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notesSlides/notesSlide1.xml" ContentType="application/vnd.openxmlformats-officedocument.presentationml.notesSlide+xml"/>
  <Override PartName="/ppt/ink/ink322.xml" ContentType="application/inkml+xml"/>
  <Override PartName="/ppt/ink/ink323.xml" ContentType="application/inkml+xml"/>
  <Override PartName="/ppt/notesSlides/notesSlide2.xml" ContentType="application/vnd.openxmlformats-officedocument.presentationml.notesSlide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notesSlides/notesSlide3.xml" ContentType="application/vnd.openxmlformats-officedocument.presentationml.notesSlide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notesSlides/notesSlide4.xml" ContentType="application/vnd.openxmlformats-officedocument.presentationml.notesSlide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notesSlides/notesSlide5.xml" ContentType="application/vnd.openxmlformats-officedocument.presentationml.notesSlide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321" r:id="rId3"/>
    <p:sldId id="327" r:id="rId4"/>
    <p:sldId id="346" r:id="rId5"/>
    <p:sldId id="347" r:id="rId6"/>
    <p:sldId id="348" r:id="rId7"/>
    <p:sldId id="349" r:id="rId8"/>
    <p:sldId id="350" r:id="rId9"/>
    <p:sldId id="351" r:id="rId10"/>
    <p:sldId id="352" r:id="rId11"/>
    <p:sldId id="353" r:id="rId12"/>
    <p:sldId id="313" r:id="rId13"/>
    <p:sldId id="323" r:id="rId14"/>
    <p:sldId id="302" r:id="rId15"/>
    <p:sldId id="315" r:id="rId16"/>
    <p:sldId id="328" r:id="rId17"/>
    <p:sldId id="324" r:id="rId18"/>
    <p:sldId id="325" r:id="rId19"/>
    <p:sldId id="329" r:id="rId20"/>
    <p:sldId id="330" r:id="rId21"/>
    <p:sldId id="331" r:id="rId22"/>
    <p:sldId id="332" r:id="rId23"/>
    <p:sldId id="333" r:id="rId24"/>
    <p:sldId id="345" r:id="rId25"/>
    <p:sldId id="334" r:id="rId26"/>
    <p:sldId id="336" r:id="rId27"/>
    <p:sldId id="326" r:id="rId28"/>
    <p:sldId id="335" r:id="rId29"/>
    <p:sldId id="344" r:id="rId30"/>
    <p:sldId id="337" r:id="rId31"/>
    <p:sldId id="298" r:id="rId32"/>
    <p:sldId id="316" r:id="rId33"/>
    <p:sldId id="338" r:id="rId34"/>
    <p:sldId id="339" r:id="rId35"/>
    <p:sldId id="340" r:id="rId36"/>
    <p:sldId id="341" r:id="rId37"/>
    <p:sldId id="343" r:id="rId38"/>
    <p:sldId id="305" r:id="rId39"/>
    <p:sldId id="304" r:id="rId40"/>
  </p:sldIdLst>
  <p:sldSz cx="4597400" cy="3467100"/>
  <p:notesSz cx="10234613" cy="70993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D0E9"/>
    <a:srgbClr val="B4BCCA"/>
    <a:srgbClr val="FFFFFF"/>
    <a:srgbClr val="000000"/>
    <a:srgbClr val="B2E389"/>
    <a:srgbClr val="C5F3FF"/>
    <a:srgbClr val="FFE39D"/>
    <a:srgbClr val="FBD0E4"/>
    <a:srgbClr val="EA15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41" autoAdjust="0"/>
    <p:restoredTop sz="86812" autoAdjust="0"/>
  </p:normalViewPr>
  <p:slideViewPr>
    <p:cSldViewPr snapToGrid="0" snapToObjects="1">
      <p:cViewPr varScale="1">
        <p:scale>
          <a:sx n="258" d="100"/>
          <a:sy n="258" d="100"/>
        </p:scale>
        <p:origin x="-1440" y="-84"/>
      </p:cViewPr>
      <p:guideLst>
        <p:guide orient="horz" pos="2880"/>
        <p:guide pos="216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435338" cy="354348"/>
          </a:xfrm>
          <a:prstGeom prst="rect">
            <a:avLst/>
          </a:prstGeom>
        </p:spPr>
        <p:txBody>
          <a:bodyPr vert="horz" lIns="91425" tIns="45712" rIns="91425" bIns="4571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797584" y="2"/>
            <a:ext cx="4435338" cy="354348"/>
          </a:xfrm>
          <a:prstGeom prst="rect">
            <a:avLst/>
          </a:prstGeom>
        </p:spPr>
        <p:txBody>
          <a:bodyPr vert="horz" lIns="91425" tIns="45712" rIns="91425" bIns="45712" rtlCol="0"/>
          <a:lstStyle>
            <a:lvl1pPr algn="r">
              <a:defRPr sz="1200"/>
            </a:lvl1pPr>
          </a:lstStyle>
          <a:p>
            <a:fld id="{94622399-464A-4C55-838D-317A488DF76A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3413"/>
            <a:ext cx="4435338" cy="354348"/>
          </a:xfrm>
          <a:prstGeom prst="rect">
            <a:avLst/>
          </a:prstGeom>
        </p:spPr>
        <p:txBody>
          <a:bodyPr vert="horz" lIns="91425" tIns="45712" rIns="91425" bIns="4571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797584" y="6743413"/>
            <a:ext cx="4435338" cy="354348"/>
          </a:xfrm>
          <a:prstGeom prst="rect">
            <a:avLst/>
          </a:prstGeom>
        </p:spPr>
        <p:txBody>
          <a:bodyPr vert="horz" lIns="91425" tIns="45712" rIns="91425" bIns="45712" rtlCol="0" anchor="b"/>
          <a:lstStyle>
            <a:lvl1pPr algn="r">
              <a:defRPr sz="1200"/>
            </a:lvl1pPr>
          </a:lstStyle>
          <a:p>
            <a:fld id="{8F8EA542-51F1-45EF-B6DC-A5B0B58FA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442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08:13.0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37 134 40,'0'0'58,"0"0"-19,0 0-18,-3 6-8,3-6-3,0 0-4,0 0-1,0 0 0,0 0-1,0 0 0,0 0-1,0 0 0,0 0 0,0-5-1,0 5 1,7-9-2,-2 1 2,0 1-2,0 1 0,1-4 0,0 1 0,0-2 0,-1 0-1,1 1 1,0-2-1,-2 2 0,2 0 0,-4 3 0,1-1 0,-3 8 0,3-7 1,-3 7-1,0 0 2,0 0-2,-4 7 1,1 0 0,0 0 0,-2 4 0,0-1 0,3 3-1,-2 0 1,1 0-1,2 1 1,0 0-1,-2 2 0,1 0 0,2-2 0,-1 0 0,1 0 0,-2 0 0,2-4 1,0 2-1,0-3 0,0-2 0,0-2 0,0-5 0,0 10 0,0-10 1,-2 6-1,2-6 0,-5 3 0,5-3 0,-9 4 0,1-1 0,3-2 0,-2 3 1,-2-2-1,5-1 0,-4 0 0,8-1 0,-8 5 0,8-5-1,0 0 1,-5 0 0,5 0 0,0 0 0,5-5 0,-5 5 0,10-6 0,-2 2 0,3 2 0,1 0 1,0 2-2,-2-2 2,2 2-2,0 0 1,1 0 0,-4 0 1,1 2-2,0-2 1,-4 0 0,-1 0 0,-5 0 1,7 0-1,-7 0 0,0 0-1,0 0 0,0 0-3,6 0-9,-6 0-9,0 0-5,-1-7-19,1-3-42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08:13.1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92 143 60,'0'0'40,"0"0"-8,0 0-11,0 0-7,0 0-3,-4 0-3,4 0-1,-7 0-1,7 0-2,-10-9 0,10 9-1,-12-13 0,9 3-1,-4-2-1,4 2 0,0-3 0,2 4 0,1-4-1,0 2 0,5 2 0,1 3 1,0-3-1,6 4 0,-2 0 0,1 0 0,1 2 0,-1 3 0,0 0 0,-4 3 2,-2 3-2,-1 0 1,-4 2-1,-2 4 1,-3 0 0,-4-1 0,-1 1 0,-2 2 0,0-2 0,0 1 0,-3 2-1,2-2 1,-2-1 0,5 1-1,-2 1 0,5-3 0,1 1 0,5 0 0,1-2 0,1 0 0,5-4 1,1 2-1,5-4 0,4-3 0,0-1 0,-2-3 0,1-3 1,0-3-1,-3-2 0,-1-1 1,-5-1-1,-3-1 0,-3 0 1,-3 3-1,-5-1 0,-4 4 0,-2 0 0,-2 4 0,5 3 0,-1 0-1,2 2-2,3-1-3,7 5-10,0-5-6,12 5-9,1-3-28,2-2-26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392 22 83,'0'0'52,"4"-5"-20,-4 5-20,0 0-3,0 0-2,0-6-2,0 6-2,0 0 0,0 0-1,-11-7 0,11 7 0,-15-2-1,5 2 1,-7 0 0,0 0-1,-3 0 0,-2 2 0,-5 1 1,-1 1-2,-4-2 1,6 2 0,-3 1-1,2 0 0,6 0 0,4 0 0,2-2 1,7-1-1,8-2 0,-6 8 0,6-8 0,6 8 0,2-4 0,5-1 1,1 3-1,2 1 0,0-3 1,1 3-1,2-2 0,-1 4 1,-2-2-1,-1 0 0,-4 0 0,-4 6 0,-4-3 1,-3 4-1,-8 2 0,-2 1 0,-8 3 0,-2 3 0,-5 0 0,0 1 0,-2 0 0,3 1 0,1-3 0,5-4 0,4-2 0,5-1 0,4-5 0,5-1 0,0-2 0,6-1 0,3-1 1,4 3-1,-1-3 1,3-1-1,4 0 1,-2-1-1,4 1 0,2-2 1,0-2 0,3 0-1,1-1 1,3-4-1,-3 1 1,1 1-1,-1 1 1,-3-2-1,-1 4 0,-2-2 0,-7 2-1,-1 0 0,-2 2-6,-11-2-10,0 0-5,0 0-8,0 0-29,-3-10-31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3.239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22 0 170,'0'0'25,"0"0"-5,-1 8-15,1 1-1,0 0-1,-1 6-1,1 1-1,-5 4 2,4 1-2,-3 0 0,1 0-1,0-1 0,3 5-1,-4-7-3,4 4-4,0-10-12,0 0-4,0-12-12,3 7-30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3.63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21 61 155,'0'0'28,"0"9"-11,0 5-6,0-6-4,0 8-2,0-5-3,2 5 0,0-3-1,7 0 0,-3-6 0,4-2-1,2-5 1,3 0-1,-1-8 1,1-2-1,0-6 1,-1-2-1,-4-1 1,-5-1 0,-5-1-1,0 2 1,-8 1-1,-4 5 1,-2 6-1,-4 2 1,-1 6-1,2 8-1,2 4-1,-7 1-4,15 2-13,-6-1-2,8-5-10,5-10-25,0 0-31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4.417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165 6 116,'0'0'44,"4"-7"-18,-4 7-12,0 0-6,0 0-3,0 0-1,0 0-1,0 0 0,-2 7-1,-8 1-1,4 2 1,-7 1-1,2 2 0,-3 4 0,-1 1 0,0-1-1,-1 1 0,2-3 1,-2 3-1,5-5 0,1 2 0,1-5 1,7-1-1,-3-1 0,5 0 0,0-8 0,6 12 1,-6-12-1,14 8 1,-4-2-1,0-1 0,4 0 1,-1-2-1,0 2 1,1-3-1,-1 3 0,-2-2 0,-4 2-1,2-3 1,-9-2-1,10 3-2,-10-3-4,0 0-12,8 4-4,-8-4-10,0 0-30,0 0-25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4.786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1 159,'0'0'27,"0"7"-6,0 1-13,0-8-3,6 9 0,-6-9-3,14 9 0,-4-4-1,0 1 1,3-3-1,-3 0 0,2-2-1,1 3 1,0-3-1,-3 1 1,-2 1-1,4-3 0,-7 1-1,-5-1-2,15 3-6,-15-3-11,8-2-5,-8 2-11,4-12-34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5.85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37 285 140,'0'0'33,"0"0"-10,0 0-16,0 0-1,0 0-3,1-7 0,3-2-1,1 0-1,0-6 1,1 0 0,2-8 0,0 1-1,0-7 0,-2 2 1,1-1-1,-1 4 0,-4 1 0,1 2 0,0 8-1,-2 1 1,2 4-1,-3 8 0,0 0 1,0 10-1,0 5 0,-3 6 0,2 4 0,-2 6 1,0 5-2,2 1 2,0 3-2,1-2 1,-5-2 0,5-1 1,0-2-1,0-6 0,0-1 1,0-2-1,3-4 0,-1-2 1,-1-5-1,2 1 0,-2-6 0,-1 1 0,0-9 0,0 0 0,0 5 0,0-5 0,-4 0 0,4 0 0,-14-8 0,4 3 0,0 1 0,-1 1 0,-1 0 0,1 2 0,4 1 0,-5 0 0,7 1 0,5-1 0,-10 5 0,10-5 0,0 0-1,0 0 2,0 8-1,0-8 0,7 0 0,-2 1 0,5-1 0,0 1 0,5-1 0,-3 0 0,1-2 1,3 0-1,-1-1 0,1 0 0,0 0 0,-2-1 0,-1 0 0,-1 0 0,-2 1 0,-3 0 0,-7 3-1,12-3 0,-12 3-3,0 0-10,0 0-7,0 0-4,8-5-19,-8 5-34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27.1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17 10,'0'0'59,"0"0"-4,0 0-30,7-5-9,-7 5-3,8-1-5,-8 1-2,13 0-1,-2-2-2,-2 2 1,1-1-2,5 1 0,-3-1 0,3 1 0,-3-1-1,0-1 1,-1 1-2,-2 1 1,2-1-1,-5 0 1,-6 1-1,11-1 0,-11 1 0,0 0-1,0 0 0,0 0-3,0 0-8,0 0-9,0 0-9,0 3-26,0-3-18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27.5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 90,'0'0'51,"0"8"-21,0-8-18,6 1-3,-6-1-1,14 0-2,-7-1-2,6-1-2,-3-2 1,4 2-1,-4 0-1,3 1 0,0 0 0,-3 1 1,-2-1-2,4 1 0,-5 0 0,0 0 0,-7 0 0,10 2-2,-10-2-1,5 0-5,-5 0-11,0 0-6,7-4-17,-7 4-31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0.1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0 74,'0'0'45,"0"0"-18,0 0-7,0 0-8,0 0-4,0 6-2,0-6-1,0 10 0,0 0-2,0-3 0,0 5 0,-6 0-1,5 3 0,-5-1-1,1 4 0,0 0 0,1-4 0,-3 3-1,1-1 1,3-3-1,2-1 2,-3-5-2,4 2 1,0-9-1,0 10 1,0-10-1,0 0 0,0 6-1,0-6 1,0 0-3,0 0 0,5 2-6,-5-2-11,0 0-6,10-6-20,-10 6-27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0.5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183 0 124,'0'0'37,"0"0"-13,-3 8-18,3-8 0,-7 9 0,1-2-2,-2 1 0,-2 1-1,1 2 0,-1 3-2,-2 0 1,2 1 0,-5 1-1,4 2 0,0-1-1,-2 1 1,-1 1-1,2-3 0,2-1 0,2-2-1,2-2-1,-1-3-2,7 0-3,0-8-12,0 0-6,0 0-14,9-9-32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1.0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58-1 149,'0'0'29,"0"0"-8,7 2-16,-7-2 0,10 0-1,-3 0 0,-7 0-2,13 0 1,-13 0-2,11 0 1,-11 0-2,3 7 1,-3-7-1,2 13 1,-2-4-1,0 0 0,0 1 1,-2 1-1,1-1 0,-5 4 0,-1-2 1,-1 2-1,-4 2 0,1-4 0,-2 4 0,-1-3 0,1 1 0,3-2 0,3-2 0,1-4 1,6-6-1,0 10 0,0-10 0,13 4 1,1-4 0,1-1-1,0-2 0,2-1 0,2 2 1,-4 1-1,0 0-1,-1-1-2,1 2-9,-6 2-8,1-2-5,-3 0-16,-7 0-35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179-1 128,'0'11'39,"-1"0"-15,1 9-14,-5-2-3,4 9-1,-2 0-2,-1 1 1,-3 2-3,3 3 0,-7-2 0,5-3-1,-4 0 1,-1 3-1,1-9 0,1 2-1,-5-5 1,4-3-1,1-5 1,-2 0-1,2-7 0,0-4 0,-1-4 0,2-10-2,4 1 0,-3-9-4,7-3-11,-6-7-5,6-2-8,0-6-27,6 1-25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2.5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11 33,'0'0'39,"-7"6"-5,7-6-8,0 0-7,0 0-4,0 0-4,0 0-2,0 0-2,0 0-2,0 0 0,0 0-1,0 0-1,5 0-1,5 0 0,3 0-1,1 0 1,2-3-2,-1 0 1,1 0-1,-2-1 0,0 2 1,-1 0-2,-6 2 0,-7 0-1,13 0-5,-13 0-13,0 0-5,0 0-19,0 7-27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2.7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19 149,'14'0'30,"-6"1"-12,1-2-11,6 1-2,-4-1-2,5 1 0,-5-1-2,2 1 0,0 0 0,-5-1-2,4 1 0,-5-3-3,6 1-14,-8-1-6,-5 3-14,13-8-29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3.1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1 155,'0'0'29,"0"0"-8,0 0-15,0 0-2,-3 10 0,3 2 0,-4 1-1,4 7-2,-1-2 1,-2 5-1,0 2 0,3-2 0,0-1-1,-1-2 0,1 0-1,0-4-1,1-2-1,-1-14-13,6 13-5,-6-13-8,10 0-25,-3-6-29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3.4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183 0 155,'-4'8'29,"-3"2"-9,-2 6-13,-3 2-4,-3 2 0,0-1-1,-1 6 1,-2-1-2,2 3 0,0-2 0,1-4-2,3 0 1,1-4-2,4 2-2,0-11-9,4 1-8,3-9-10,0 0-24,8 0-25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3.9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0 157,'0'0'28,"0"0"-8,6 0-15,-6 0-2,10 4 0,-10-4-1,10 8 0,-10-8 0,10 6 0,-10-6-1,8 12 0,-8-12-1,2 13 1,-2-4-1,0 1 1,-2-3-1,-4 2 0,4 1 0,-3-1 1,-2 1-1,0-3 0,4 1 0,-2 0 0,5-8 0,-5 11 0,3-4 0,2-7 0,0 10 0,0-10-1,0 9 1,0-9 0,0 15 0,0-15 0,4 11 0,-4-11 0,4 10 0,-4-10 0,10 4 0,-10-4 0,11 0 0,-4 0 0,3 0 0,0-1-1,-1 0-1,4 1-3,-5 0-12,2-4-6,0-1-11,0-1-31,3-2-16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5.2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17 35,'0'0'59,"-2"-9"-27,2 9-9,0 0-7,0 0-3,0 0-3,0 0-3,0 0-2,0 0-2,0 0 0,10 0-1,-3 0 0,6 0-1,-2 0 0,6 0 0,2 0 0,-2-1 0,3-2 0,1 3-1,-5-2 0,-1 0 0,1 2-1,-5-1-3,2 1-7,-13 0-11,4 0-10,-4 0-24,-2 0-21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5.5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85,'0'0'55,"-7"8"-23,7-8-20,0 0-4,0 0 0,3 4-3,-3-4-2,12 2 0,-2-1-1,2-1-1,-2 3 0,4-1 0,-1 1-1,-1-1-1,3 0 1,-3 0-3,4 6-6,-3-6-11,-3-2-8,0 0-25,1-7-24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5.8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78-1 158,'0'0'29,"-9"-3"-8,2 8-15,-6 2-1,9 6-1,-7 3-2,3 0 1,0 3-2,5 2 0,-3 0 0,2 0-1,3-3 0,-1-2 0,2-2-1,0-3-2,0 1-2,0-12-13,0 0-5,0 0-10,9-1-32,-2-10-18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6.1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178 1 149,'0'0'32,"-2"10"-10,-5 0-10,-7-1-9,1 7-1,-2 2 2,-1 4-2,-4-2-1,2 5 0,-1-5 0,4 1-1,0-5-1,1-1-1,11-5-2,-7-6-3,10-4-14,0 0-4,7-3-16,-1-4-34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6.6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5 145,'12'0'32,"1"1"-10,-3-2-13,10 1-3,-6-4-2,0 4 0,-2 0-2,-1 0 0,-1 4 0,-4 1-1,-6-5 0,7 16 0,-7-6 0,0 2-1,-4-2 0,-4 2 1,1-1-1,-1 3 0,-1-5 0,1 3 0,-2-2 0,1-1 0,1-3 0,8-6 0,-10 10 1,10-10-1,0 0 0,0 0 0,-3 7 0,3-7 0,11 3 0,-3-2 0,0 1 0,6 1 0,0-1 0,-1-2 0,4 2-1,-1-2 0,2 3-4,-2-3-9,7 0-6,-2-2-9,2-1-19,4-6-40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10 166,'0'-7'25,"0"7"-6,0 0-14,0 0-2,0 0-1,-3-6-2,3 6 0,0 0-2,0 0-4,0 0-13,6 3-4,-6-3-13,7 6-31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7.7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37 92,'0'0'39,"0"0"-14,0 0-9,0 0-4,0 0-4,0 0-2,10-3-1,-10 3-2,19-4-1,-5-3 1,2 3-2,-1 0 0,4 0 1,1 1-2,-2 0 1,-2-2-1,-3 3-1,-6 2 0,-7 0-1,12 6-3,-12-6-6,0 6-10,0-6-13,-8 12-24,-1-3-17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7.9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17 90,'-13'10'51,"13"-10"-18,-6 4-21,6-4-3,0 0-2,8 2-2,-8-2 0,15 0-2,-3-1-1,2 0-1,0-3 0,2 0 0,-1 3-1,1-2 0,-1 2-1,0-2-2,2 3-6,-6-1-10,2-1-8,-5-2-20,1-4-29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8.2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41-2 138,'-7'0'35,"7"0"-12,-11 5-13,5 2-5,2 5-2,-2 3 0,3 4 0,0 0 0,3 4-2,0-1 0,0 2-1,0-1 1,2-1-2,-1-2 0,2-5 0,1 3-5,-2-7-13,1-3-4,-3-8-14,0 0-29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8.5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172 0 148,'0'0'30,"-5"10"-8,-7 2-14,-7 2-4,4 8-1,-4 1-1,1 3 0,1-1-1,1-1-1,2-1 0,1-5-1,3-4-1,3-7-7,0 2-11,7-9-7,0 0-18,0 0-31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9.0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7 144,'10'-1'31,"3"-2"-9,1 3-16,-6-2-1,8 2-2,-7 0 1,3 3-2,-5 0 0,-1 5-1,-3 1 1,-3-1 0,0 1-2,-1 2 1,-5 0-1,-1 1 0,2-1 1,-3 1-1,2-2 0,-4 2 0,3-5 1,-1 0-1,-4 4 1,7-4-1,-5-1 1,5 1-1,5-7 0,-9 8 0,9-8 0,0 8 0,0-8 0,14 3 1,-2-2-1,3 1 0,0 0 0,5-2-1,0 1-2,-4-1-7,2 0-10,-2 0-6,2-2-18,-4-4-34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0.0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13 76,'0'0'55,"0"0"-21,2-7-22,6 7-4,-8 0-1,14-2-1,-5 1-1,2 1-1,3 0 0,0 1-2,2-1 1,2 2-1,1-2-1,-2 3-1,0-3 0,-3 0-1,1 0-2,-8 0-13,2-2-6,-9 2-11,0 0-28,3-7-22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0.3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19 131,'-7'8'38,"7"-8"-14,0 0-15,0 0-3,7 0 0,-2 0-2,7 0 0,-1-1-2,-2 0-1,6 1 0,2 0 0,0 0 0,-1 0-1,1 0-1,-1 0 0,-2 0-3,3-1-13,-4-4-6,0 0-9,-8-1-28,5-2-27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2.9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45,'-7'4'59,"7"-4"-31,-8 2-8,8-2-4,0 0-6,0 0-2,-3 6-4,3-6 0,0 0-1,11 3-1,-4-2 0,8 0 0,3 0-2,0-1 2,2 0-2,4 0 0,2 0 1,-6 0-1,4 0 0,-7-2-1,-1 2-2,-3-3-7,-6 3-13,1 0-9,-8 0-29,0 0-12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3.1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17 90,'0'0'52,"0"0"-21,0 0-16,3 3-9,-3-3-1,16 0-2,-5 0 0,5 0-1,-2-2-1,1 2 1,3-1-2,0-2 0,0 3-2,-2-4-1,0 4-12,-3-4-7,-5 2-15,2-2-29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3.5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0 149,'0'4'29,"-7"5"-8,2 4-18,5 5 0,-3-1-1,-1 4 1,2 0-1,2-1-1,0 0 0,0-4-1,6-2 1,-5 0-2,1-3 0,-1-4-2,2 4-6,-3-11-11,7 7-8,-7-7-21,6 0-25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5 149,'0'0'32,"0"0"-10,0 0-13,-9 0-3,9 0-1,0 0-1,7-2-2,-7 2-1,13-3 1,-4 3-2,1 0 1,3 0-1,-3 0 0,1 0 0,-2 0-1,1 5-1,-10-5-1,13 4-2,-13-4-12,0 0-5,0 12-10,0-12-27,-13 11-20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3.7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163 2 140,'10'-2'30,"-10"2"-8,-5 2-17,-1 8-2,-4 0 1,1 5-1,-5-1 0,-1 5-2,-1 0 0,-4-1 0,6-1-1,-2-1 0,3 0 0,3-3-2,1-1-2,-1-5-10,10-7-8,-6 9-14,6-9-27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4.2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5 121,'8'-1'38,"2"-1"-13,-3 2-21,3-2 0,-3 2 1,-7 0-1,13 9 0,-6-1-3,-4 3 1,-3-1 0,0 1-1,0 2-1,0 1 1,-7-1 0,3 0-1,-2 2 2,-3-2-2,4-1 1,-5-2-1,4 1 1,-4-3-1,6 0 0,-5 0 0,6-1 0,2-2 1,1-5-2,0 13 1,0-13 1,1 8-1,-1-8 0,15 9 0,-10-5 0,5-1 0,2-2 0,-4 2 1,5-2-1,-2 1 0,3-2-1,-1 0-1,1 0-6,-5 0-12,2 0-6,1-3-18,2-3-34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7.2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40,'0'0'58,"0"0"-16,0 0-23,0 0-7,0 0-1,0 0-3,0 0-2,5 4-1,-5-4-1,5 15 0,-4-4-1,3 3 0,3 2-2,-2 2 1,-1 0-1,4 2-1,-2 1 1,1-1-1,-2 1 0,-3-4-1,3-3 0,-1 0-1,-3-3-4,-1-11-10,2 8-7,-2-8-13,4-4-27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7.5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12 140,'8'-12'33,"-8"12"-11,0 0-16,0 0-2,0 0 0,5 6-1,-5 4 0,1 2 0,0 4-2,2 2 2,2 1-2,-4 2-1,0-1 1,1 1-1,2 0-2,1-3-1,-2 2-1,-3-7-5,2 2-12,1-2-7,3-1-23,-5-4-27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9.8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9-1 48,'0'0'56,"-9"0"-14,9 0-28,0 0-4,0 0-2,0 0-1,0 0-1,0 0-1,0 0-1,10 0-1,0 0 0,0 1-2,0 3 0,4 2 1,0 3-2,2-4 0,-2 3 0,2 2 1,-2-2-2,2 2 1,-4-1-2,0-4-3,2-1-9,-6-4-10,-1 0-15,-7 0-27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0.1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1 135,'-8'-1'34,"8"1"-11,-7 0-17,7 0-2,0 0 0,0 0-2,0 0 1,0 0-2,8 5 0,1-1 0,-1 1 0,4-2-1,-1 2 1,4 0-1,-4 1-1,2 4-1,-3-7-4,3 2-13,0 1-6,0 1-17,-4-4-31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0.4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7 123,'3'-8'38,"-3"8"-13,0 0-18,-1 5-1,-1 1 0,1 3-1,-3 4-2,-1 0-1,2 5 0,-1 0-1,3 1 0,-3-1-1,-1 1 0,4 0-1,-2-3-1,3 8-5,-1-12-12,-2 3-7,3-5-17,0 1-30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0.7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187-1 158,'-7'11'27,"-6"3"-7,1 3-18,-4 0 1,2 6 0,-2-1 0,1 2-1,-4 0 0,5-5 0,0-1-2,2-3-2,1 3 0,0-10-2,5 3-14,0-4-6,6-7-14,0 0-31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1.1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4 148,'15'-2'28,"0"0"-7,2 2-16,-7 0-2,2 4-1,-2 3 0,-5 2 1,-2 2-1,-3 3 0,-3 2 0,-1-2-1,-6 4 0,3 0 1,-7-2-2,2-1 0,0 1 1,-1-3-1,6-2 0,-5 0 0,4-1 0,-1-2 0,9-8 0,-8 10 0,8-10 0,0 8 1,0-8-1,14 4 0,-3-2 0,4-2 0,-1 1 0,3 1 0,1-2 0,-2 0-2,2 4-3,-6-2-10,2-1-7,-4 0-12,0-1-29,-2-2-20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2.9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 45,'0'0'53,"0"0"-28,0 0-10,-5 4-2,5 6-2,0 0-4,2 3-2,-1 0-2,1 5 1,0 0-2,1 2-1,1-2 0,-1 0 0,-1-2-1,-1-3 0,3 0-1,-2-7-3,4 1-5,-6-7-21,0 0-18,9 0-21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9 129,'-9'10'38,"9"-10"-14,0 0-13,0 0-6,11 0-1,-2 0-3,6 0-5,-5-3-14,4 1-4,5-4-17,-3-2-25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3.1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43,'9'-9'63,"-9"9"-17,1 8-32,5 4-3,-6 2-4,1 7-1,-1-1-2,0 3-1,0-2-1,3 0-1,-3-2-1,0-2 0,2-4 0,-2-1-2,2-1-4,-2-1-13,0-4-13,2 1-26,-2-7-17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3.8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-1 174 69,'7'7'60,"-7"-7"-24,1-5-25,-1 5-4,9-14-1,-2 5-1,0-3-3,3-1-1,-1-4 0,0 1 0,0-1 0,1 0-1,-2 3 1,0-1 0,-3 3-1,1 2 1,-6 10-1,3-10 1,-3 10 0,0 0-1,0 3 0,-3 8 1,2 3-1,-2 4 0,-3 2 0,0 3 0,2 4 0,0-2 1,-2-1-1,2-1 0,-2-3 0,2-3 0,1-1 0,-1-5-2,4-1-3,0-10-10,0 0-11,0 0-19,0 0-26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4.1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140 0 94,'0'0'47,"0"0"-18,0 0-20,-10 9-7,4 0 2,-4 1-1,3 5 1,-1 1-1,-2 0 1,-1 3-2,3 1 0,-1-1 0,1 4-1,0-3-1,1-1 0,-3 2 0,3-4 0,0-2 0,2-4-1,3 1-3,2-12-5,-8 8-14,8-8-12,0 0-27,8-5-10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4.6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 40,'13'-2'58,"-5"1"-32,0-4-8,6 4-3,-6-2-3,5 3-2,-4 0-1,3 2-4,-3 0-1,1 6-2,-2-3 1,-2 4-2,-2 2 1,-1-1-1,-3 3 0,0-1 0,-3 0 1,-2 0-1,-4 1-1,1-3 1,-5 3 0,1-4-1,2 2 0,-1-4 0,3 1 0,3-3 0,5-5 0,-10 9 0,10-9 1,0 0 0,6 5-1,1-4 0,3-1 0,3 0 1,3 0-1,1 0 0,0-2 0,-2-1-1,5 2-1,-6-2-3,3 3-13,-2-4-7,-3 2-17,-3-1-33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7.0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56 0,'7'-10'53,"-7"10"-2,7-3-27,-7 3-10,13-8 0,-13 8-5,15-7-2,-15 7-2,16-3-1,-6-1-1,-3 2 0,3-1-1,1 2-1,-4-2 1,3 0 0,0-2-1,-2 2 0,2 2-1,-10 1 0,12 0-2,-12 0-6,0 0-13,0 0-13,4 9-23,-4-9-12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7.3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64 40,'0'0'58,"7"3"-11,-1-5-31,7-1-4,-2-3-4,5 4-1,-2-3-3,3 2-2,-1-3 1,4 4-2,-1-2 0,-1 1 0,-1 0 0,1-1-1,-4 0 0,-1-2-2,0 5-7,-2-2-12,-1-2-13,-10 5-22,6-5-15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7.9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5 30,'0'0'58,"0"0"-27,0-8-12,0 8-2,0 0-4,0 0-3,0 0-2,0 9-4,0-9 0,0 16-1,0-6 0,0 4-1,0-3 1,0 6-1,0-4-1,0 3 1,0 0-1,0 1 0,-2-3 0,2 2-1,-1-5 1,-1 0-1,-2-3-1,4-8 0,0 11-1,0-11-3,0 0-11,9-11-8,-7 4-15,7-4-27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8.2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90 0 45,'0'0'55,"0"0"-11,0 5-30,0-5-4,-6 14-1,-4-7-2,6 3-1,-6 3-2,5 0-1,-3 1 0,4 2-1,-2-2-1,-3 4 0,5-2 0,-4-1-1,3 0 1,3-1-1,-6-3-1,6-2-1,2 2-2,0-11-9,0 0-10,0 0-14,0 0-27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8.8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98,'0'0'43,"9"1"-15,-9-1-22,11 1-2,-11-1 1,8 2-1,-8-2 0,15 5 0,-7-4-1,3 6-2,-5-3 1,4 4-1,-6-1-1,6 3 2,-7-3-2,0 4 1,-2-3 0,1 0 0,-2 2 0,-2-2 0,-2 0 0,-2 1-1,-1-1 1,5 0-1,-7 0 0,5-2 0,4-6 0,-14 13 0,14-13 0,-9 9 0,9-9 0,-7 7 0,7-7 0,0 0 0,-6 10 0,6-10 0,0 0 0,0 0 0,3 7 0,-3-7 0,7 1 0,-7-1 0,14 0 0,-2 0 0,1 0 0,1-1 0,1-2 1,1 2-2,1-2 1,2 1-1,2 1 0,-6-2-4,5 3-10,0 0-8,-6 0-13,-2 0-28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7:20.089"/>
    </inkml:context>
    <inkml:brush xml:id="br0">
      <inkml:brushProperty name="width" value="0.03528" units="cm"/>
      <inkml:brushProperty name="height" value="0.07056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162 2009 0,'0'0'28,"0"0"-3,0 0 1,0 0-5,0 0 0,8 1-5,-8-1-4,0 0-2,0 0-2,0 0-1,0 0-3,0 0 0,0 0 0,0 0-2,0-6 1,0 6 0,0 0-1,0-8-1,0 8 1,0-8-1,0 8 0,-2-10 0,2 10 0,-5-15-1,2 6 1,2 0 0,-2-2 0,-2-2 0,2 0 0,0 2 0,0-2 0,-1 0 0,-2 1 0,3-2-1,-1 3 1,0-1-1,-1 1 2,3-2-2,-5 2 0,4-4 1,-2-1 0,-2 4-1,3-4 1,1 3-1,-2-4 1,0 2-1,1 1 1,3-1-1,-4 0 0,2 2 2,1-1-2,0 1 0,1-3 1,1 2-2,0 1 2,0-1-1,-2 3 0,2-3 0,0 1 0,-1 1 0,1 1 0,-3-2 0,3 3 0,-3-3 0,3 1 0,-1-3 0,-1 3 0,1-1 0,1-1-1,-1 2 2,-1-2-2,2 2 1,-1-2 0,-2 1 1,1 1-1,-2-1 0,3-2 0,-1 1 0,1-1 1,0 1-1,-2-1 0,1-1 0,-1-2 1,1 2-1,0-1 0,1-3 0,1 3 0,-2 1 0,-1-2 1,2 0-1,-2 1 0,3 1 0,-1-1 0,1 1 0,-2 2 0,2-3 0,0 2 0,0 0 0,0-2 0,0 2 0,0 1 0,0 0 0,-1 0 0,1-1 0,0 3 0,-1-2 0,1 2 0,0 0 0,-2-1 1,2 1-1,-1 1 0,1 0 0,0-2 0,0 2 0,0 1 0,0-1 0,1-1 0,-1-2 0,2 2 0,-2-2 0,1 0 0,0 1 0,2-1 0,0 3 0,1-2 0,-2 1 0,1-1 0,-1 1 0,3-1 0,-2 1 0,-2-1 0,2 0 0,-2 1 0,1-1 0,2 2 0,-1-1 1,-2-1-1,-1 1 0,2-1-1,-2 0 1,1 1 0,0 0 0,-1 2 0,0-2-1,0 0 1,2 2 0,-1-1 0,2 1 0,3-3 0,-5 3 1,6-5-1,0 4 0,5-3 0,-7 2 0,7-2 0,1 0 0,-6 0 1,3-2-2,1 2 2,-4 0-1,3 2 0,-1 1 0,-2 0 0,0 2 0,0 1 1,0 0-1,2 2 0,0 0 0,-1-1 0,2-2 0,4 2 0,-2 0 0,0 1 0,-1-2 0,6 4 0,-4-2 0,7 2 0,-3 0 0,0 1 0,0 0 0,6 1 0,-5 1 0,1 1 0,2 0 0,-4 0 0,0-1 0,0 1 0,-1 0 0,1 0 0,0 1 0,-3 0 0,-1 2 0,1-1 0,0 2 0,-2 0 0,2 2 0,-1-2 0,2-1 0,-1 5 0,1-3 0,-1 1 0,0 0 0,0 2 0,0-1 0,1-1 0,-1 1 0,2 0 0,-1 1 0,5-1 0,0 2 0,-2-2 0,2 2 0,0-1 1,-1 3-1,0 1 0,0-3 0,-2 2 0,-3 1 0,2-2 0,-2 0 0,3-1 0,-1 2 0,-1-1 0,0 0 0,3 2 0,-5-2 0,5 4 0,-2-3 0,1 3 0,-3 1 1,3-2 0,0 2-1,0-2 0,3 2 1,-3 2-1,2-5 1,-2 3-1,4-1 0,-5 1 0,1 1 0,0 0 0,0 0 0,3 1 0,-3 0 1,-3-1-1,2 3 0,-1 1 0,1-3 0,-2 1 0,2 2 0,-2 0 0,0 1 0,2-1 0,-2-3 0,1 2 0,1 0 0,-2 1 0,6-3 0,-4 0 0,1 0 0,-2 0 0,3-1 0,-1-1 1,4 3-1,-3-4 0,2 3 0,3 1 0,3-2 0,-5 0 0,3 3 1,-1-4-1,-1 1 0,4 2 0,-5-2 0,3-2 1,-5 4-1,-1-1 0,5-2 0,-4 1 0,-1 2 0,3-4 1,-2 3-1,5-2 0,-6-2 0,7 2 0,-6-2 1,7 3-1,-5 0 0,3-4 0,-4 3 0,3 0 0,-4 0 0,3-1 0,-5-4 0,-1 3 0,1-3 0,-1 1 0,1-1 0,-3-1 0,6 1 0,-6 0 0,0 1 0,2-2 0,-5 1 1,6 0-1,-7-2 0,4 4 0,1-3 0,-1 1 0,-1 0 0,2-2 0,-1 3 0,-1 0 0,1 0 0,1-1 1,-1 0-1,0 0 0,0 0 0,-1 1 0,0-4 0,-2 1 0,0 1 0,1 1 0,1-3 1,-5 2-1,2-2 0,1 1 0,1 0 0,-4-2 0,5 1 0,-2 0 0,2-1 0,-3 1 0,2 0 0,-1 1 1,2-1-1,-2 0 0,-4 1 0,5-3 0,0 1 0,0 0 0,-4 0 0,6-1 0,-1-1 0,3 2 0,-2-2 0,0 3 0,2-3 0,-2 2 0,-1-3 0,0 3 0,1-1-1,-1-1 1,-3 1 0,1 1 0,-1 0 1,1-1-2,-2 2 2,1-2-1,-2 2 0,1-2 0,2 1 0,2 0 0,-3 1 0,1-1 0,1 0 0,0 0 0,3 0 0,-4-1 0,-4 0 0,4 1 0,-4 2 0,2-4 0,1 3 0,-6 0 0,6 1 0,-4-2 0,4 2 0,-5-1 0,4-3 0,-5 2 0,6 1 0,-6 0 0,-4-7 0,15 11 0,-15-11 0,11 12 0,-8-5 0,1 0 0,3 3 1,-4-3-1,1 3 0,3-1 0,-2 1 0,-1-2 0,3 3 0,-3-1 0,3-2 0,-1 1 0,1-1 0,0 2 0,5 0 0,-5 0 1,3-1-2,-5 0 1,4 1 0,-6 0 1,2 2-1,-3-4 0,-2 1 0,0-2 0,0 2 0,0 0 0,-2-2 0,-2-1 0,4-6 0,-4 13 0,4-13-1,-11 15 1,8-7 0,-6-1 0,5 4 0,-3 1-1,-2 2 2,2-3-1,0 4 0,-3-3 0,3 3 0,-4-2 0,1 2 1,3-3-1,-6 0 0,3 2 0,0 0 0,0 1 0,-3-4 0,2 4 0,1-1 0,-1-1 0,-2 2 0,-1-1 0,-1-3 0,1 2 0,-1 0 0,0-2 0,1-1 0,0 0 0,-3 0 0,1-2 0,-1 1 1,2 1-1,-2 0 0,1 1 0,-3-1 0,4 0 0,-2 2 0,-5-3 1,5 1-1,-1 0 0,1 0 0,-6-1 1,6-1-1,0 1 0,-6-1 0,6 2 0,-1-1 0,-3 1 0,1 1 0,1 2 0,-5-1 0,-1 0-1,2-1 1,-3-1 0,-2 0 0,4 1 0,2-5 0,-2 3 0,4 0 0,0-5 0,1 5 0,1 0 0,3-4 0,-2 5 0,-3-1 0,1-5 0,2 3 0,0 1 0,-1-3 0,-1-1 0,2 0 0,2-3 1,-1 3-1,2-1 0,-2 1 0,2-2 0,0 1 0,0-1 0,-2 3 0,-1-2 0,1 0 0,-3 1 0,3 0 0,0 0 0,-1 0 0,2-1 0,0 0 0,1 4 0,-3 0 0,3-4 0,-7 5 0,4 2 0,-2-3 0,2 4 0,-6-1 0,5-2 0,-5 3 0,2-2 0,-2 1 0,3-1 0,-2-3 0,0 1 0,-1 2 0,4-5 0,-1 5 0,-3-1 0,5-1 0,-5 0 0,3 2 0,3-1 0,-4-3 0,5 4 0,-1-5 0,1 1-1,1-3 1,0 0 0,1-2 0,1 1 0,1-1 0,-3 0 0,3 0 0,2 0 0,-3 0 0,0 0 0,-1 0 0,1-1 0,-1-1 0,1-2-1,-1-4 2,-2 2-1,1 0 0,-2-2 0,2-1 0,-2 1 0,2 1 1,-5-3-1,4 3 0,4-3 0,-4-1 0,2 1 0,0-2 0,4 0 0,-3-4 0,0-2 0,0 3-1,3-3 1,3 0 0,-3 0 0,6 0 0,0 0 1,-5 0-1,6 2 0,-4-1 0,3-1-1,1 1 2,-5 0-2,2-1 1,0 3 0,-1-2 0,3 3 0,-3-1 1,3 3-2,1-4 1,-4 4 0,4-3 0,0 2-1,0-2 1,-4-1-1,3-2 1,-2 0 0,-1 1 0,4-3-1,-5 1 1,3 0 0,2 1 0,-4-1 1,2 2-1,2 1 0,-6 1 0,4-4 0,-5 3 0,0 0 0,3-1 0,-6 1 0,1 0 0,3 2 0,-1-2 0,-2 5-1,2-1 2,3 2-1,-4-1 0,5 1 0,-5 1 0,2-3 0,1 3 0,-4-5 0,0 5 0,-3-4 0,3 1 1,-3 0-1,4 1 0,-3-1 0,1 1 0,-1 1 0,1 0 0,0 3 0,0-1-1,2 2 1,3 0 0,-4 2 0,2-3 0,0 2 0,2-2 0,-2 1 0,3-1 0,-5-2 0,2 1 0,2-2 0,-5 0 0,2 2 0,-1 1 0,4 0-1,-3 0 1,-1 0 0,2 3 0,2-2 0,-4 2 0,1-2 0,4 1 0,-3 1 0,3 0 0,-5 1 0,4-4 0,1 5 0,-3-2 0,4 0 0,-4 0 0,5 1 0,-7-1 0,2 0 0,3 1 0,-4-2 0,1 5 0,1-4 0,-2 2 0,1 1 0,4 0 0,-2-2 0,2 2 0,6 1 0,-13-6 0,13 6 0,-12-3 0,12 3 0,-13-4 0,13 4 0,-13-3 0,7 3 0,6 0 0,-12-3 0,6-1 0,-4 2-1,0-2 1,3 3 0,-6-3 0,3-1 0,2 2 0,-4 0 0,0-2 0,3 3 0,-1-2 0,-3 3 0,3-1 0,5 0 0,5 2 0,-13-2-1,13 2-1,0 0-1,0 0-5,0 0-5,4-17-4,6 2-11,4-10-21,2-13-39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31-1 163,'-12'0'27,"11"6"-6,-9 3-14,10 6-1,-5 1-3,5 6 0,-2-3 0,2 2-2,0-2 0,1 0 0,0-2-2,-1-7-4,9 1-11,-9-11-4,7 7-8,-7-7-20,13-14-37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0:40.1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14-1 159,'0'0'28,"0"0"-7,0 15-14,-2 0-3,2 7 1,-3 1-2,1 4-1,1 1 0,1 1-1,0-1 0,-2-2-2,1-1-1,-2-7-3,3 0-15,0-7-4,0-11-11,0 0-30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0:40.1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140 0 175,'0'0'24,"-4"12"-4,-2-5-16,-2 8-1,-2 1 0,0 3-1,-4 5-1,0-1 0,-1 2-1,1-1-1,1 2-1,2-8-2,7 4-11,-3-8-7,0-1-8,7-13-25,-3 9-29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0:40.1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9 131,'9'-4'40,"1"2"-15,2 2-11,-6-3-8,5 3 0,-1 5-4,-2 2 1,1 0-2,-3 3 0,3 1 0,-5 3-1,2-1 0,-2 0 1,-3-4 0,-1 4-1,-1-4 0,-8 2 1,4-1-1,-7-4 0,1 1 1,2 0-1,-1 0 0,3-2 0,-1-3 1,8-2-2,0 0 1,-6 9 0,6-9 0,0 0 0,4 8 0,-4-8 0,8 7 0,-8-7 0,12 5 0,0-3 0,-1 0 0,-2-2 0,3 3 0,3-1 0,0-1 0,1 0 0,5 0 0,-4 0 0,0 2 0,0-3-1,2 0 0,-5 0-1,4 0-1,-11-5-2,8 5-7,-5-7-10,-6 0-7,-4 7-26,10-13-26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0:40.1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1 148,'0'0'30,"0"0"-8,0 0-17,0 0-1,0 0 0,-3-3 1,3 3-3,0 9 1,-1-2-2,-1 4 0,-1 2 0,0 3 0,2 0 0,0 3-1,-1 2 1,1-1-1,1-1-1,0-3 0,-2-3-1,2 2-4,0-15-9,0 12-8,0-12-9,0 0-27,0-11-23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0:40.1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117 0 168,'-2'13'22,"-3"-1"-3,-7 2-17,1 0-1,4 6 1,-5-2 0,0 3-1,2-2 0,3 1 1,-3-2-2,4 0-1,-3 0-1,5-4-3,3 1-11,-6-5-7,4-1-12,3-9-31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0:40.1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26 152,'11'-8'28,"4"3"-9,-3 0-15,2-1-1,2 6-1,-3 0 0,1 2 0,-10 3-1,6 2 1,-8 2 0,-2 5-1,0-1 0,-6 2 0,-2 0 1,-4-1-2,-1 4 1,2-1-1,1-3 0,-3-1 0,2-3 0,5 0 0,6-10 0,-10 10 1,10-10-1,0 0-1,0 0 1,12 5 0,-5-5 1,4 0-1,5 0-1,2 0 1,2 0-3,-4-1-1,9 1-12,-6-1-6,-1 0-10,4 0-29,-8-1-21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31 5,'0'0'18,"-17"-6"-3,17 6-8,-11-8-2,11 8-2,-15-10-6,7 3-22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1-2 45,'7'2'51,"-7"-2"-21,0 0-8,8 11-7,-8-11-4,8 14-3,-8-14-1,8 18-2,-4-10 0,6 9-1,-5-7-1,8 6-1,-4-2 0,3 3-1,0-3 0,0 4-1,2-4 1,-1 2-1,0 1 0,1-3 1,-4 1-1,-1-5 0,1 2 0,-2 0 0,0-2-1,-8-10-1,13 16-3,-13-16-9,0 0-9,8 7-14,-8-7-26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187 2 135,'0'0'34,"-9"-6"-15,9 6-14,-10 8 0,8 3-1,-4 1-1,-2 5 0,-1 4-1,1 4 0,-5 0-1,7 0 1,-9-1-1,4-2-1,-1 1 1,1-1-1,0-1 0,1-6-1,2 0 0,-2-3-1,5 2-3,-5-9-10,10-5-9,-13 11-14,13-11-28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0 112,'0'0'41,"0"0"-14,5 7-21,-5-7-2,3 10 2,-3-10-2,1 18 1,-1-10-2,3 7 0,-1-1-1,3 3-1,-4-1 1,6-1-2,-6 4 1,3-5-2,-1 2 0,-3-6-3,7 4-5,-7-14-12,2 7-9,-2-7-25,0-8-23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 90 98,'0'0'46,"6"-8"-22,-6 8-12,3-13-2,-3 13-4,5-12-1,-5 12-1,1-15-2,-1 15 1,0-12-2,0 12 1,-7-13 0,7 13-1,-13-10 0,4 6 0,-3 2-1,2 2 1,-1 0 0,-2 1-1,-1 4 2,3 3-2,-1 2 0,2 2 1,-2 0-1,5 3 1,0 1-1,5 1 0,-2-1 1,4 3 0,0-5 0,4 3-1,-1-1 1,3-3-1,1-1 1,5-4-1,-2 0 0,3-1 1,1-2-1,4-4 0,2 0-1,-2-2-4,2 0-14,-1-4-3,0-2-10,-3-6-29,0-2-29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18 79,'5'-10'50,"-5"10"-24,0 0-12,0-8-2,0 8-4,0 0-2,6 5-1,-6-5 0,3 14-2,4-4 1,4 4-1,2 3-1,4 0 0,-1 3 1,2 2-2,1-3 0,-1 1-1,0-2 1,-3 1-1,-1-3 0,-1-2 1,-8-5-2,5-1 0,-7 1-1,-3-9-5,0 0-11,0 0-4,0 0-13,0-10-33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228 14 104,'0'0'46,"0"-9"-19,0 9-18,0 0-2,-8-5-1,4 10-1,4-5-1,-9 22-1,-3-6-1,3 7 1,-4-1-1,-2 4-1,-6-1 0,4 3 1,-6-2-1,5-2 0,1-3-1,1-1 0,-1-4 1,6-2-2,5-3-1,-6-7-3,12-4-6,-1 10-9,1-10-8,0 0-24,13-14-24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0 132,'13'5'35,"-8"-1"-12,-5-4-16,13 14-1,-13-14-1,2 15-1,-2-8-1,-2 3-1,-4-3 0,-3 1 1,3 0-2,-7 1 0,5-2 0,0 2-1,-4-1 1,12-8-1,-11 11 0,11-11 1,-5 10-1,5-10 0,0 0 1,11 11-1,4-10 1,1 1 0,1-2-1,2 0 1,-1 1 0,2-1-1,1 0 0,-8 0-2,2 0 1,-5-1-5,-1 1-11,-9 0-4,12-10-9,-12 0-29,1 1-22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96,'0'0'53,"-9"3"-24,9-3-17,-2 8-5,2 1-1,0-9-1,11 17-1,-4-5-1,9 2-1,1 1 1,1 0-1,5 3 0,-4 1-1,2-4 0,-3 2-1,-1-3-1,-6-1 0,1-1-4,-12-12-7,11 9-9,-11-9-9,2-5-26,-1-8-24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225 0 121,'0'0'43,"-11"2"-18,4 10-16,-9 2-2,6 6-1,-14-1-1,6 8-2,-3-2 0,-1 6-1,-1-3-1,3 0-1,3-4-1,1-3-4,7 0-11,0-10-6,9-2-11,0-9-30,0 0-22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0 149,'10'0'32,"-10"0"-10,16 0-17,-16 0-1,9 4 0,-9-4-2,0 0 2,6 11-3,-6-11 0,0 7 0,0-7-1,0 0 1,-5 10-1,5-10 0,-8 6 0,8-6 0,-8 8 0,8-8 0,0 0 0,-5 7 0,5-7 0,0 0 0,2 12 0,-2-12 0,9 8 0,-9-8 0,15 10 0,-5-1 0,0 1 1,-1-2-1,4 7 1,-8-2-1,1 4 1,-1-3-1,-5 4 1,0-3 1,-5-2-2,-5 0 1,-3 0 0,-2-8-1,2-3 1,-2-2-1,2-5-1,0-2-1,-1-8-2,13 8-4,-3-10-12,4 4-5,2-4-15,6 2-35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50,'0'0'48,"0"0"-12,0 0-13,0 0-9,0 0-4,0 0-2,1 10-2,1-1-2,8 5 0,-7 2-1,11 1-1,-2 3 0,1 4 0,3-3-1,0 0 0,0 0 0,-1-1 0,0-4 0,-1-1-1,-7-3 1,4-2-1,-11-10-1,13 7-1,-13-7-3,0 0-10,8-4-9,-5-8-10,2-2-31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228 0 104,'0'0'47,"-15"11"-25,4 0-9,1 11-3,-6-3-3,-1 9-2,-2-2 0,0 5-2,-6-3 0,4 1 0,2-4-2,1-4 0,1-1-1,4-6-1,4-4-3,9-10-2,0 0-13,6 3-6,4-5-15,5-6-29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0 118,'0'0'41,"0"0"-15,0 0-18,2 7-1,-2 2-2,-2 3-1,0 2-1,2-1-1,0 2 1,4-1-2,5-2 0,0-4 0,2-1-1,2-5 2,-3-2-2,3-1 0,1-5 1,-1 0-1,-5-2 0,1 0 1,-9 8-1,8-10 0,-8 10 0,0 0 1,-2 4-1,0 7 1,-6 3-1,2 6 1,1-2 0,-5 4-1,7-3 1,1 0-2,1-6 0,-1-1-1,2-2-4,0-10-7,5-6-9,3-6-9,2-3-26,0-5-21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57,'0'0'55,"0"0"-35,0 13-7,6-4-3,4 6-2,1-2-1,5 5-1,-1 0-2,4 4 0,1-1-2,1 1 0,-4 0 0,3 0 0,-7-2-1,0-1-1,-2-2 0,-4-4-2,1 0-3,-5-7-12,-3-6-18,0 0-25,8-3-11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156 145 102,'0'0'46,"5"-4"-22,-5 4-14,0 0-1,12-8-3,-10 1 0,-2 7-2,8-11 0,-1 4 0,-3-2-2,2 2 1,-2-5 0,-3 3-2,-1-2 1,0 0-1,-5 0 0,-5 2 0,1-1 0,-3 1 0,-1 3 0,-2 4-1,2 0 1,-2 2-2,1 4 2,-4 6-1,6 4 0,-2 2 0,0 5 1,3 2-1,-1 2 0,5 4 0,1 1 0,3-3 0,3-4 1,1 0-2,7-6 2,0-6-1,5-6 0,4-5 0,2-7 1,-2-5-1,5-3 0,0-7 1,-1 0-1,-1-1 0,0 0 0,-4 0 0,-1 5 0,-6 0 1,-1 5-1,-3 3 0,-5 10 0,0 0 0,0 0 0,-7 1 1,0 11-2,2 3 2,2 5-2,1 1 1,-3-1 0,5 2 1,5-1-1,0-3 0,5-3 0,2-3 0,5-3-1,0-6-2,6 2-12,-2-7-5,-1-3-5,-1-3-15,1 0-38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192 0 69,'0'0'60,"-11"9"-23,-2 7-27,3 10-2,-3 1-3,0 7 0,-4 1-1,8 3-1,-7-3-1,5 0 0,-4-7-1,5 0-1,-1-1 0,-1-5 0,4-4-2,-2-5-2,5-1-4,5-12-14,-8 10-14,8-10-29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20,'8'0'63,"2"0"-12,-10 0-34,13 5-5,-5 1-3,-8-6-3,11 14 0,-11-14-2,5 16 0,-5-16-1,0 14-1,0-14 0,1 12-1,-1-12 0,0 0 0,7 10 0,-7-10-1,13 4 1,-2 1 0,0-2 0,-1 1 0,5 2 0,-4 3-1,4-3 1,-6 3 0,3 0 0,-9-2 0,-1 1-1,-2 1 1,0-9-1,-9 13 0,-2-6-2,-2-7-4,5 3-11,-5-3-9,0-8-20,3-2-30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37 85,'13'-5'56,"-13"5"-23,13-3-19,-3 3-9,-2 0-1,3 0-1,1-2 0,1-1-1,2 1-3,-5-3-3,6 2-14,-3-2-9,-3 1-24,-2-1-25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96,'0'0'41,"0"0"-17,0 0-9,0 0-5,0 0-3,0 16-2,2-5-2,1 7 0,6 3-1,-2 3 0,3 1 0,-2 0-1,3-1 0,-3 2 0,2-3 0,-4-2 0,4-5-1,-3-3 1,1-2-2,-8-11 0,9 10-2,-9-10-4,8-8-13,-4 1-8,-3-3-18,1-4-31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184-1 83,'-3'2'55,"3"-2"-23,-18 15-20,10 0-3,-2-1-1,-1 10-2,-4-3-3,7 5 1,-9 1-2,4 3 0,-1-1-1,-1-1 0,4-1-1,-1-4 0,1-2-1,6-6-1,2 3-4,-7-9-13,10-9-5,0 6-18,0-6-27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94-1 114,'0'0'41,"-7"-2"-15,7 2-19,-19 2 0,6 9-2,-2-3 0,5 7-3,-1-2 1,0 6-1,6-3-1,1 3 1,4-2-1,4-3-1,4-1 1,8-5 0,4-4-1,2-2 1,-1-3-1,5-4 1,-4-3-1,-3-2 2,-4-2-2,-2 1 0,-12 2 1,-1 2-1,-3 2 0,-10 2 0,-3 3 0,-4 0-3,6 6-2,-6-4-14,9-2-4,4 0-15,7 0-30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2 53,'0'0'65,"0"0"-25,-8-2-24,8 2-6,-3 5-1,3 4-3,0-9 0,3 23-3,2-5 0,5 4 0,1 4-1,6 3-1,1-2 0,1 2 0,1 0 0,1-3 1,-3-4-2,-1-4 0,-1-3 1,-6-4-2,-2 0-1,-8-11 0,15 6-3,-15-6-3,3-3-13,-3-7-10,3 0-24,-3-6-25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287 10 112,'0'0'46,"0"-10"-19,0 10-16,-11 0-4,-2 9-2,3 4 0,-5 5-2,2 4 0,-8 3-2,1 4 2,-3 1-3,1 2 1,-2-4-1,1 0 1,0-2-1,0-4-1,5-5-1,2-3-2,9-3-3,-3-9-12,10-2-7,0 0-19,5-11-33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101 186 28,'0'0'66,"-8"4"-15,8-4-30,0 0-8,-9 0-2,5-5-4,4 5-1,-7-18-2,7 6-1,-2-5-2,2 0 0,0-5 0,0 1-1,2 2 1,5 2-1,-4 0 1,3 5-1,4 3 0,-3 5 0,1 4 0,-2 4 1,4 6-1,-5 2 1,-2 4-1,-3 2 1,0 0-1,-5 3 1,-5 1 0,-1 2 1,-5-4-2,0 1 1,-2 1 0,1 1-1,4-2 0,-1-1 1,2 0-1,7 1 0,5-6 0,0-2 0,12-1 1,3-4-1,2-2 1,5-6-1,-1-2 0,1-5 1,-2-3 0,0 0-1,-9-4 1,-1 0 0,-7-2 0,0 3 0,-6 0-1,-4 5 1,-7 0-1,-1-1 0,-1 3-1,1 1-1,4 5-2,-2-8-3,13 8-11,0-9-6,0 9-13,5-15-35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9 83,'0'0'54,"0"0"-22,0 0-19,-10-10-3,10 10-2,0 0-2,0 0-2,2 8 0,6 2-1,-2 2-1,9 5 1,1 2-2,2 3 0,2 0 0,1 5 0,2-2 0,-4-2-1,-3 0 0,-1-3 1,-7-4-1,2-3-1,-7-2 0,-3-11-2,5 14-6,-5-14-10,0 0-5,-3-7-15,1-3-28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 1 94,'0'0'51,"5"-7"-21,-5 7-16,0 0-4,0 0-3,0 0-3,4 5 0,-1 8-1,-1-3 0,3 8 0,-1 1 0,-2 2-1,0 3 0,1 4 1,-3-3-1,0 3 0,0 0-1,-3-2 0,-3-2 0,-3 2-1,-1-4 1,0-2-1,1-6 0,-4-2 0,3-6 1,-3 0-1,-2-6 0,3-6-1,1-4 0,-2-7-1,7 0-2,-2-8-6,8-1-11,0-3-2,8-3-13,2-1-32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242 5 88,'0'-10'54,"0"10"-22,0 0-18,-7 8-5,-2 0-2,2 9-1,-7 2-3,1 5 1,-7 3-2,2 5 1,-1-2-2,-2 4 1,-3-1-2,3-3 1,2-4-2,1-4 1,2-4-2,3-8-2,9 0-4,4-10-12,0 0-5,2-17-18,13 1-30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41 40,'5'-12'54,"-5"12"-20,8-9-14,-8 9-6,0-8-3,0 8-3,-11-7-1,4 2-2,-4 5-1,-5 0 0,0 2-1,-2 0-1,2 9 0,-2 0 0,1 4-1,4 2 0,10-1 0,2 0-1,1 3 1,1-5-1,12-1 1,-3-6-1,5-3 0,-1-3 0,2-1 0,-1-1 0,-2-5 1,-7 1-1,4-4 0,-5 0 0,-5 9 0,5-13 0,-5 13 0,1-9 0,-1 9 1,0 0-1,0 0 1,10 5-1,-8 4 1,1-1 0,5 5 1,-6 0-1,-1 1 0,-1 1 0,0 2 0,-1-5 0,-9 4 0,2-4 1,-7 4-1,-1-4 0,-3-1-1,-6-1 1,6-2-1,1-2-1,0-5-2,5 1-2,-1-5-11,14 3-5,-4-20-9,8 2-27,7-3-25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21 76,'-6'-12'58,"6"12"-25,0 0-19,-4-9-3,4 9-3,0 7-2,2 2-1,1 1-1,8 5-1,-4 1-1,6 4 1,3 0-2,2 2 1,0-3-1,4 4 0,-1-4-1,-3-1 1,-2-3-1,-4-2-1,-1-4-1,-11-9-4,15 11-6,-15-11-8,0 0-9,1-11-24,-1 0-25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176 0 131,'0'0'38,"-13"8"-15,13 6-13,-5-1-4,2 5 1,-7 2-3,2 4 0,-2 1-2,-3 3-1,-3 1 1,4-1-1,-7-4 0,3 1 0,-1-3-1,4-6-1,4-2-2,-3-10-2,12-4-11,0 0-6,8-4-10,-1-11-28,6-1-27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0 158,'0'0'28,"-4"16"-7,0-3-17,4 5 0,0 2-1,0 0-1,-1 4 0,1-1-1,0-2-1,-2-3 0,0 0-4,2-18-2,-5 13-12,5-13-6,0 0-13,0 0-32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12 123,'0'20'40,"-1"0"-15,-1 4-11,1-4-9,2 1-1,1-7-1,9-3 0,-3-7-1,6-4 1,0-6-2,2-5 0,-8-5 0,5 1 0,-1-3-1,-9-2 1,-3 3-1,0 2 0,-12 2 0,4 3 1,-6 7-1,-3 1 0,2 2 0,-2 2-2,2 9-6,4-1-10,11-10-5,-10 9-14,10-9-36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07:40.8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14 60,'0'0'61,"0"0"-22,-9-6-21,9 6-5,0 0-4,0 0-1,-8-8-3,8 8 0,0 0-1,0 0-1,0 0-1,0 0 0,0 6-1,0-6 1,7 13-1,-2-3 0,5-1-1,-1 3 1,4 0 0,1 2 0,1 0-1,7 1 1,-5-2-1,-2 1 1,1-1-1,3 0 0,-5 2 0,1-5 0,-2 2 0,-1-4 0,-1 1 0,-7-1 0,-4-8 0,12 9-2,-12-9-1,0 0-5,9 4-12,-9-4-3,6-7-10,-6-3-34,3-4-16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07:41.1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247 0 152,'-5'2'31,"5"-2"-9,-14 8-14,11-1-2,-7-2 0,6 3-3,-6 1 1,0 4-2,1 1 0,-4 1-1,-1 3 1,-1 1-1,0 4 0,-2 0 0,-3-1-1,4-2 1,0-1-1,1-2 0,1-1 0,6-6-1,-4-1 0,5-5-3,7-4-1,0 0-15,0-6-2,6-5-8,2-1-28,4-4-29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07:41.6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3 123,'-10'3'40,"10"-3"-15,0 0-13,0 0-5,0 0-1,2-6-2,-2 6 1,11 0-2,-5 0-1,2 0 0,1 0-1,-1 0 1,4 1-1,-1 1 0,-2 2 0,1 0-1,1-1 1,-5 0-1,-6-3 1,11 10-1,-11-10 0,1 14 0,-1-5 0,-1 2 1,-6 4-1,1-1 1,2 3-1,-6-2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07:41.7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240-1 205,'-14'5'8,"11"2"-2,-7-2 0,6 3-3,-6 1 1,0 4-2,2 1 0,-5 1-1,-1 3 1,-1 1-1,0 4 0,-2 0 0,-3-1-1,4-2 1,1-1-1,0-2 0,1-1 0,6-6-1,-4-1 0,5-5-3,7-4-1,0 0-15,0-6-2,6-5-8,2-1-28,4-4-29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40 165,'0'-15'26,"-7"8"-6,-1-4-13,8 11-1,-4-7-3,4 7-1,0 0-2,0 0-1,-3 3-2,3-3-7,0 10-9,5-4-6,-3 1-15,4 3-31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07:42.1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3 123,'-10'3'40,"10"-3"-15,0 0-13,0 0-5,0 0-1,2-6-2,-2 6 1,11 0-2,-5 0-1,2 0 0,1 0-1,-1 0 1,4 1-1,-1 1 0,-2 2 0,1 0-1,1-1 1,-5 0-1,-6-3 1,11 10-1,-11-10 0,1 14 0,-1-5 0,-1 2 1,-6 4-1,1-1 1,2 3-1,-6-2 0,6 2 0,-8 1 1,8-2-1,-6-2 0,6 0 0,-3-3 0,3-3 0,2 1 0,2-9-1,0 0-2,0 0 0,0 0-6,0-9-12,2 0-4,0-3-12,3 0-32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07:42.2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12 146,'0'0'33,"-10"6"-10,10-6-14,3 3-2,7-1-2,-5-2-1,7 0-2,0 0 0,0-2-1,2 0 0,-4 2 0,1-1-1,2-2-1,0 3-1,0-5-4,1 5-14,-6-3-4,4 2-11,-1-5-32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22 18,'0'-8'25,"0"8"1,0 0 3,0 0-4,0-8-7,0 8-3,0 0-5,-2-7-1,2 7-3,0 0 0,0 0-1,0 0-1,0 0 0,0 0-1,0 0 0,0 0-1,-3 4 0,3 4 0,0 3 0,0 3 0,0 5-1,0 0 0,0 6 0,0 2 0,-3-1-1,-3 1 2,3 0-2,-4-2 0,1-4 1,0-3-1,3-6 0,-2-1 1,5-11-1,0 0 0,0-6 1,2-7-1,4-4 0,0-3 0,3-3 1,1-3-1,-1 1 0,4-1 0,-2 2 0,-1 3 0,2 3 0,-1 2 0,-3 3 0,1 7 0,2 3 0,-7 3 0,-4 0 0,12 10 0,-9 1 0,1 2 1,-2 3-1,-1 2 0,-1-3 1,0 3-1,0-2 0,-1-1 0,-1-2 0,1-3 0,-2-2 0,3-8 0,0 0 0,0 0 0,0 0 0,6-10 1,-1 0-1,0-6 0,4 2 0,0-4 0,-1 0 1,5 2-1,-4 3 0,3-1 0,-1 6 0,2-2 0,-3 5 0,-1 2 0,0 2 0,-2 1 1,-7 0-1,10 6 1,-5 1-1,0 1 1,-2 2-1,-3 1 0,0 0 1,0 3-1,0 0 1,0 0-1,0 1 1,0 0-1,-2-2 0,2-3 1,0 1-1,0-4 0,0-7 0,0 13 0,0-13 0,0 0 0,0 0-1,0 0 0,0 0-1,0 0-4,0 0-9,10-6-5,-2-3-7,2 2-20,1-5-36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0 173,'-5'8'23,"5"-8"-7,-10 18-12,5-11-1,1 7 1,-1-3-2,4 3 0,-2-1-1,3-1-1,-1-1 0,1-5-1,0-6-2,0 0-4,4 3-10,-3-7-5,4-6-12,-1-4-27,-1-2-22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10 162,'-6'-10'26,"6"10"-7,-8-1-13,8 1-2,0 0-1,-7 5-4,7 2-3,0-7-14,0 9-4,0-9-12,9 8-28,-3-5-17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13 155,'5'11'28,"-4"-1"-7,-1-2-13,0 6-2,-1 1 0,1 1-3,-5 1-1,4 0 0,-1-2-1,-1 2 0,2-7 0,1-1-1,0-9 1,0 0-1,4 2 0,-4-2 0,12-13 0,-2-2 0,-1-1 0,6-5 0,0-2 0,1 0 0,-2 4 0,1 1-1,0 4 1,-5 4 0,-1 7 1,0 4-1,-7 10 1,-2 5-1,0 3 1,-2 6-1,-4 0 1,3 5 0,-1-3-1,4-2 1,-2-4-1,-1-6 0,3-1-1,0-8-2,5 4-7,-5-10-10,2-9-4,-1-2-10,-1-4-35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 35 62,'0'0'56,"3"-12"-19,-3 12-20,2-7-4,-2 0-4,0 7-1,0 0-3,-8-4-1,0 2 0,8 2-1,-16 2-1,11 5 0,-9 2-1,4 1 0,-2 4 0,2 4 0,1 0 0,1 5 0,1 4-1,4-1 1,3-2-1,0-1 0,4-5 0,8-1 0,2-6 1,5-4-1,5-7 0,-5-2 0,5-6 1,-1-3-1,0-4 1,-5 4-1,-1-2 0,-7 3 0,2 3 1,-12 7-1,6-9 0,-6 9 0,0 6 0,0-6 0,0 13 0,4-2 0,1-2 1,0-2-1,5-1 0,2-1 1,4-5-1,0-2 1,-1-7 0,2 1-1,0-6 1,-2 2 0,-2-5-1,-1 2 1,-6-2 0,-4 0 0,-2 0-1,-4 0 0,-6 0 1,-3 0-2,1 4 1,-4 0-2,5 4-1,-5-2-7,5 11-9,6-2-4,5 2-9,-11-1-29,11 1-26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128 64 150,'0'0'28,"0"0"-8,0 0-13,0 0-2,0 7 0,0 5-2,0 3 1,-2-2-2,2 6-1,-1-2 1,1 0-1,0-2 0,0-3-1,0-1-1,0-11 0,0 9 0,0-9-2,0 0-1,-4-9 0,0 1-1,-3-7 0,-5 1 1,0-3 1,-1 0 1,-3-1 2,2 3 2,1 2 0,1-4 2,6 11 0,-1-5 0,7 11 1,-5-12-2,5 12 1,7-7-1,4 5 0,-1 0-1,9-2 0,-1 0-1,5 1 0,3 0 1,-2-1-2,1 1 1,-3 0-1,1 3 0,-4-2-1,-6 2-4,-6-3-8,4 3-7,-11 0-3,12 5-16,-12-5-32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8 104,'0'0'47,"-3"-9"-21,3 9-11,0 0-5,0 0-3,0 0-2,0 5-1,0-5 0,3 14-2,1-5 1,2 3-1,0 3 0,3 2 0,3-2-1,0 1 0,-3 0 1,4 1-2,-1-1 1,0-4-1,-2 1 0,1-1 0,-1-2 1,2-1-1,-6 3 0,3-5 0,-7-1 0,-2-6-1,8 12-1,-8-12-2,0 0-9,0 0-6,8 0-6,-8-13-13,0 2-34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223-1 163,'0'0'25,"-8"0"-6,-2 1-13,7 10 0,-9-4-1,3 6-2,-1 1-1,-2 6 1,-3 1-1,0 3-1,-2 1 0,2-1 0,-5 1 0,3-3-2,1 0 0,2-6-2,4-1-11,3-4-5,7-11-5,-13 5-14,13-5-33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08:13.1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 48 67,'0'0'57,"4"-10"-20,-4 3-24,0 7-2,0-13-2,0 13-2,-7-11-2,7 11 0,-13-5-1,4 5-1,0 0 1,1 4-2,-2 2 0,4 4-1,-1 0 0,3 1 0,4 1-1,0-2 0,0 0 0,4-6 1,3 0-1,-1-2 0,3-2 0,0 0 0,0-6 1,1 0-1,-3-2 1,-1 1-1,3 3 0,-6-2 0,-3 6 0,9-3 0,-9 3 0,0 0 0,4 10 0,-3-2 1,0 2-1,3 0 1,-4 3-1,2 2 1,-2-4 0,0 2 0,0 1 0,-2-2 0,-4-2 0,1 0 0,-4-2 0,2-1-1,-3 0 1,0-3-1,1 0-1,0-4-1,1 3-5,-1-4-10,9 1-5,-8-8-7,5-1-26,2 0-37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0 132,'-14'9'37,"8"-5"-12,6-4-13,-12 9-6,12-9-1,-9 11-2,8-5 0,1 1-1,0 4 0,0-4-1,5 3 0,0 2 0,0-1 1,2-3-1,-3 3-1,2-5 1,0 3 0,-6-9-1,10 6 0,-10-6 0,11 0-2,0-2-2,-7-11-2,8 4-14,-6-3-4,0-2-10,-1-5-30,-3 0-17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45,'0'0'59,"0"0"-15,0 0-26,0 0-6,0 0-3,0 0-2,3 3-4,4 4 0,1 0 0,3 1 0,2 0-2,3 3 1,-1-1-1,5 2 0,-3-2 0,4 2 0,-5-3-1,5 0 1,-6 0-1,-1-3 1,-1 1-2,-5-2 0,-1-1-2,-7-4-10,8 0-8,-8 0-10,2-6-24,-2-1-20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205 0 116,'-7'12'39,"-4"-2"-13,-3 5-19,5 5 0,-9-5-1,6 8-1,-9-2-2,6-3 0,-6 1-1,6-2 0,-4-4-1,7-1-2,0 0-2,2-7-11,10-5-6,-10 6-10,10-6-25,0 0-21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231 71 65,'6'-9'54,"-6"9"-25,4-11-9,-4 1-8,0 10-4,-5-11-1,5 11-2,-14-16 0,1 10-2,-2 1 0,-5 4-1,-2-1 1,0 6-2,-2 2 1,-2 5-1,3 2 1,3 1-1,4 1 0,2 1 0,7-4-1,6 4 1,2-7-1,11 7 0,4-6 1,5 4-1,2-3 0,2 3 0,-1-1 1,-8 0-1,2 1 1,-6-5 0,-5 2-1,-7 1 1,-4-3 0,-8 1-1,-3-2 1,-1-2-1,-4 0 1,-3-1-1,3-3 0,-1-2 0,6 0 0,2-3-1,5 2-2,0-3-1,8 4-11,0 0-6,10 0-7,2-2-20,8 2-36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0 165,'0'7'25,"0"2"-4,0-9-14,-4 13-2,-3-4-2,6-2-1,1-7-1,-6 10 0,6-10-1,0 0 0,0 9-2,0-9-2,0 0-10,6-7-6,-1 0-8,-2-2-18,2-5-35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 18 150,'3'-10'30,"-3"10"-8,0-11-14,0 11-2,0 3-2,0 12 1,-4-2-2,0 9-1,-4 4 0,2 5 0,-3 3-1,0 2 1,1-2-1,3-1-1,-1 2 0,3-6 1,2-3-1,1-4 0,1-2 0,3-3-1,2-6 2,2-1-1,-1-3 0,7-5 0,-2-1-1,-2-1 1,4-1-3,-1-8-2,3 3-13,-3-4-3,-2-3-8,-2 2-21,-5-4-34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32 163,'-11'0'27,"2"-3"-6,9 3-9,-6-7-8,6 7 0,10-9-1,0 5-2,3 2 0,3-2-1,0 4-2,3-3-3,5 3-11,-5 3-5,1 3-6,-1-1-20,-4 5-36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7 174,'0'0'23,"-4"12"-4,4-12-15,0 0-2,-6 7-2,6-7-8,0 0-11,-3-9-4,3 2-15,0-3-31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0 134,'0'0'35,"0"0"-13,0 0-11,0 4-3,0-4-2,-5 15-2,3-8 0,2-1-1,0-6-2,0 14 1,0-14-1,0 0 0,7 0-1,-7 0 0,8-6 1,-8 6-1,7-14 0,-7 14 0,1-8 0,-1 8 0,0 0-1,-8 0-3,6 6-6,-3-1-8,5 10-6,-6-7-12,4 7-32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18-3 153,'-6'0'29,"6"0"-8,0 0-14,0 0-2,0 0-2,-3 9 1,3-9-2,0 0 0,0 0-1,0 0 1,0 0-1,0 0 0,0 0-1,0 0-1,-3 4-1,3-4-11,0 0-7,-6 6-6,6-6-17,0 0-38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41 55,'0'-14'43,"0"7"-9,0 7-11,2-12-9,-2 12-3,0-8-3,0 8-2,-2 6 0,2 4-2,-3 2-1,0 5 0,0 5-2,3 3 1,0 2 0,0 4-1,2 2 0,5-1-1,-2 7 1,4-3-1,-2 3 1,3-3-1,-2 1 0,1-4 0,0-1 0,-2-8 0,-3-4 0,4-4 1,-5-7-1,-3-9 2,12 4-2,-6-6 1,2-11-1,1 1 1,-1-8 0,1-5-1,1-1 0,1-6 1,-1 0-1,3-5 1,-4 1-1,1-4 1,-1 1-1,0-1 0,0-1 1,-4 8-1,3 1 1,-5 6-1,0 7 0,0 4 0,0 6 0,-3 9 0,0 0-2,0 0 0,0 9-5,-3 3-12,0 4-3,-3 2-12,1 0-29,-2-1-18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8 177,'-6'-3'23,"6"3"-6,-14-5-10,14 5-3,0 0-2,0 0 0,0 0-1,2 6-2,-2-6-3,8 7-8,-1-1-8,-1-5-5,4-1-17,-1 0-34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27 79,'0'0'52,"0"0"-19,0 0-21,0 0-2,-2-3-2,2 3-3,0 0-1,0 0-1,5-5-1,-5 5 1,8-1-1,0 1 0,-1-1 0,4-2-1,2 1 0,2 0 0,-1 0 1,2 1-2,-3-2 1,2 2-2,-6-1 1,1 0-2,0 2-1,-10 0-5,13 0-11,-13 0-5,8 0-18,-8 0-29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 13 90,'0'-7'47,"0"7"-24,0 0-10,-4-2-3,4 2-4,0 0-1,-7-4-1,7 4 0,0 0-2,0 0 0,-9 0 0,9 0 0,-6 4-1,-1 3 0,0 0 0,0 6 1,0 0 0,-1 2-1,1 5 0,-4 0 2,4 2-2,-1 0-1,0-3 1,2 3 0,2-2-1,2 2 1,-1-4-1,3 1 0,0-6 0,0 3 1,0-4-2,0 0 1,0-3-2,0-9-2,5 16-8,-5-16-8,7 0-7,-7 0-20,15-11-32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0 137,'0'0'33,"0"0"-10,2 8-16,-2-8-1,0 15-1,-2-8-2,2 5-1,-3-2-1,2 0 0,-1-3-1,2 1-1,0-8-3,0 0-4,0 0-13,0 0-5,5-9-22,1-3-27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11 132,'-1'-9'36,"1"9"-14,-8-3-12,8 3-4,-7 0-4,7 0-7,-2 12-12,2-6-8,0 0-15,0 3-28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0 151,'0'16'28,"0"-5"-7,0 8-15,-5-6-1,0 3-1,0 0-2,-1-4-1,-2 0-1,4-7-2,2 4-11,2-9-6,-7 2-9,7-2-24,-2-12-24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82-1 166,'8'8'25,"-8"-2"-6,5 9-14,-5-2-2,6 8 1,-6-1-2,3 9 0,-3 1-1,1 2 0,-1 2 0,0 0 0,0-3 0,-4 2 0,-2-4-1,0-3 0,-3-4 0,2-6 1,-5-2-1,-1-2-1,2-5 0,0-4-1,3 0-4,-2-6-10,5-4-6,2-6-8,3-7-27,0-3-26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29 165,'-1'-8'26,"-5"2"-6,1-3-12,5 9-3,-7-6-2,7 6-2,0 0-1,-9 0-2,9 0-8,0 9-9,0-2-4,0-7-16,3 13-31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10 100,'0'0'49,"6"-10"-21,-6 10-17,0 0 0,9 0-5,-5 6-1,1 4-2,1 5 0,0 2-1,3 8 0,-5-1 1,5 4-1,-4 0-1,0 3 0,-2-2 0,-3-3 0,0 0 0,-5 1 0,-3-1 0,-1-1-1,-3-3 0,1-1-1,0 1 0,-5-4-1,4 1-3,0-10-10,5 3-6,7-12-8,0 0-27,0 0-23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152 24 15,'0'0'59,"9"-7"-9,-9 7-24,5-5-9,-5 5-4,0 0-3,9-7-3,-9 7-2,0 0 0,0 0-2,-9-5 0,9 5-1,-11 0 0,4 0 0,0 2-1,-2 3 2,-2 0-2,-1 0 0,-1 4 0,0 3 0,-1-1 0,-3 3 0,6 1-1,-2-3 1,1 5-1,3-4 1,5 4-1,1-4 1,3-1-1,4 1 0,7-3 0,-4 0 1,8 0-1,0-3 0,2 1 0,1-3 1,0 0-1,-2-3 0,-1 0 0,0 0 0,-3-2 0,0 0 0,-5-1 0,1 0-2,-8 1-1,13-2-3,-13 2-10,1-9-5,-1 9-9,2-12-28,-2 12-22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39 140,'0'0'33,"0"0"-11,1-2-14,-1 2-2,15-6-1,-3 3-2,2 2-1,-4 0 1,7 0-2,-3 0-1,4 0-1,-3 1-4,0-3-11,-1 1-6,-3-6-9,-1 2-29,0 1-20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11 60,'0'0'52,"-9"0"-24,9 0-10,0 0-7,0 0-2,0 0-4,0 0-1,0 0 0,0 0-1,0 0-1,0 0 0,0 0-1,-6 0 0,6 0 0,0 0 0,0 0-1,0 0 1,0 0-1,0 0 1,0 0 0,0 0-1,0 0 1,0 0 0,0 0-1,0 0 1,1-5 1,-1 5-1,0 0 0,0-6 0,0 6 1,0 0-1,0 0 0,-7 4-1,7-4 1,-4 12 0,2-4-1,2 0 1,0 0-1,0-8 2,3 13-1,-3-13 0,9 4 0,-9-4 0,11 0-1,-11 0 1,8-6 0,-8 6-1,7-14 0,-7 14 0,0-10 0,0 10-1,0 0 0,-7-2-3,0 2-10,7 0-6,-9 6-7,9-6-20,0 0-32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110 4 116,'0'-7'41,"0"7"-20,0 0-9,0 0-2,-5 0-4,5 7-1,-8 1 0,7 1-2,-1 5 0,-1 2-1,-1 5 0,-2 4-1,1 2 0,-2 3 0,0-1-1,-1-2 1,1 4-1,-5 1 0,5-5 1,-2-1-1,1-6 1,1-1-1,5-5 0,1 2 0,1-5 0,0 0 0,0-2 0,1-2 0,-1-7 0,6 12 0,-6-12 0,11 6 0,1-6 0,-5 0 0,6-4 0,1 1 0,2 1 0,0-2 1,5-1-1,-5 3 0,0 0 0,0 2 0,-3 0 1,0 0-1,-4 0 0,-2 1 0,-7-1 0,8 0-1,-8 0-1,0 0-1,0 0-7,0 0-9,0 0-5,0-8-14,0 8-34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49 134,'-10'-1'36,"10"1"-11,0 0-12,0 0-6,13-5 0,-3 0-3,8 1-2,-2 1 0,6-1 0,-2 0-1,3 1 0,-9 0-1,2 1-1,-3-1 0,-7-1-3,3 4-4,-9 0-12,0 0-2,0-8-14,0 8-30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91 156,'0'0'28,"1"-14"-7,8 9-15,1-5 0,8 4-1,1-2-1,2 3-2,3-2 1,-3 4-1,2-2-1,-5 2 0,1-2 0,-4 2-1,-2 1 0,-3 0-1,-5 2-3,-5 0-11,8-6-5,-8 6-6,0 0-18,-6-7-34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 85,'0'0'55,"0"0"-23,-6 9-18,7 1-4,4-1-2,5 9-2,-2-3-2,8 8-1,-1-1-1,4-2 1,0 0-2,-1-1 0,0 0 0,-2-4-1,-1 0 1,-2-5-1,-2 0 0,-6-2 0,3-3-2,-8-5 0,8 10-9,-8-10-8,0 0-7,0 0-17,0-11-35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196 4 134,'-5'-8'35,"5"8"-12,-12 5-16,2 3-1,1 5 0,-2 4-2,0 4-1,-4 1 1,2 0-2,1 1 0,-3 1-1,3-4 0,0-3 0,-2-2-1,2-3 1,0-2-2,4-4 0,8-6-1,-13 6-1,13-6-5,0 0-11,0 0-6,0 0-15,0 0-31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0 148,'0'8'30,"0"-8"-8,-3 12-16,3-12-1,-3 15-1,3-8-1,0 3-2,1-1 0,4 0 1,-2-1-2,-3-8-2,11 12-1,-11-12-6,11 0-11,-11 0-6,13-12-18,-5 0-31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5 142,'-12'-4'33,"6"2"-12,-3 2-13,3 0-4,6 0-2,0 0-6,0 0-14,6 6-7,3-6-15,-2 0-30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18 160,'0'0'27,"0"0"-6,0 0-16,0 0 0,0 0 0,15 4-2,-7-4-2,6 0 1,4-2-1,1-1 1,-2-1-1,2 2-1,2 0 0,-6-1 0,-4 1 0,0 0-1,-4 2-1,-7 0-3,8 0-10,-8 0-7,0 0-8,-8-2-26,8 2-26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0 145,'0'0'33,"0"0"-11,0 0-14,0 0-2,0 0 0,-3 10-2,3 1-1,0 2-1,0 5 0,0 1-1,0 2 0,-3-1-2,2 2-2,-4-7-3,5-3-14,-1-2-4,1-10-11,0 0-35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3 142,'0'0'34,"-4"-7"-11,4 7-15,0 0-2,6 11-1,-3-3 0,6 6-2,-6 1-1,7 3 0,-4 2 0,3 1-1,0 1 0,0-2 0,1 2 0,-2-3-1,-1-3 1,1-2-1,-1-3 0,-4-1 0,-3-10 0,12 9-1,-12-9-1,0 0-1,0 0-3,0 0-13,3-7-3,-3 0-12,0-3-28,1 0-23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4 159,'-14'-5'26,"14"5"-6,-5 5-14,5 6 0,2 2-3,7 2 0,0-1 0,7 5-1,2 0-1,2 2 2,-1-1-2,4 0 0,-4-3 0,-1 2-1,-5-2 1,1-2-1,-4 1-1,-3-5 0,1-1-3,-8-10-7,6 8-8,-6-8-5,0 0-12,2-6-35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174 10 132,'2'-11'37,"-2"11"-12,0 0-17,0 0 0,0 0-2,0 0-2,-3 5 0,-3 4-1,-3 1-1,-5 2 0,2 2 0,-3 4-1,1 0 0,-4 1 0,3-3-1,-3 1 1,6-3-1,-1 0 0,2-2-2,4-3 0,-2-7-5,9-2-13,0 7-3,0-7-12,9-1-34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111-1 149,'0'0'29,"0"0"-8,-7 4-14,7 3-1,0-7-1,0 13-2,0-5 0,0 3-1,0 1 0,0 2 0,-1 0 0,-4 1-1,0-1 0,1 1 0,-5-5 0,5 3-1,-7-5 0,4-2 0,-2 1 0,0-6-1,2-1-3,-5-5-7,7-3-10,-4-5-4,5-4-17,1-1-36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6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7 171,'0'0'26,"0"0"-7,0 0-13,4-8-2,-4 8-2,0 0-1,0 0-3,0 5-9,0-5-10,0 0-5,0 0-17,0 0-38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6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81 11 8,'0'0'40,"10"-7"-5,-10 7-8,0 0-6,11-4-6,-11 4-2,0 0-3,0 0-3,0 0 0,0 0-2,0 0-1,0 0 0,-2 5-1,2-5-1,-11 9 0,0-3-1,5 1 1,-2 0-1,1 1 0,-5-2 1,3 0-1,2 0 0,-3 1 0,1-2-1,9-5 1,-8 6 0,8-6-1,-1 7 0,1-7 0,0 8 1,0-8-1,3 8 0,-3-8 1,13 13-1,-6-8 1,4 0-1,-1-1 1,2 0-1,-3 2 1,0 0-1,3-2 0,1-1 2,-7 1-2,-1-1 0,-5-3 0,12 7 0,-12-7-2,0 0 1,0 0-2,10 4-2,-10-4-10,0 0-9,-3 0-14,3 0-29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6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0 110,'0'0'43,"0"0"-18,0 0-15,0 0-2,5 5-2,-5-5-2,10 6-1,-10-6-1,16 7 0,-10-4 1,4 0-2,0 1 1,-3 1-1,2-4 1,-1 6-1,0-4-1,4-1 1,-6 1-1,3 1 0,-9-4 0,14 4-1,-14-4-2,6 1-1,-6-1-12,8 2-6,-8-2-12,0 0-31,0 0-14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6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59 152 151,'0'0'29,"0"0"-13,2-3-9,-2 3-2,11-14-1,1 6 0,-6-6-2,3 3 0,3-5 1,-3 1-1,-1 1-1,3-3 0,-5 4 0,-2 1 0,4 3-1,-7 2 1,-1 7-1,0 0 1,0 0 0,0 4-1,0 7 1,-1 5-1,-5 1 1,3 6-1,-2 2 0,4 1 1,-2 2-1,-2-3 0,4 1 0,-1-2 0,2-3 0,0-5 0,0-1 0,0-1 0,2-5 0,-1 0 0,-1-9 0,0 12 0,0-6 0,0 1 0,0-7 0,-7 11 0,7-11 0,-13 7-1,3-3 1,5-4 0,-7 1 0,2 0-1,1-1 1,-2 0 0,0 0 0,3-1 0,-3 0 0,3 1 0,1 0 0,7 0 0,-11 0 0,11 0 0,0 0 0,0 0 0,0 0 0,11-3 0,-1 1 0,-1-1 0,4 2 1,3 1-1,-2-3 0,3 2 0,4 0 1,-6 1-1,1 0 0,1 0 0,-1 0 0,-4 0 0,1 0 0,0 0 0,-8-3 0,-5 3 0,10-3 0,-10 3 0,0 0-1,0 0-1,0 0-3,0 0-10,-7 0-7,7 0-8,-12 0-28,6 0-29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4.065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0 65,'0'0'53,"0"0"-27,0 0-9,0 0-6,0 0-3,0 0-2,0 0-2,0 0 0,0 0-1,0 0-1,0 0 1,0 0-2,0 0 1,0 7 0,0-7-1,0 16 1,3-8-1,0 5 0,-1-3 1,2 5-1,-1 0 0,4 1 0,-4 1 0,4 0 0,-2 0-1,2-1 1,1 3 1,-1-4-2,0 0 1,0 2-1,0-3 1,0 1-1,0 1 1,-1-3 0,0 0-1,-2-3 0,1 0 1,0-1 0,-1-1-1,-4-8 0,4 11 1,-4-11-1,3 8 0,-3-8 0,3 7 0,-3-7-1,0 0 0,0 0-1,0 0-3,0 0-9,0 0-7,0 0-7,4-6-25,-4-2-26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4.47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246 0 100,'0'0'46,"0"0"-17,-9 0-20,9 0-1,-8 10-1,2-5-2,3 4-1,-5 3 0,2 2-1,-3 4-1,4 3 0,-7 2 1,4 1-2,-3 2 0,-4 0 0,1-1 0,0 3 0,-5-3 0,2 0 0,2-3 0,-1-1 0,2-3 0,4 0-1,-1-7 1,2 0-1,9-11 0,-8 9-1,8-9-1,0 0-2,0 0-9,5-4-6,1-4-6,2-1-16,4-2-32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5.146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119 16 72,'6'-6'54,"-6"6"-18,0 0-20,-2-7-4,2 7-2,-7-2-4,7 2-1,-11 0-1,11 0-1,-14 5-1,2 1 2,5 3-3,-4 1 1,-1 1-1,3 2 0,1 0 0,-3 1 0,1 2 0,6-1-1,0 3 0,1-4 0,3 5 1,0-5-1,4 4 0,2-3 0,5-5 1,2 1-1,0-3 0,2-2 1,-1-3-1,2-3 0,-2 0 0,-1-2 1,-2-4-1,-5 1 0,-6 5 1,4-15-1,-5 7 0,-5 0 0,-7 3 1,-1 2-1,0 2 0,0 1 0,0 0-1,-1 0 0,6 2-3,0-2-9,9 0-6,-9-13-6,9 3-13,9-8-32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5.595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9 119,'0'0'40,"0"0"-15,0 0-14,0 0-4,4 0-2,7 0 0,-4-1-2,8 1-1,-3-3 0,6 2-1,-4-1 1,4 2-1,-6-1-1,2 1 1,-3 1-1,-1 1 0,-3 2-2,-7-4-3,10 0-13,-10 0-5,0 0-11,0-3-29,-1-3-16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205 0 175,'0'0'23,"-12"2"-3,3 2-14,7 4-2,-5 3-1,-1 2 0,-1 5-1,-2 1-1,-3 1 1,-1 1-1,-1 2 0,-3 3-1,1 2 0,0-4 0,2-3-2,0-3-2,7 5-6,0-8-10,7-5-4,2-10-11,4 0-30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5.837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19 0 155,'-6'6'28,"6"-6"-6,0 19-16,-1-9-1,1 9 1,0-3-2,0 4-2,-2 1 0,2 3 0,-3-4 0,2 0-2,0-3 1,1-2-3,-2-3 0,2-12-6,-5 7-12,5-7-3,0 0-11,5-13-31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8.285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-1-1 45,'0'9'59,"0"-9"-14,3 9-28,3 4-5,-1-5-2,4 11-2,-1-4-4,5 7 1,1-1-2,1 4-1,-1 2 0,0 3-1,-3-4 0,2 0 1,-3-3-1,0 1 0,-3-5-1,2-2 1,-5-3 0,0-3-1,2-3 0,-6-8-2,6 8-2,-6-8-13,0 0-5,7-6-11,-6-5-26,-1-2-24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8.602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253 0 146,'0'0'31,"0"0"-9,-13 12-16,9 5-1,-9-1-1,3 7-1,-4 2-1,-1 3 1,-3 2-1,3 2-1,-8-3 0,5-1 1,-5-2-1,4 2-1,2-7 1,0-1-1,5-2-1,-1-8-1,9 2-1,-5-8-13,9-4-4,0 0-8,9-6-20,-4-4-31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9.129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6 0 112,'0'0'43,"-6"4"-17,6-4-15,0 0-3,0 0-3,0 8-1,0-8-1,3 4 0,7-4-1,-1 0-1,1 0 1,2 0 0,3-3-1,-3 0-1,-4 0 0,1 3 1,-9 0-1,9 0 0,-9 0 1,0 13 1,0-5-2,-4 7 1,-1 1 0,-2 2 0,2 3 0,0 3 0,-5 0-1,6 3 0,-4 1 0,2-2 0,-1-2 1,1-3-2,5-3 1,-6-3-3,5-4-1,2-11-8,-5 2-7,5-2-6,-2-6-16,2-4-32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9.346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7 0 144,'-7'6'31,"7"-6"-9,0 8-14,0-8-2,7 5-1,1-5-2,7 0 1,-2 0-2,3 0-1,-1-4-1,-1 2-3,2 2-12,-3-1-4,0-1-7,-8 1-18,1-3-32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9.85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6 0 132,'0'0'36,"-6"3"-14,6-3-15,0 0-2,7 2 0,3-2-1,4 0-1,0 0 0,2 0-2,1 0 0,3 0 0,1-2 1,-5 2-2,-2 0 0,-1 0-2,0 0 0,-9-2-3,3 1-13,-7 1-5,0 0-14,0 0-29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0.10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50 0 151,'-9'9'30,"2"3"-9,3 4-14,1-1-3,-1 6 0,-2-1-1,5 5 0,-2-3-2,-2 1 0,3-1 0,-3-5-3,5 1-9,-1-2-8,1-7-5,0-9-15,0 0-32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0.709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8-1 110,'0'0'46,"-7"-2"-18,7 2-13,0 8-7,-2 3-3,4 4-1,1 4-1,7 7 0,-3 0-1,5 5 0,1 0-1,3 1 0,-1-3 0,0 1 1,-1-5-1,-3-4 0,2-3 0,-7-3-2,4-1-2,-10-14-3,5 7-13,-5-7-3,7-3-11,-7-9-32,2-5-20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0.973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210 0 153,'0'0'29,"-11"11"-8,11 6-15,-7-2-2,1 10 1,-5-3-1,4 5-1,-7 2-1,1 2 0,-3-1-1,-1-1 1,-4 0-1,2-2-1,2-1 0,-3-5-1,6 1-5,4-9-13,2-4-2,8-9-9,0 0-28,7-6-25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1.582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116 11 131,'0'-9'37,"-6"7"-15,-2 2-13,-6 0-2,5 1-3,-11 3-1,6 7 0,0-1-1,4 4 0,-1-1 1,3 1-2,6-3 0,2 1 0,1-4 0,8-2-1,-2-2 1,3-3 0,1-1-1,-3 0 0,2-5 1,0 0-1,-1 0 0,-1-4 0,-2 1 1,1 1-2,-7 7 1,9-8 0,-9 8 0,8 0 1,-8 0-1,6 12 1,0-1 0,-4 4 0,1 4 0,0 3 0,3 1 0,-6 3 0,0-3 0,0 2 0,0-4 0,-6 0 0,-1-7 0,-3 0-1,-3-5 1,-1-4-1,-2-1 0,1-4-1,1-1-2,-1-11-2,10 4-14,2-8-2,3 1-7,0-4-21,7-2-39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86 0 169,'0'0'25,"0"0"-6,-8-3-14,8 3 0,0 0-2,6 9 0,-4-1-1,4 1 0,0 4-1,-2 3 1,1 0-1,-2 3 0,0 0 0,-3 2 0,0 0-1,-3 0 1,-3-1 0,3 0-1,-8-5 1,5-1-1,-4-3 1,1-1-1,0-4 0,-3-5 1,3-1-2,2 0 0,-3-1-2,3-7-1,4-1-10,-3-5-7,6-5-5,-1-4-15,2-6-36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2.11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10 12 110,'0'0'46,"-10"5"-18,10-5-14,0 0-6,0 0-3,14 0-1,-3-4-2,5 4 0,1-3-1,6 3 1,-3-2-1,1 1-1,-2 1 0,-5 0-1,0 0-2,-14 0-3,11-1-11,-11 1-8,0-6-11,0 6-30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2.333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24-1 156,'-6'0'28,"3"11"-7,-7-4-15,10 11-1,-4-4-1,4 8-1,0-1-1,0 1-1,0-1 0,0-2-1,0-1-1,0-5-2,0 4-4,0-9-13,0-8-4,0 0-16,6-1-30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2.63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0 159,'0'18'28,"0"-1"-9,0 8-13,0-1-1,5 4 0,-1 1-3,6 2 0,3-2-1,-1-4 0,4-1 0,-2-3-1,0-6 0,1 0 0,-8-6-1,-7-9-2,14 8-11,-14-8-7,0 0-7,4-12-20,-4 1-33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2.89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212 0 176,'-2'14'23,"0"7"-7,-8-6-13,7 6 1,-4-2-1,-3 2-1,-1 2 0,-2 1 0,-2-1-1,-2 3 1,-6 0-2,1 0 1,0-3-1,2-2-1,3 0-3,3-12-8,4-4-7,10-5-5,3-3-16,9-8-38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3.239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22 0 170,'0'0'25,"0"0"-5,-1 8-15,1 1-1,0 0-1,-1 6-1,1 1-1,-5 4 2,4 1-2,-3 0 0,1 0-1,0-1 0,3 5-1,-4-7-3,4 4-4,0-10-12,0 0-4,0-12-12,3 7-30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3.63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21 61 155,'0'0'28,"0"9"-11,0 5-6,0-6-4,0 8-2,0-5-3,2 5 0,0-3-1,7 0 0,-3-6 0,4-2-1,2-5 1,3 0-1,-1-8 1,1-2-1,0-6 1,-1-2-1,-4-1 1,-5-1 0,-5-1-1,0 2 1,-8 1-1,-4 5 1,-2 6-1,-4 2 1,-1 6-1,2 8-1,2 4-1,-7 1-4,15 2-13,-6-1-2,8-5-10,5-10-25,0 0-31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4.417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165 6 116,'0'0'44,"4"-7"-18,-4 7-12,0 0-6,0 0-3,0 0-1,0 0-1,0 0 0,-2 7-1,-8 1-1,4 2 1,-7 1-1,2 2 0,-3 4 0,-1 1 0,0-1-1,-1 1 0,2-3 1,-2 3-1,5-5 0,1 2 0,1-5 1,7-1-1,-3-1 0,5 0 0,0-8 0,6 12 1,-6-12-1,14 8 1,-4-2-1,0-1 0,4 0 1,-1-2-1,0 2 1,1-3-1,-1 3 0,-2-2 0,-4 2-1,2-3 1,-9-2-1,10 3-2,-10-3-4,0 0-12,8 4-4,-8-4-10,0 0-30,0 0-25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4.786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1 159,'0'0'27,"0"7"-6,0 1-13,0-8-3,6 9 0,-6-9-3,14 9 0,-4-4-1,0 1 1,3-3-1,-3 0 0,2-2-1,1 3 1,0-3-1,-3 1 1,-2 1-1,4-3 0,-7 1-1,-5-1-2,15 3-6,-15-3-11,8-2-5,-8 2-11,4-12-34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5.85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37 285 140,'0'0'33,"0"0"-10,0 0-16,0 0-1,0 0-3,1-7 0,3-2-1,1 0-1,0-6 1,1 0 0,2-8 0,0 1-1,0-7 0,-2 2 1,1-1-1,-1 4 0,-4 1 0,1 2 0,0 8-1,-2 1 1,2 4-1,-3 8 0,0 0 1,0 10-1,0 5 0,-3 6 0,2 4 0,-2 6 1,0 5-2,2 1 2,0 3-2,1-2 1,-5-2 0,5-1 1,0-2-1,0-6 0,0-1 1,0-2-1,3-4 0,-1-2 1,-1-5-1,2 1 0,-2-6 0,-1 1 0,0-9 0,0 0 0,0 5 0,0-5 0,-4 0 0,4 0 0,-14-8 0,4 3 0,0 1 0,-1 1 0,-1 0 0,1 2 0,4 1 0,-5 0 0,7 1 0,5-1 0,-10 5 0,10-5 0,0 0-1,0 0 2,0 8-1,0-8 0,7 0 0,-2 1 0,5-1 0,0 1 0,5-1 0,-3 0 0,1-2 1,3 0-1,-1-1 0,1 0 0,0 0 0,-2-1 0,-1 0 0,-1 0 0,-2 1 0,-3 0 0,-7 3-1,12-3 0,-12 3-3,0 0-10,0 0-7,0 0-4,8-5-19,-8 5-34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27.1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17 10,'0'0'59,"0"0"-4,0 0-30,7-5-9,-7 5-3,8-1-5,-8 1-2,13 0-1,-2-2-2,-2 2 1,1-1-2,5 1 0,-3-1 0,3 1 0,-3-1-1,0-1 1,-1 1-2,-2 1 1,2-1-1,-5 0 1,-6 1-1,11-1 0,-11 1 0,0 0-1,0 0 0,0 0-3,0 0-8,0 0-9,0 0-9,0 3-26,0-3-18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9 186,'0'0'22,"-4"-8"-2,4 8-15,-8-2-2,8 2-1,0 0-1,-4 6-1,4-6-2,0 18-3,0-12-14,4 7-2,-1-3-8,3 2-22,-1 2-36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27.5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 90,'0'0'51,"0"8"-21,0-8-18,6 1-3,-6-1-1,14 0-2,-7-1-2,6-1-2,-3-2 1,4 2-1,-4 0-1,3 1 0,0 0 0,-3 1 1,-2-1-2,4 1 0,-5 0 0,0 0 0,-7 0 0,10 2-2,-10-2-1,5 0-5,-5 0-11,0 0-6,7-4-17,-7 4-31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0.1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0 74,'0'0'45,"0"0"-18,0 0-7,0 0-8,0 0-4,0 6-2,0-6-1,0 10 0,0 0-2,0-3 0,0 5 0,-6 0-1,5 3 0,-5-1-1,1 4 0,0 0 0,1-4 0,-3 3-1,1-1 1,3-3-1,2-1 2,-3-5-2,4 2 1,0-9-1,0 10 1,0-10-1,0 0 0,0 6-1,0-6 1,0 0-3,0 0 0,5 2-6,-5-2-11,0 0-6,10-6-20,-10 6-27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0.5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183 0 124,'0'0'37,"0"0"-13,-3 8-18,3-8 0,-7 9 0,1-2-2,-2 1 0,-2 1-1,1 2 0,-1 3-2,-2 0 1,2 1 0,-5 1-1,4 2 0,0-1-1,-2 1 1,-1 1-1,2-3 0,2-1 0,2-2-1,2-2-1,-1-3-2,7 0-3,0-8-12,0 0-6,0 0-14,9-9-32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1.0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58-1 149,'0'0'29,"0"0"-8,7 2-16,-7-2 0,10 0-1,-3 0 0,-7 0-2,13 0 1,-13 0-2,11 0 1,-11 0-2,3 7 1,-3-7-1,2 13 1,-2-4-1,0 0 0,0 1 1,-2 1-1,1-1 0,-5 4 0,-1-2 1,-1 2-1,-4 2 0,1-4 0,-2 4 0,-1-3 0,1 1 0,3-2 0,3-2 0,1-4 1,6-6-1,0 10 0,0-10 0,13 4 1,1-4 0,1-1-1,0-2 0,2-1 0,2 2 1,-4 1-1,0 0-1,-1-1-2,1 2-9,-6 2-8,1-2-5,-3 0-16,-7 0-35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2.5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11 33,'0'0'39,"-7"6"-5,7-6-8,0 0-7,0 0-4,0 0-4,0 0-2,0 0-2,0 0-2,0 0 0,0 0-1,0 0-1,5 0-1,5 0 0,3 0-1,1 0 1,2-3-2,-1 0 1,1 0-1,-2-1 0,0 2 1,-1 0-2,-6 2 0,-7 0-1,13 0-5,-13 0-13,0 0-5,0 0-19,0 7-27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2.7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19 149,'14'0'30,"-6"1"-12,1-2-11,6 1-2,-4-1-2,5 1 0,-5-1-2,2 1 0,0 0 0,-5-1-2,4 1 0,-5-3-3,6 1-14,-8-1-6,-5 3-14,13-8-29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3.1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1 155,'0'0'29,"0"0"-8,0 0-15,0 0-2,-3 10 0,3 2 0,-4 1-1,4 7-2,-1-2 1,-2 5-1,0 2 0,3-2 0,0-1-1,-1-2 0,1 0-1,0-4-1,1-2-1,-1-14-13,6 13-5,-6-13-8,10 0-25,-3-6-29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3.4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183 0 155,'-4'8'29,"-3"2"-9,-2 6-13,-3 2-4,-3 2 0,0-1-1,-1 6 1,-2-1-2,2 3 0,0-2 0,1-4-2,3 0 1,1-4-2,4 2-2,0-11-9,4 1-8,3-9-10,0 0-24,8 0-25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3.9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0 157,'0'0'28,"0"0"-8,6 0-15,-6 0-2,10 4 0,-10-4-1,10 8 0,-10-8 0,10 6 0,-10-6-1,8 12 0,-8-12-1,2 13 1,-2-4-1,0 1 1,-2-3-1,-4 2 0,4 1 0,-3-1 1,-2 1-1,0-3 0,4 1 0,-2 0 0,5-8 0,-5 11 0,3-4 0,2-7 0,0 10 0,0-10-1,0 9 1,0-9 0,0 15 0,0-15 0,4 11 0,-4-11 0,4 10 0,-4-10 0,10 4 0,-10-4 0,11 0 0,-4 0 0,3 0 0,0-1-1,-1 0-1,4 1-3,-5 0-12,2-4-6,0-1-11,0-1-31,3-2-16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5.2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17 35,'0'0'59,"-2"-9"-27,2 9-9,0 0-7,0 0-3,0 0-3,0 0-3,0 0-2,0 0-2,0 0 0,10 0-1,-3 0 0,6 0-1,-2 0 0,6 0 0,2 0 0,-2-1 0,3-2 0,1 3-1,-5-2 0,-1 0 0,1 2-1,-5-1-3,2 1-7,-13 0-11,4 0-10,-4 0-24,-2 0-21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33-1 141,'-10'0'32,"10"0"-11,0 0-14,-9 6-1,9-6-1,0 0-1,-6 7-1,6-7 1,0 0-1,0 0-1,0 0-1,0 0 0,-4 7 1,4-7-2,-3 10 1,3-10-1,-1 11 1,1-3-1,0-1 1,0 1-1,0-2 1,0-6-1,0 15 0,0-15 1,4 14-1,0-5 0,2-1 0,-3 1 1,3-2-1,0 0 0,-4 0 1,-2-7-1,9 10 0,-9-10 0,10 5 0,-1-5-2,-9 0-3,18-5-10,-9-5-6,1 2-5,0-5-18,-3-4-34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5.5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85,'0'0'55,"-7"8"-23,7-8-20,0 0-4,0 0 0,3 4-3,-3-4-2,12 2 0,-2-1-1,2-1-1,-2 3 0,4-1 0,-1 1-1,-1-1-1,3 0 1,-3 0-3,4 6-6,-3-6-11,-3-2-8,0 0-25,1-7-24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5.8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78-1 158,'0'0'29,"-9"-3"-8,2 8-15,-6 2-1,9 6-1,-7 3-2,3 0 1,0 3-2,5 2 0,-3 0 0,2 0-1,3-3 0,-1-2 0,2-2-1,0-3-2,0 1-2,0-12-13,0 0-5,0 0-10,9-1-32,-2-10-18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6.1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178 1 149,'0'0'32,"-2"10"-10,-5 0-10,-7-1-9,1 7-1,-2 2 2,-1 4-2,-4-2-1,2 5 0,-1-5 0,4 1-1,0-5-1,1-1-1,11-5-2,-7-6-3,10-4-14,0 0-4,7-3-16,-1-4-34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6.6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5 145,'12'0'32,"1"1"-10,-3-2-13,10 1-3,-6-4-2,0 4 0,-2 0-2,-1 0 0,-1 4 0,-4 1-1,-6-5 0,7 16 0,-7-6 0,0 2-1,-4-2 0,-4 2 1,1-1-1,-1 3 0,-1-5 0,1 3 0,-2-2 0,1-1 0,1-3 0,8-6 0,-10 10 1,10-10-1,0 0 0,0 0 0,-3 7 0,3-7 0,11 3 0,-3-2 0,0 1 0,6 1 0,0-1 0,-1-2 0,4 2-1,-1-2 0,2 3-4,-2-3-9,7 0-6,-2-2-9,2-1-19,4-6-40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7.7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37 92,'0'0'39,"0"0"-14,0 0-9,0 0-4,0 0-4,0 0-2,10-3-1,-10 3-2,19-4-1,-5-3 1,2 3-2,-1 0 0,4 0 1,1 1-2,-2 0 1,-2-2-1,-3 3-1,-6 2 0,-7 0-1,12 6-3,-12-6-6,0 6-10,0-6-13,-8 12-24,-1-3-17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7.9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17 90,'-13'10'51,"13"-10"-18,-6 4-21,6-4-3,0 0-2,8 2-2,-8-2 0,15 0-2,-3-1-1,2 0-1,0-3 0,2 0 0,-1 3-1,1-2 0,-1 2-1,0-2-2,2 3-6,-6-1-10,2-1-8,-5-2-20,1-4-29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8.2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41-2 138,'-7'0'35,"7"0"-12,-11 5-13,5 2-5,2 5-2,-2 3 0,3 4 0,0 0 0,3 4-2,0-1 0,0 2-1,0-1 1,2-1-2,-1-2 0,2-5 0,1 3-5,-2-7-13,1-3-4,-3-8-14,0 0-29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8.5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172 0 148,'0'0'30,"-5"10"-8,-7 2-14,-7 2-4,4 8-1,-4 1-1,1 3 0,1-1-1,1-1-1,2-1 0,1-5-1,3-4-1,3-7-7,0 2-11,7-9-7,0 0-18,0 0-31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9.0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7 144,'10'-1'31,"3"-2"-9,1 3-16,-6-2-1,8 2-2,-7 0 1,3 3-2,-5 0 0,-1 5-1,-3 1 1,-3-1 0,0 1-2,-1 2 1,-5 0-1,-1 1 0,2-1 1,-3 1-1,2-2 0,-4 2 0,3-5 1,-1 0-1,-4 4 1,7-4-1,-5-1 1,5 1-1,5-7 0,-9 8 0,9-8 0,0 8 0,0-8 0,14 3 1,-2-2-1,3 1 0,0 0 0,5-2-1,0 1-2,-4-1-7,2 0-10,-2 0-6,2-2-18,-4-4-34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0.0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13 76,'0'0'55,"0"0"-21,2-7-22,6 7-4,-8 0-1,14-2-1,-5 1-1,2 1-1,3 0 0,0 1-2,2-1 1,2 2-1,1-2-1,-2 3-1,0-3 0,-3 0-1,1 0-2,-8 0-13,2-2-6,-9 2-11,0 0-28,3-7-22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4 182,'-11'0'24,"11"0"-4,-8-4-14,8 4-1,0 0-3,0 0-1,0 5-2,0-5-1,2 8-9,-2-8-8,0 0-4,6 7-11,-6-7-35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0.3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19 131,'-7'8'38,"7"-8"-14,0 0-15,0 0-3,7 0 0,-2 0-2,7 0 0,-1-1-2,-2 0-1,6 1 0,2 0 0,0 0 0,-1 0-1,1 0-1,-1 0 0,-2 0-3,3-1-13,-4-4-6,0 0-9,-8-1-28,5-2-27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2.9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45,'-7'4'59,"7"-4"-31,-8 2-8,8-2-4,0 0-6,0 0-2,-3 6-4,3-6 0,0 0-1,11 3-1,-4-2 0,8 0 0,3 0-2,0-1 2,2 0-2,4 0 0,2 0 1,-6 0-1,4 0 0,-7-2-1,-1 2-2,-3-3-7,-6 3-13,1 0-9,-8 0-29,0 0-12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3.1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17 90,'0'0'52,"0"0"-21,0 0-16,3 3-9,-3-3-1,16 0-2,-5 0 0,5 0-1,-2-2-1,1 2 1,3-1-2,0-2 0,0 3-2,-2-4-1,0 4-12,-3-4-7,-5 2-15,2-2-29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3.5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0 149,'0'4'29,"-7"5"-8,2 4-18,5 5 0,-3-1-1,-1 4 1,2 0-1,2-1-1,0 0 0,0-4-1,6-2 1,-5 0-2,1-3 0,-1-4-2,2 4-6,-3-11-11,7 7-8,-7-7-21,6 0-25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3.7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163 2 140,'10'-2'30,"-10"2"-8,-5 2-17,-1 8-2,-4 0 1,1 5-1,-5-1 0,-1 5-2,-1 0 0,-4-1 0,6-1-1,-2-1 0,3 0 0,3-3-2,1-1-2,-1-5-10,10-7-8,-6 9-14,6-9-27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4.2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5 121,'8'-1'38,"2"-1"-13,-3 2-21,3-2 0,-3 2 1,-7 0-1,13 9 0,-6-1-3,-4 3 1,-3-1 0,0 1-1,0 2-1,0 1 1,-7-1 0,3 0-1,-2 2 2,-3-2-2,4-1 1,-5-2-1,4 1 1,-4-3-1,6 0 0,-5 0 0,6-1 0,2-2 1,1-5-2,0 13 1,0-13 1,1 8-1,-1-8 0,15 9 0,-10-5 0,5-1 0,2-2 0,-4 2 1,5-2-1,-2 1 0,3-2-1,-1 0-1,1 0-6,-5 0-12,2 0-6,1-3-18,2-3-34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7.2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40,'0'0'58,"0"0"-16,0 0-23,0 0-7,0 0-1,0 0-3,0 0-2,5 4-1,-5-4-1,5 15 0,-4-4-1,3 3 0,3 2-2,-2 2 1,-1 0-1,4 2-1,-2 1 1,1-1-1,-2 1 0,-3-4-1,3-3 0,-1 0-1,-3-3-4,-1-11-10,2 8-7,-2-8-13,4-4-27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7.5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12 140,'8'-12'33,"-8"12"-11,0 0-16,0 0-2,0 0 0,5 6-1,-5 4 0,1 2 0,0 4-2,2 2 2,2 1-2,-4 2-1,0-1 1,1 1-1,2 0-2,1-3-1,-2 2-1,-3-7-5,2 2-12,1-2-7,3-1-23,-5-4-27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9.8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9-1 48,'0'0'56,"-9"0"-14,9 0-28,0 0-4,0 0-2,0 0-1,0 0-1,0 0-1,0 0-1,10 0-1,0 0 0,0 1-2,0 3 0,4 2 1,0 3-2,2-4 0,-2 3 0,2 2 1,-2-2-2,2 2 1,-4-1-2,0-4-3,2-1-9,-6-4-10,-1 0-15,-7 0-27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0.1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1 135,'-8'-1'34,"8"1"-11,-7 0-17,7 0-2,0 0 0,0 0-2,0 0 1,0 0-2,8 5 0,1-1 0,-1 1 0,4-2-1,-1 2 1,4 0-1,-4 1-1,2 4-1,-3-7-4,3 2-13,0 1-6,0 1-17,-4-4-31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12 119,'0'0'41,"0"-14"-17,0 14-14,0 0-2,0 0-2,0 0-2,0 5-1,0 5-1,0 7 0,-1 6-1,-1 3 1,-4 4-1,2 4-1,3-2 1,-7-1-1,6-4 0,-2-4 1,2-5-1,0-5 0,1-5 1,1-8-1,0 0 1,0 0-1,3-6 0,-1-5 1,2 2-1,-2-7 0,4-1 0,-1-2 0,3-1 0,-2-3 0,6 0 0,0-2 0,-2 4 0,3 0 0,0 7 0,0 1 0,1 6 1,-2 7-1,-6 3 0,4 6 0,-6 7 0,1 3 0,1 3 0,-4-2 1,-2 3-2,2-6 2,-2 1-1,0-7 0,0 0 0,0-11 0,0 0 0,7 4 1,-7-4-1,11-16 1,-1 3-1,1-6 0,-2-1 0,6-4 0,-3 2 0,2-1 0,-1 1 0,2 7 0,-8 3 0,3 5 1,0 7-1,-5 4 0,-1 9 1,2 3-1,-5 5 0,-1 1 1,0 1-1,0 2 1,0-4-1,0 1 0,-3-8 1,3 1-1,-4-3 0,2-4 0,2 0-1,0-8-3,0 11-9,0-11-7,0 0-4,13-9-19,-1 0-32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0.4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7 123,'3'-8'38,"-3"8"-13,0 0-18,-1 5-1,-1 1 0,1 3-1,-3 4-2,-1 0-1,2 5 0,-1 0-1,3 1 0,-3-1-1,-1 1 0,4 0-1,-2-3-1,3 8-5,-1-12-12,-2 3-7,3-5-17,0 1-30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0.7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187-1 158,'-7'11'27,"-6"3"-7,1 3-18,-4 0 1,2 6 0,-2-1 0,1 2-1,-4 0 0,5-5 0,0-1-2,2-3-2,1 3 0,0-10-2,5 3-14,0-4-6,6-7-14,0 0-31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1.1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4 148,'15'-2'28,"0"0"-7,2 2-16,-7 0-2,2 4-1,-2 3 0,-5 2 1,-2 2-1,-3 3 0,-3 2 0,-1-2-1,-6 4 0,3 0 1,-7-2-2,2-1 0,0 1 1,-1-3-1,6-2 0,-5 0 0,4-1 0,-1-2 0,9-8 0,-8 10 0,8-10 0,0 8 1,0-8-1,14 4 0,-3-2 0,4-2 0,-1 1 0,3 1 0,1-2 0,-2 0-2,2 4-3,-6-2-10,2-1-7,-4 0-12,0-1-29,-2-2-20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2.9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 45,'0'0'53,"0"0"-28,0 0-10,-5 4-2,5 6-2,0 0-4,2 3-2,-1 0-2,1 5 1,0 0-2,1 2-1,1-2 0,-1 0 0,-1-2-1,-1-3 0,3 0-1,-2-7-3,4 1-5,-6-7-21,0 0-18,9 0-21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3.1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43,'9'-9'63,"-9"9"-17,1 8-32,5 4-3,-6 2-4,1 7-1,-1-1-2,0 3-1,0-2-1,3 0-1,-3-2-1,0-2 0,2-4 0,-2-1-2,2-1-4,-2-1-13,0-4-13,2 1-26,-2-7-17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3.8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-1 174 69,'7'7'60,"-7"-7"-24,1-5-25,-1 5-4,9-14-1,-2 5-1,0-3-3,3-1-1,-1-4 0,0 1 0,0-1 0,1 0-1,-2 3 1,0-1 0,-3 3-1,1 2 1,-6 10-1,3-10 1,-3 10 0,0 0-1,0 3 0,-3 8 1,2 3-1,-2 4 0,-3 2 0,0 3 0,2 4 0,0-2 1,-2-1-1,2-1 0,-2-3 0,2-3 0,1-1 0,-1-5-2,4-1-3,0-10-10,0 0-11,0 0-19,0 0-26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4.1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140 0 94,'0'0'47,"0"0"-18,0 0-20,-10 9-7,4 0 2,-4 1-1,3 5 1,-1 1-1,-2 0 1,-1 3-2,3 1 0,-1-1 0,1 4-1,0-3-1,1-1 0,-3 2 0,3-4 0,0-2 0,2-4-1,3 1-3,2-12-5,-8 8-14,8-8-12,0 0-27,8-5-10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4.6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 40,'13'-2'58,"-5"1"-32,0-4-8,6 4-3,-6-2-3,5 3-2,-4 0-1,3 2-4,-3 0-1,1 6-2,-2-3 1,-2 4-2,-2 2 1,-1-1-1,-3 3 0,0-1 0,-3 0 1,-2 0-1,-4 1-1,1-3 1,-5 3 0,1-4-1,2 2 0,-1-4 0,3 1 0,3-3 0,5-5 0,-10 9 0,10-9 1,0 0 0,6 5-1,1-4 0,3-1 0,3 0 1,3 0-1,1 0 0,0-2 0,-2-1-1,5 2-1,-6-2-3,3 3-13,-2-4-7,-3 2-17,-3-1-33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7.0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56 0,'7'-10'53,"-7"10"-2,7-3-27,-7 3-10,13-8 0,-13 8-5,15-7-2,-15 7-2,16-3-1,-6-1-1,-3 2 0,3-1-1,1 2-1,-4-2 1,3 0 0,0-2-1,-2 2 0,2 2-1,-10 1 0,12 0-2,-12 0-6,0 0-13,0 0-13,4 9-23,-4-9-12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7.3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64 40,'0'0'58,"7"3"-11,-1-5-31,7-1-4,-2-3-4,5 4-1,-2-3-3,3 2-2,-1-3 1,4 4-2,-1-2 0,-1 1 0,-1 0 0,1-1-1,-4 0 0,-1-2-2,0 5-7,-2-2-12,-1-2-13,-10 5-22,6-5-15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08:13.1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4 106,'2'-5'39,"-2"5"-17,0 0-8,0 0-3,0 0-4,0 0-1,0 0-2,0 5 0,0-5-2,-2 13 1,1-6-1,0 7 1,-1 0-1,0 0-1,1 3 1,0 0-1,0 1 0,-3 0-1,0-1 2,3-1-2,-1-3 1,-1-4-1,0-1 0,1-2 0,2-6 0,0 0 0,0 0-3,0 0-1,5-1-10,0-5-6,-1-2-7,2 1-19,0-2-35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0 178,'-10'12'24,"10"-12"-6,-11 11-13,7-4-1,4 2-1,0 0-2,0 2 1,0-2-2,2 0 1,-2-9-1,0 11-1,0-11-2,0 0-3,0 0-12,2-3-4,4-5-9,-6-7-28,2 0-24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7.9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5 30,'0'0'58,"0"0"-27,0-8-12,0 8-2,0 0-4,0 0-3,0 0-2,0 9-4,0-9 0,0 16-1,0-6 0,0 4-1,0-3 1,0 6-1,0-4-1,0 3 1,0 0-1,0 1 0,-2-3 0,2 2-1,-1-5 1,-1 0-1,-2-3-1,4-8 0,0 11-1,0-11-3,0 0-11,9-11-8,-7 4-15,7-4-27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8.2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90 0 45,'0'0'55,"0"0"-11,0 5-30,0-5-4,-6 14-1,-4-7-2,6 3-1,-6 3-2,5 0-1,-3 1 0,4 2-1,-2-2-1,-3 4 0,5-2 0,-4-1-1,3 0 1,3-1-1,-6-3-1,6-2-1,2 2-2,0-11-9,0 0-10,0 0-14,0 0-27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8.8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98,'0'0'43,"9"1"-15,-9-1-22,11 1-2,-11-1 1,8 2-1,-8-2 0,15 5 0,-7-4-1,3 6-2,-5-3 1,4 4-1,-6-1-1,6 3 2,-7-3-2,0 4 1,-2-3 0,1 0 0,-2 2 0,-2-2 0,-2 0 0,-2 1-1,-1-1 1,5 0-1,-7 0 0,5-2 0,4-6 0,-14 13 0,14-13 0,-9 9 0,9-9 0,-7 7 0,7-7 0,0 0 0,-6 10 0,6-10 0,0 0 0,0 0 0,3 7 0,-3-7 0,7 1 0,-7-1 0,14 0 0,-2 0 0,1 0 0,1-1 0,1-2 1,1 2-2,1-2 1,2 1-1,2 1 0,-6-2-4,5 3-10,0 0-8,-6 0-13,-2 0-28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7:45.144"/>
    </inkml:context>
    <inkml:brush xml:id="br0">
      <inkml:brushProperty name="width" value="0.03528" units="cm"/>
      <inkml:brushProperty name="height" value="0.07056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162 2009 0,'0'0'28,"0"0"-3,0 0 1,0 0-5,0 0 0,8 1-5,-8-1-4,0 0-2,0 0-2,0 0-1,0 0-3,0 0 0,0 0 0,0 0-2,0-6 1,0 6 0,0 0-1,0-8-1,0 8 1,0-8-1,0 8 0,-2-10 0,2 10 0,-5-15-1,2 6 1,2 0 0,-2-2 0,-2-2 0,2 0 0,0 2 0,0-2 0,-1 0 0,-2 1 0,3-2-1,-1 3 1,0-1-1,-1 1 2,3-2-2,-5 2 0,4-4 1,-2-1 0,-2 4-1,3-4 1,1 3-1,-2-4 1,0 2-1,1 1 1,3-1-1,-4 0 0,2 2 2,1-1-2,0 1 0,1-3 1,1 2-2,0 1 2,0-1-1,-2 3 0,2-3 0,0 1 0,-1 1 0,1 1 0,-3-2 0,3 3 0,-3-3 0,3 1 0,-1-3 0,-1 3 0,1-1 0,1-1-1,-1 2 2,-1-2-2,2 2 1,-1-2 0,-2 1 1,1 1-1,-2-1 0,3-2 0,-1 1 0,1-1 1,0 1-1,-2-1 0,1-1 0,-1-2 1,1 2-1,0-1 0,1-3 0,1 3 0,-2 1 0,-1-2 1,2 0-1,-2 1 0,3 1 0,-1-1 0,1 1 0,-2 2 0,2-3 0,0 2 0,0 0 0,0-2 0,0 2 0,0 1 0,0 0 0,-1 0 0,1-1 0,0 3 0,-1-2 0,1 2 0,0 0 0,-2-1 1,2 1-1,-1 1 0,1 0 0,0-2 0,0 2 0,0 1 0,0-1 0,1-1 0,-1-2 0,2 2 0,-2-2 0,1 0 0,0 1 0,2-1 0,0 3 0,1-2 0,-2 1 0,1-1 0,-1 1 0,3-1 0,-2 1 0,-2-1 0,2 0 0,-2 1 0,1-1 0,2 2 0,-1-1 1,-2-1-1,-1 1 0,2-1-1,-2 0 1,1 1 0,0 0 0,-1 2 0,0-2-1,0 0 1,2 2 0,-1-1 0,2 1 0,3-3 0,-5 3 1,6-5-1,0 4 0,5-3 0,-7 2 0,7-2 0,1 0 0,-6 0 1,3-2-2,1 2 2,-4 0-1,3 2 0,-1 1 0,-2 0 0,0 2 0,0 1 1,0 0-1,2 2 0,0 0 0,-1-1 0,2-2 0,4 2 0,-2 0 0,0 1 0,-1-2 0,6 4 0,-4-2 0,7 2 0,-3 0 0,0 1 0,0 0 0,6 1 0,-5 1 0,1 1 0,2 0 0,-4 0 0,0-1 0,0 1 0,-1 0 0,1 0 0,0 1 0,-3 0 0,-1 2 0,1-1 0,0 2 0,-2 0 0,2 2 0,-1-2 0,2-1 0,-1 5 0,1-3 0,-1 1 0,0 0 0,0 2 0,0-1 0,1-1 0,-1 1 0,2 0 0,-1 1 0,5-1 0,0 2 0,-2-2 0,2 2 0,0-1 1,-1 3-1,0 1 0,0-3 0,-2 2 0,-3 1 0,2-2 0,-2 0 0,3-1 0,-1 2 0,-1-1 0,0 0 0,3 2 0,-5-2 0,5 4 0,-2-3 0,1 3 0,-3 1 1,3-2 0,0 2-1,0-2 0,3 2 1,-3 2-1,2-5 1,-2 3-1,4-1 0,-5 1 0,1 1 0,0 0 0,0 0 0,3 1 0,-3 0 1,-3-1-1,2 3 0,-1 1 0,1-3 0,-2 1 0,2 2 0,-2 0 0,0 1 0,2-1 0,-2-3 0,1 2 0,1 0 0,-2 1 0,6-3 0,-4 0 0,1 0 0,-2 0 0,3-1 0,-1-1 1,4 3-1,-3-4 0,2 3 0,3 1 0,3-2 0,-5 0 0,3 3 1,-1-4-1,-1 1 0,4 2 0,-5-2 0,3-2 1,-5 4-1,-1-1 0,5-2 0,-4 1 0,-1 2 0,3-4 1,-2 3-1,5-2 0,-6-2 0,7 2 0,-6-2 1,7 3-1,-5 0 0,3-4 0,-4 3 0,3 0 0,-4 0 0,3-1 0,-5-4 0,-1 3 0,1-3 0,-1 1 0,1-1 0,-3-1 0,6 1 0,-6 0 0,0 1 0,2-2 0,-5 1 1,6 0-1,-7-2 0,4 4 0,1-3 0,-1 1 0,-1 0 0,2-2 0,-1 3 0,-1 0 0,1 0 0,1-1 1,-1 0-1,0 0 0,0 0 0,-1 1 0,0-4 0,-2 1 0,0 1 0,1 1 0,1-3 1,-5 2-1,2-2 0,1 1 0,1 0 0,-4-2 0,5 1 0,-2 0 0,2-1 0,-3 1 0,2 0 0,-1 1 1,2-1-1,-2 0 0,-4 1 0,5-3 0,0 1 0,0 0 0,-4 0 0,6-1 0,-1-1 0,3 2 0,-2-2 0,0 3 0,2-3 0,-2 2 0,-1-3 0,0 3 0,1-1-1,-1-1 1,-3 1 0,1 1 0,-1 0 1,1-1-2,-2 2 2,1-2-1,-2 2 0,1-2 0,2 1 0,2 0 0,-3 1 0,1-1 0,1 0 0,0 0 0,3 0 0,-4-1 0,-4 0 0,4 1 0,-4 2 0,2-4 0,1 3 0,-6 0 0,6 1 0,-4-2 0,4 2 0,-5-1 0,4-3 0,-5 2 0,6 1 0,-6 0 0,-4-7 0,15 11 0,-15-11 0,11 12 0,-8-5 0,1 0 0,3 3 1,-4-3-1,1 3 0,3-1 0,-2 1 0,-1-2 0,3 3 0,-3-1 0,3-2 0,-1 1 0,1-1 0,0 2 0,5 0 0,-5 0 1,3-1-2,-5 0 1,4 1 0,-6 0 1,2 2-1,-3-4 0,-2 1 0,0-2 0,0 2 0,0 0 0,-2-2 0,-2-1 0,4-6 0,-4 13 0,4-13-1,-11 15 1,8-7 0,-6-1 0,5 4 0,-3 1-1,-2 2 2,2-3-1,0 4 0,-3-3 0,3 3 0,-4-2 0,1 2 1,3-3-1,-6 0 0,3 2 0,0 0 0,0 1 0,-3-4 0,2 4 0,1-1 0,-1-1 0,-2 2 0,-1-1 0,-1-3 0,1 2 0,-1 0 0,0-2 0,1-1 0,0 0 0,-3 0 0,1-2 0,-1 1 1,2 1-1,-2 0 0,1 1 0,-3-1 0,4 0 0,-2 2 0,-5-3 1,5 1-1,-1 0 0,1 0 0,-6-1 1,6-1-1,0 1 0,-6-1 0,6 2 0,-1-1 0,-3 1 0,1 1 0,1 2 0,-5-1 0,-1 0-1,2-1 1,-3-1 0,-2 0 0,4 1 0,2-5 0,-2 3 0,4 0 0,0-5 0,1 5 0,1 0 0,3-4 0,-2 5 0,-3-1 0,1-5 0,2 3 0,0 1 0,-1-3 0,-1-1 0,2 0 0,2-3 1,-1 3-1,2-1 0,-2 1 0,2-2 0,0 1 0,0-1 0,-2 3 0,-1-2 0,1 0 0,-3 1 0,3 0 0,0 0 0,-1 0 0,2-1 0,0 0 0,1 4 0,-3 0 0,3-4 0,-7 5 0,4 2 0,-2-3 0,2 4 0,-6-1 0,5-2 0,-5 3 0,2-2 0,-2 1 0,3-1 0,-2-3 0,0 1 0,-1 2 0,4-5 0,-1 5 0,-3-1 0,5-1 0,-5 0 0,3 2 0,3-1 0,-4-3 0,5 4 0,-1-5 0,1 1-1,1-3 1,0 0 0,1-2 0,1 1 0,1-1 0,-3 0 0,3 0 0,2 0 0,-3 0 0,0 0 0,-1 0 0,1-1 0,-1-1 0,1-2-1,-1-4 2,-2 2-1,1 0 0,-2-2 0,2-1 0,-2 1 0,2 1 1,-5-3-1,4 3 0,4-3 0,-4-1 0,2 1 0,0-2 0,4 0 0,-3-4 0,0-2 0,0 3-1,3-3 1,3 0 0,-3 0 0,6 0 0,0 0 1,-5 0-1,6 2 0,-4-1 0,3-1-1,1 1 2,-5 0-2,2-1 1,0 3 0,-1-2 0,3 3 0,-3-1 1,3 3-2,1-4 1,-4 4 0,4-3 0,0 2-1,0-2 1,-4-1-1,3-2 1,-2 0 0,-1 1 0,4-3-1,-5 1 1,3 0 0,2 1 0,-4-1 1,2 2-1,2 1 0,-6 1 0,4-4 0,-5 3 0,0 0 0,3-1 0,-6 1 0,1 0 0,3 2 0,-1-2 0,-2 5-1,2-1 2,3 2-1,-4-1 0,5 1 0,-5 1 0,2-3 0,1 3 0,-4-5 0,0 5 0,-3-4 0,3 1 1,-3 0-1,4 1 0,-3-1 0,1 1 0,-1 1 0,1 0 0,0 3 0,0-1-1,2 2 1,3 0 0,-4 2 0,2-3 0,0 2 0,2-2 0,-2 1 0,3-1 0,-5-2 0,2 1 0,2-2 0,-5 0 0,2 2 0,-1 1 0,4 0-1,-3 0 1,-1 0 0,2 3 0,2-2 0,-4 2 0,1-2 0,4 1 0,-3 1 0,3 0 0,-5 1 0,4-4 0,1 5 0,-3-2 0,4 0 0,-4 0 0,5 1 0,-7-1 0,2 0 0,3 1 0,-4-2 0,1 5 0,1-4 0,-2 2 0,1 1 0,4 0 0,-2-2 0,2 2 0,6 1 0,-13-6 0,13 6 0,-12-3 0,12 3 0,-13-4 0,13 4 0,-13-3 0,7 3 0,6 0 0,-12-3 0,6-1 0,-4 2-1,0-2 1,3 3 0,-6-3 0,3-1 0,2 2 0,-4 0 0,0-2 0,3 3 0,-1-2 0,-3 3 0,3-1 0,5 0 0,5 2 0,-13-2-1,13 2-1,0 0-1,0 0-5,0 0-5,4-17-4,6 2-11,4-10-21,2-13-39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24T16:27:56.335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15.891"/>
    </inkml:context>
    <inkml:brush xml:id="br0">
      <inkml:brushProperty name="width" value="0.03528" units="cm"/>
      <inkml:brushProperty name="height" value="0.07056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2399 2801 38,'0'0'56,"0"0"-18,0 0-15,-8-8-9,8 8-5,0 0-1,0 0-3,0 0-1,0 0-2,7 0 1,-7 0-1,7 0 0,1 3-1,4 2 1,-4-1-1,5 1 0,3 2 0,2 2 0,2-1 0,-3 2-1,4-2 1,-1 3-1,-1 0 0,1 0 1,0 0-1,-3-1 1,0 3-1,4-2 0,-3 4 1,-2-2-1,1 0 0,0 2 1,3 0-1,-3 0 1,-1-5-1,-1 3 0,1-3 0,0-2 1,1-1-1,-3-1 1,3 3-1,0-5 0,-1 4 0,-2-3 0,0 0 0,-3 0 0,5 2 2,-2-1-4,0-2 2,1 2 0,-3-1 0,5-4 2,0 3-2,0-1 0,-1 0 0,0 2 0,1-3 0,0 2 1,3-2-1,-5 0 0,1 0 0,-2 0 0,0-1 0,-2-1 0,-2 0 1,2 0-1,1 0 0,-3-2 0,2 0-1,-3 0 2,3 0-2,2-1 1,-4 0 0,-2 0 0,4-1 0,-4-1 1,1 0-1,1 1 0,-4-3 0,2 1 0,-1 0 0,2-3 0,-4 0 0,5 2 0,-1-5 0,-1 0 0,4-2-1,-4-1 1,1 2 1,2-2-1,-4 1 0,3-1 0,-1 0 0,-2 0 0,0-1 0,0 0 1,0 0-1,0-2 0,-3 0 0,4-1 0,-6 1 1,1-3-1,-1 0 1,0 0-1,-2 1 0,0-2 0,0 3 1,0-1-1,0 1 1,0 0-1,-2 0 0,0 1 0,-1 0 1,2 0-1,-3 0 0,-2-2 0,3 0 1,-4-1 0,0 1-1,0 0 0,0-1 0,0 0 0,-2-1 0,-1 4 0,5-1 0,-7 1 0,4 0 0,-1 1 0,-2-1 0,4 1 1,-5 1-1,5-1 0,0-1 1,-4 1-1,5-1 1,-2 3-1,3-4 0,-5 2 0,5-1 1,-4 0-1,3-4 0,-4 3 0,2-1 0,1 1 0,-2 5 0,1-4 0,-2 6 0,3-2 0,-5 3 0,2-1 0,5 3 1,-8-5-1,4 2-1,2-3 1,-4-1 0,4 0 0,-4-3-1,1 0 2,3-1-2,-5 1 1,6 0 0,-2-1 0,1 2 0,3 2 0,-1-1 0,2 2 0,-2-3 0,3 2 0,0-2 0,0-3 0,1-1 0,-4-2 0,1 1 0,1 0 0,0-3 0,-2 4 0,1 1 0,1 2 0,-4 1 0,1 0 0,2 1 0,-5 4 0,6-2 0,-1 0 0,-3-1 0,3-4 0,-1 3 0,-3 0 0,5 1 0,-5-5 1,2 2-2,3 0 2,-6 4-1,5-3 0,-1 3 0,-3 1 0,4-2 0,-6 2 0,6 1 0,-6 2 0,3-3 0,0 3 0,0-2 0,-2 0 0,2 2 0,-1-1 0,-1 2 0,3-2 0,-5 2 0,4 0 1,-3 0-1,0 1 0,3-2-1,-4 1 1,3 2 0,0-3-1,1 2 1,-2-2 0,-1 1-1,0-1 1,2 2 0,-6 0 0,1-2 0,0 1 0,-1-1 0,0 0 0,0 0 0,-1 0 0,4-4 0,-2 3 0,-4-4 0,3 3 0,-3-3 0,1 3 0,5 0 0,-8-3 0,4 4 0,-1-2 0,2 1 0,0 1 0,0-1 0,1 0 0,-1-1 0,5 3 0,-2-2 0,-4 2 0,4-2 0,-2 0 0,5 3 0,-5-1 0,0-1 1,0 0-1,1 3 0,-1-3 0,3 1 0,-4-1 0,0 1 0,-2 0 0,-3 1 1,2-2-1,0 2 0,0-2 0,0 2 0,-4-1 0,2 0 0,4-2 0,-2 2 0,-3-3 0,3 2 0,1-1 0,-1 1 0,2-2 0,-2 1 0,-6-1 0,4 2 0,-2-3 0,3 2 0,-1 2 0,-4-2 0,3 4 0,-4 1 0,3-1 0,-3 2 0,3 1 0,-6-2-1,0 2 1,0 1 0,0-1 0,2 0 0,-1 2 0,-1 0 1,2 2-1,3 0 0,-3-1 0,7 0 0,-6 1 0,5 2 0,-3-3 0,2 1 0,1 0 0,-3 2 0,3 0 0,-4 0 0,2 0 0,-2-3 0,2 2 0,-4-1-1,-1-1 1,2 0 0,-3 0 0,-2 1 0,1-1 0,1 1 0,0 0 0,0 2 0,3 0 0,-3 0 0,1 0 0,-1 2 0,5-1 0,-5 3 0,-2-3 0,1 1 0,-1-1 0,1 1 0,0 0 0,-1 1 0,2 0 0,-1 1 0,5 3 0,-5-3 0,2 2-1,3 0 1,1 5 0,0-2 0,0 1 0,3-1-1,-5 0 1,6 6 0,-7-5 0,5 3 0,-5 0 0,4 0 0,-4 1 0,3-1 0,0-1 0,3 0 0,-4 0-1,7-2 1,-4-2 0,6 2 0,-3-1 0,4 3 0,-1-3 0,3 2 0,-2-1 0,-1 1 0,1 1 0,2 0 0,1 0 0,0 1 0,-3 0 0,3 1-1,3 0 1,-5 3 0,3-1 0,3-1-1,-1 2 1,1-1 0,2-1 0,0 3 0,1-1-1,1-1 1,2 4 0,0 0 0,0 2 0,0 1 0,0 2 0,5-3 0,-1 4 0,-3-2 0,3-1 0,2-1 0,-2 0 0,1-1 0,0-4 0,1 2 1,3-2-1,-2 1 0,1-4 1,1 4 0,2-1-1,3-2 0,1 2 0,-1 1 0,0 2-1,2-2 1,-2 4 0,1-1 0,1 2 0,2 1 0,4 0 0,-5-1 0,6-1-1,-2 1 2,4 0-1,-5-1 0,6 0 1,-6 0-1,4-1 0,-6-2 0,2 0 1,0 1-1,-1-2 1,0-2-1,1-2 0,-3 2-1,3-4 2,4 3-1,2-1 0,0 0 0,2 1 0,2-2 0,1 2 0,0-1 0,-1 0 0,-1 0 0,-1-1 0,-5 2 0,1-5 0,0 5 0,-6-5 0,2 3 0,4-1 0,-5 0 0,5 0 1,-4 1-1,4 0 0,2 0 0,-5-1 0,6 0 0,0 0 0,1 2 0,-3-4 0,2 2 0,-2-1 0,2 1 0,-6-1 1,2 3-1,-2-2 0,1 0 1,-5 4-1,0-5 0,1 2 0,1-2 0,-2 4 0,-3-5 0,2 3 0,-4-4 0,3 4 0,-7-1 0,5 0 0,-2-1 0,1 2 0,-5 0 0,4 2 0,0-2 0,-3 2 0,3-1 0,0 0 0,1-3 0,-4 1 1,4 1-1,0-6 0,0 5 0,-4-3 0,4 0 0,0 1 0,3 0 0,-1-3 0,-1 3 0,1-1 0,0-1 0,2 1 0,-2-2 0,-4 0 0,4 1 0,-3-2-1,2 0 1,0 0 0,-6 0 0,4 0 0,1 0 0,-7 1-1,4-1 1,2 0 0,-5 2 1,4 0-1,-4-2 0,4 1 0,-5 1 0,5-3 0,-3 2 0,3-2 1,-1 3-2,-4-4 1,7 4 0,-5-3 1,3 4-1,1-1 0,-4 0 0,3 2 0,2-1 0,-4 2 0,2-3 0,1 2 0,-3 1 0,3 0 0,-1-3 0,-5 1 0,7 0 0,-6 0 0,3-2 0,1 2 0,-1-3 0,1 0 0,3 1 0,-6 0 0,3-1 0,3-2 0,-6 1 0,1-1 0,-1 0 0,2 0 0,1 1 0,-6 1 0,2-2 1,2 4-1,-2-2 0,2 0 0,-8-6 0,13 12 0,-13-12 0,9 11 0,-9-11 0,11 10 1,-11-10-1,11 8-1,-11-8 1,9 9 1,-9-9-1,8 9 0,-8-9 0,13 5 0,-13-5 0,12 5 0,-12-5 0,5 3 0,-5-3 0,0 0 0,10 4 0,-10-4 0,0 0-1,0 0 1,6 2 0,-6-2 0,0 0 0,0 0 0,10 5 0,-10-5 0,0 0 0,0 0 0,6 5 0,-6-5 0,0 0 0,8 0 0,-8 0 0,0 0 0,0 0 0,6 1 0,-6-1 0,0 0 0,0 0 0,0 0 0,0 0 0,7 7-1,-7-7 2,0 0-1,0 0 0,0 0-1,0 0 1,0 0 0,0 0 0,1 7 0,-1-7 1,0 0-2,0 0 2,0 0-1,2 6 0,-2-6 0,0 0 0,0 9 0,0-9-1,0 0 1,-2 10 0,2-10 0,-1 6 0,1-6 0,0 0 0,-2 9 0,2-9 0,0 0 0,0 0 0,0 0 0,0 8 0,0-8 0,0 0 0,0 0 0,0 0 0,0 0 0,5 3 0,-5-3 0,0 0 0,0 0 0,0 0 0,0 0 1,0 0-2,0 0 1,0 0 0,5-3 0,-5 3-1,0 0 0,0 0-3,10 0-3,-10 0-6,0 0-5,0 0-7,0 0-25,0 0-34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24T16:28:39.758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1.342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4 0 96,'0'0'41,"0"0"-17,0 0-7,0 0-6,-4 5-3,4-5-2,0 9-2,0-1-1,2-1 0,3 3-1,2 1 0,5 2-1,-2 1 1,4 2 0,0 0-1,3 4 0,0-2 0,-1 3-1,1 0 0,-3-2 1,-3-1-1,-2 1 0,1-4 0,-6-2 0,0-2 1,2-1-2,-6-4 1,0-6-1,2 9-1,-2-9-2,0 0-8,0 0-8,0-4-7,-2-5-19,2-3-30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1.686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274 1 138,'-8'-3'32,"8"3"-9,-10 3-16,3 2 0,0 5-3,-2-3 0,-2 7-1,-2 0-1,0 1 1,-4 4-1,1 2-1,-1-3 0,-1 3 0,-3 1 0,2-2 0,-4 1-1,5-2 0,1-3 0,4-3 0,3 0 0,3-7-2,7-6 0,0 0-1,6 6-9,4-7-8,1-4-5,2-3-18,-2 0-30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2.274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103 11 114,'0'0'42,"0"0"-20,0-11-11,0 11-2,0 0-2,-4 0-2,-5 0-1,9 0-1,-15 9-1,5-1 1,0 2-1,0 3-1,-3 3-1,2 1 1,2 2-1,1 1 1,5 1-1,3 1 0,0-4 0,0-1 0,7-2 0,6-4 0,0-2 0,4-6-1,-2-3 2,4 0-1,-2-5 0,-2-2 0,-6 0 0,-1 0 0,-5-3 1,-3 4 0,-4 1-1,-7 0 1,-4 2-1,-2 3 0,0 0 0,-1 5 0,1-1-1,6 0-3,3 4-4,8-8-12,0 0-2,0-6-16,10-4-30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4 162,'0'0'26,"-6"-7"-6,6 7-13,0 0-3,-12 2 0,12-2-3,0 14-3,0-14-7,4 15-10,6-7-4,-3-1-16,5-3-28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6.630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50 41 43,'-10'0'36,"10"0"-1,0 0-12,-10-4-7,10 4-2,-7-2-5,7 2-1,-9-3-2,9 3 0,-5-2-2,5 2 0,0 0-1,-9 0 0,9 0-2,0 0 1,0 0 0,0 0 0,0 0-1,11 0 0,-1-2 2,5 1-2,-1-5 0,1 1 0,2 2 0,1-2-1,-3 2 1,1 0-1,-3 2 0,-4 1 0,1-1 0,-10 1-1,10 0 1,-10 0-1,0 0-2,0 0-3,2 5-11,-2-5-5,-3 7-11,-3-4-28,-5-2-19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6.899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12 17 69,'0'0'60,"-4"-9"-23,4 9-20,0 0-7,-3-9-1,3 9-2,0 5-1,0 5-2,0-3 0,0 8-2,0 1 0,0 3 0,0 0-1,0 3 0,0-2-1,-2-1 0,1-2-1,0-5-3,1 1-9,0-13-8,0 0-4,0 0-19,11-5-34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7.342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14 0 134,'0'0'35,"-11"6"-12,11-6-15,-4 9-2,4-1 0,0 1-2,1 1-1,2 3 1,5 2-2,2-1 0,-1 5 0,2 0-1,2 4 0,0-1 0,1 2 0,-5-3-1,1 1 1,1-4-1,-8 1-1,2-6 1,1-3-3,-3-1 0,-3-9-11,0 0-5,0 0-7,4-4-16,-2-9-34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7.658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272 0 142,'-10'3'33,"0"4"-11,0 3-12,2-4-4,-1 7-1,-4-1 0,8 5-2,-10 0-1,3 3 0,-4 1 0,0 4-1,-1-1 0,-4 0 0,0-1 0,1 0-1,1-4 0,2-2 0,3-2-2,3-5 0,7-1-5,4-9-12,0 0-3,0 0-10,0 0-26,7-9-26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8.398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79 8 141,'-7'-3'33,"7"3"-11,-7-4-14,7 4-2,0 0-1,-1 7-2,1-7 1,-3 13-2,0-4 0,2 1 0,-9 3-1,6-1 1,-6 2-1,0-2-1,3-1 1,-1-1-1,4-3 0,1 1 0,3-8 0,0 9 0,0-9 0,13 5 0,-6-3 0,6 0 0,0 0 0,1-1 0,0-1 0,0 0 0,-1 0 0,-1 0 0,-7 0 0,-5 0-1,12-6 0,-12 6-1,0 0 1,1-10 0,-1 10-1,1-11 0,2 3 1,-1-1-1,-1 2 2,3 0 0,-2 0 0,-2 7 2,0-8-2,0 8 1,0 0 1,0 0-1,-7 8 1,4 1-1,-1 1 1,2 3 0,-3 1-1,0 5 0,2-1 0,1-1-1,-6 4 0,6-1 0,-1 2 0,-6-2 0,4-1-2,-4-4 0,3 3-4,-2-9-8,5-1-7,3-8-7,0 0-21,0-11-35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9.050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0 13 100,'0'0'48,"0"0"-20,0 0-17,0 0-3,4-5-2,9 5-1,-3-3-1,5 3-1,-2-3 0,3 2-1,-2 0-1,0 1-1,-1 0 0,-6 0 0,2 0-2,-9 0-2,7 1-14,-7-1-4,0 0-14,0 0-27,0 0-11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9.306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42-2 146,'-5'0'32,"5"0"-10,-10 6-12,10-6-4,-3 17 0,2-2-3,1 4 0,-2 0-2,2 5 2,-1-1-3,-5 1 1,2-2-2,0-4-4,2-1-12,-4-5-4,6-12-7,0 0-23,8-2-31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9.738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0 0 102,'0'0'49,"0"0"-21,0 0-15,-2 5-5,2-5-1,4 14-1,1-5-2,6 8 1,0-3-2,4 3-1,-1 5-1,0 0 1,0 2-2,0-2 2,-7 1-2,6-4 1,-3-1-1,-7-4 0,0-3-2,-2-3-1,6-1-10,-7-7-7,0 0-6,2-6-15,-2-5-34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50.010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221-1 163,'-14'10'26,"-1"0"-8,7 7-11,-8 2-1,3 4 0,-2-2-3,1 5 0,-1 0-1,1 1-1,-1-1-1,0-4 1,1 2-2,1-9 0,1 3-3,-3-8-3,11-2-13,-6-3-3,10-5-12,0 0-29,3-5-17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50.586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111 0 118,'0'0'42,"-9"4"-15,2-1-15,7 5-3,-10-3-2,6 8-2,-6-2 1,4 6-3,-5 2 0,7 0-1,-6 3-1,1-1 0,2 2-1,0-4-1,3-1 0,-2-5-3,5 0-1,1-13-12,-9 9-5,9-9-6,5-5-28,3-4-23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9 144,'3'13'32,"-3"-13"-9,0 17-12,0-7-5,4 3-2,-2 4 1,0 1-3,-1-1 0,0 0 0,-1-1-1,4-5 0,-4 0 0,0-11 0,0 0-1,9 0 1,-5-5-1,4-5 0,-2-2 1,5-3-1,-5-4 1,7-1-1,-1 1 0,3 2 0,1-2 0,-3 3 0,0 5 0,-1 5 0,-2 6 0,2 1 1,-4 11-1,0 7 0,-1 2 1,-1 7 0,-4-1 0,0 1 0,0 1-1,-2-5 0,0-3-1,0-5-2,3 5-9,-3-12-9,0-9-3,7 6-14,-7-6-37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50.986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43 25 164,'-15'11'26,"15"-11"-7,-14 13-13,12-3-2,-6 0 0,6 4-2,2-2 0,0-1-1,2 2 0,8-5-1,-3-2 1,4-2-2,4-2 1,1-2 0,-2-5 0,2-3 1,-1-1-1,-2-3 0,-2 1 0,-8-5 1,0 2-1,-3-2 1,-6 2-1,-2 2 1,-5 0 0,0 5 0,-4 5 0,3 2 0,0 1-1,4 7 0,-1 1-2,1-1-7,9 1-10,-1-1-4,2-8-9,7 4-30,3-7-28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51.798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179-1 112,'0'0'45,"0"0"-18,0 0-14,-3-2-5,3 2-1,0 0-2,-10 5-2,10-5 0,-10 8-1,0-3 0,0 4-1,3-1 0,-7 3 0,-3-1-1,0 0 1,0 5-1,-1-5 1,4 2-1,1-2 0,4-2 0,0-2 1,9-6-1,-1 7 0,1-7 0,5 5 0,5-1 0,3-3 0,-2 2 0,4-2 0,-1 2 1,-1 0-1,1 0 0,-3 1 0,1 0 0,-1 2 0,-5-1 0,3 2 1,-4 1-2,-5-8 1,10 11-2,-10-11-3,4 11-11,-4-11-5,0 0-6,0 0-22,0 0-32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52.122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0 0 158,'0'0'26,"0"0"-6,10 9-16,-4-8 0,7 5 0,-3-4-2,5 4 0,0 0 1,0-1-2,-1 2 0,2-1 0,-2 0-1,1-1 0,-3 0 0,-5-1-2,5 2-3,-12-6-11,11 5-5,-11-5-10,0 0-24,4 0-28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53.134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81 178 76,'0'0'58,"0"0"-23,0 0-19,-6 1-7,6-1-1,0 0-2,11-6-1,-5-3-2,4 1 0,1-4 0,4-2-2,-4-1 0,3-4 0,-2 1 0,-1-1 0,0 4 0,-4 0 0,1 5 0,-7-1 0,-1 11 0,0-8 0,0 8-1,0 0 1,-3 6-1,-3 2 0,2 3 1,1 4-1,-5 0 0,4 5 1,1 3-1,-4 3 1,1 1-1,3 2 0,-5 1 0,5-3 0,0-1 0,-3-2 0,3-2 0,2-3 1,0-3-1,-1-3 0,2 0 0,-1-4 0,1-1 0,0-8 0,-9 13 0,9-13 0,-4 6 0,4-6 0,-13 6 0,6-4 0,-3 1 0,-3 0 0,3 1 0,2-3 0,-5 1 0,3-1 0,-1 0 0,11-1 0,-12 1 0,12-1 0,-7 0 0,7 0 0,0 0 0,0 0 0,0-6 0,0 6-1,12-5 1,-7 1 0,5 2 0,3 1 0,1 0 0,0 0 0,1 1 0,-1 0 0,1 0 0,1 0 0,-2 1 0,3 1 0,-4 0 0,1-2 0,-4 2 0,-1-2 0,1 1-2,-10-1-3,10-1-9,-10 1-6,4-8-7,-4 8-18,4-14-36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1:06.757"/>
    </inkml:context>
    <inkml:brush xml:id="br0">
      <inkml:brushProperty name="width" value="0.02646" units="cm"/>
      <inkml:brushProperty name="height" value="0.0529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75 60 67,'0'0'57,"0"0"-28,-3-2-10,3 2-7,0 0-5,-11 2-1,11-2-1,-6 9-2,-1 0 0,7-9 0,-7 15-1,-1-8 1,3 3-1,0 2 0,-1-2 0,3 5-1,-3-2 0,2 1 0,3 0 0,-1-1 0,2 3 0,0-5-1,3 3 1,1 1-1,2-4 1,0 1-1,2-1 1,4-2-1,-4-1 1,5 0-1,0-5 0,0-3 1,1 0-1,-1-3 1,-5-1-1,5-4 0,-2 1 0,1-3 0,-5-2 0,3 0 1,-2 1-1,-1-5 0,3 2 0,-6-5 0,-1 1 1,2 0-1,-5-2 0,0-3 0,-5 0 1,1 0-1,-7 4 1,-1-1-1,1 7 1,0-1 0,-4 8-1,3 3 0,-3 1 1,3 2 0,0 3-1,5 5 0,-4 2 0,4 2 0,-2 3 0,6 0-3,-7-1-7,9 2-11,-3-4-3,-3-4-14,7-8-36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1:08.497"/>
    </inkml:context>
    <inkml:brush xml:id="br0">
      <inkml:brushProperty name="width" value="0.02646" units="cm"/>
      <inkml:brushProperty name="height" value="0.0529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26 95 10,'0'0'18,"0"0"4,0 0 2,0 0 2,0 0-2,0 0-3,0 0-7,0-3-4,0 3-1,0 0-3,0 0-2,0 0 1,0 0-1,0 0-1,0 0 1,0 0-2,0 0 1,0 0-1,0 7 0,0-7 0,-6 17 0,2-8 0,1 4-1,1-4 2,0 8-2,-4-3-1,5 0 1,1 4 0,0-4-1,0 1 0,0-1 0,4-3 1,1 0-1,0-1 0,3-2 1,-2-3-1,4 2 0,-3-4 1,4-2 0,1-1-1,1-1 1,-5-4 0,3-4 0,2 1 0,0-5-1,0 0 1,-5-4-1,2-1 1,2 2-1,-7-3 0,5 0 1,-7 0-1,0 1 1,3 0-1,-6 0 0,0 1 1,0 3-1,0 0 0,-6 2 1,3 1-1,0 2 1,-2 0-1,5 9 1,-12-10-1,2 9 0,3-1 0,-3 2 0,-1 3 0,-1 2 0,1 3 0,0 1 0,-2 2 0,-1-1 0,4 3 0,0 1-1,1 4-1,-1-10-7,9 8-10,-3-6-4,4-10-9,-9 8-34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31 5,'0'0'18,"-17"-6"-3,17 6-8,-11-8-2,11 8-2,-15-10-6,7 3-22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1-2 45,'7'2'51,"-7"-2"-21,0 0-8,8 11-7,-8-11-4,8 14-3,-8-14-1,8 18-2,-4-10 0,6 9-1,-5-7-1,8 6-1,-4-2 0,3 3-1,0-3 0,0 4-1,2-4 1,-1 2-1,0 1 0,1-3 1,-4 1-1,-1-5 0,1 2 0,-2 0 0,0-2-1,-8-10-1,13 16-3,-13-16-9,0 0-9,8 7-14,-8-7-26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187 2 135,'0'0'34,"-9"-6"-15,9 6-14,-10 8 0,8 3-1,-4 1-1,-2 5 0,-1 4-1,1 4 0,-5 0-1,7 0 1,-9-1-1,4-2-1,-1 1 1,1-1-1,0-1 0,1-6-1,2 0 0,-2-3-1,5 2-3,-5-9-10,10-5-9,-13 11-14,13-11-28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0 112,'0'0'41,"0"0"-14,5 7-21,-5-7-2,3 10 2,-3-10-2,1 18 1,-1-10-2,3 7 0,-1-1-1,3 3-1,-4-1 1,6-1-2,-6 4 1,3-5-2,-1 2 0,-3-6-3,7 4-5,-7-14-12,2 7-9,-2-7-25,0-8-23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4 88,'-8'-4'53,"8"4"-22,0 0-17,-11 0-3,11 0-2,0 9-4,4 3 0,3-7-2,5 9 1,-2-2-1,10 9-1,-3 0-1,1 3 0,2-3 1,1 3-2,-4 0 1,-3-5-1,0 0 0,-2-4-1,-6-5-3,-6-10-8,13 3-7,-10-7-7,1-3-14,2-10-36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18 79,'5'-10'50,"-5"10"-24,0 0-12,0-8-2,0 8-4,0 0-2,6 5-1,-6-5 0,3 14-2,4-4 1,4 4-1,2 3-1,4 0 0,-1 3 1,2 2-2,1-3 0,-1 1-1,0-2 1,-3 1-1,-1-3 0,-1-2 1,-8-5-2,5-1 0,-7 1-1,-3-9-5,0 0-11,0 0-4,0 0-13,0-10-33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228 14 104,'0'0'46,"0"-9"-19,0 9-18,0 0-2,-8-5-1,4 10-1,4-5-1,-9 22-1,-3-6-1,3 7 1,-4-1-1,-2 4-1,-6-1 0,4 3 1,-6-2-1,5-2 0,1-3-1,1-1 0,-1-4 1,6-2-2,5-3-1,-6-7-3,12-4-6,-1 10-9,1-10-8,0 0-24,13-14-24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0 132,'13'5'35,"-8"-1"-12,-5-4-16,13 14-1,-13-14-1,2 15-1,-2-8-1,-2 3-1,-4-3 0,-3 1 1,3 0-2,-7 1 0,5-2 0,0 2-1,-4-1 1,12-8-1,-11 11 0,11-11 1,-5 10-1,5-10 0,0 0 1,11 11-1,4-10 1,1 1 0,1-2-1,2 0 1,-1 1 0,2-1-1,1 0 0,-8 0-2,2 0 1,-5-1-5,-1 1-11,-9 0-4,12-10-9,-12 0-29,1 1-22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96,'0'0'53,"-9"3"-24,9-3-17,-2 8-5,2 1-1,0-9-1,11 17-1,-4-5-1,9 2-1,1 1 1,1 0-1,5 3 0,-4 1-1,2-4 0,-3 2-1,-1-3-1,-6-1 0,1-1-4,-12-12-7,11 9-9,-11-9-9,2-5-26,-1-8-24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225 0 121,'0'0'43,"-11"2"-18,4 10-16,-9 2-2,6 6-1,-14-1-1,6 8-2,-3-2 0,-1 6-1,-1-3-1,3 0-1,3-4-1,1-3-4,7 0-11,0-10-6,9-2-11,0-9-30,0 0-22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0 149,'10'0'32,"-10"0"-10,16 0-17,-16 0-1,9 4 0,-9-4-2,0 0 2,6 11-3,-6-11 0,0 7 0,0-7-1,0 0 1,-5 10-1,5-10 0,-8 6 0,8-6 0,-8 8 0,8-8 0,0 0 0,-5 7 0,5-7 0,0 0 0,2 12 0,-2-12 0,9 8 0,-9-8 0,15 10 0,-5-1 0,0 1 1,-1-2-1,4 7 1,-8-2-1,1 4 1,-1-3-1,-5 4 1,0-3 1,-5-2-2,-5 0 1,-3 0 0,-2-8-1,2-3 1,-2-2-1,2-5-1,0-2-1,-1-8-2,13 8-4,-3-10-12,4 4-5,2-4-15,6 2-35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50,'0'0'48,"0"0"-12,0 0-13,0 0-9,0 0-4,0 0-2,1 10-2,1-1-2,8 5 0,-7 2-1,11 1-1,-2 3 0,1 4 0,3-3-1,0 0 0,0 0 0,-1-1 0,0-4 0,-1-1-1,-7-3 1,4-2-1,-11-10-1,13 7-1,-13-7-3,0 0-10,8-4-9,-5-8-10,2-2-31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228 0 104,'0'0'47,"-15"11"-25,4 0-9,1 11-3,-6-3-3,-1 9-2,-2-2 0,0 5-2,-6-3 0,4 1 0,2-4-2,1-4 0,1-1-1,4-6-1,4-4-3,9-10-2,0 0-13,6 3-6,4-5-15,5-6-29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0 118,'0'0'41,"0"0"-15,0 0-18,2 7-1,-2 2-2,-2 3-1,0 2-1,2-1-1,0 2 1,4-1-2,5-2 0,0-4 0,2-1-1,2-5 2,-3-2-2,3-1 0,1-5 1,-1 0-1,-5-2 0,1 0 1,-9 8-1,8-10 0,-8 10 0,0 0 1,-2 4-1,0 7 1,-6 3-1,2 6 1,1-2 0,-5 4-1,7-3 1,1 0-2,1-6 0,-1-1-1,2-2-4,0-10-7,5-6-9,3-6-9,2-3-26,0-5-21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57,'0'0'55,"0"0"-35,0 13-7,6-4-3,4 6-2,1-2-1,5 5-1,-1 0-2,4 4 0,1-1-2,1 1 0,-4 0 0,3 0 0,-7-2-1,0-1-1,-2-2 0,-4-4-2,1 0-3,-5-7-12,-3-6-18,0 0-25,8-3-11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90-1 161,'0'0'27,"0"0"-7,-4 10-14,-4 2-1,6 4-1,-1 1-1,0 7-1,-6 2-1,5 0 1,-7 0-1,1 2 0,3-8-1,-3-3-1,4 1-2,-4-8-3,9 1-12,1-11-4,-2 8-11,2-8-29,0 0-21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192 0 69,'0'0'60,"-11"9"-23,-2 7-27,3 10-2,-3 1-3,0 7 0,-4 1-1,8 3-1,-7-3-1,5 0 0,-4-7-1,5 0-1,-1-1 0,-1-5 0,4-4-2,-2-5-2,5-1-4,5-12-14,-8 10-14,8-10-29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20,'8'0'63,"2"0"-12,-10 0-34,13 5-5,-5 1-3,-8-6-3,11 14 0,-11-14-2,5 16 0,-5-16-1,0 14-1,0-14 0,1 12-1,-1-12 0,0 0 0,7 10 0,-7-10-1,13 4 1,-2 1 0,0-2 0,-1 1 0,5 2 0,-4 3-1,4-3 1,-6 3 0,3 0 0,-9-2 0,-1 1-1,-2 1 1,0-9-1,-9 13 0,-2-6-2,-2-7-4,5 3-11,-5-3-9,0-8-20,3-2-30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37 85,'13'-5'56,"-13"5"-23,13-3-19,-3 3-9,-2 0-1,3 0-1,1-2 0,1-1-1,2 1-3,-5-3-3,6 2-14,-3-2-9,-3 1-24,-2-1-25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96,'0'0'41,"0"0"-17,0 0-9,0 0-5,0 0-3,0 16-2,2-5-2,1 7 0,6 3-1,-2 3 0,3 1 0,-2 0-1,3-1 0,-3 2 0,2-3 0,-4-2 0,4-5-1,-3-3 1,1-2-2,-8-11 0,9 10-2,-9-10-4,8-8-13,-4 1-8,-3-3-18,1-4-31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184-1 83,'-3'2'55,"3"-2"-23,-18 15-20,10 0-3,-2-1-1,-1 10-2,-4-3-3,7 5 1,-9 1-2,4 3 0,-1-1-1,-1-1 0,4-1-1,-1-4 0,1-2-1,6-6-1,2 3-4,-7-9-13,10-9-5,0 6-18,0-6-27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94-1 114,'0'0'41,"-7"-2"-15,7 2-19,-19 2 0,6 9-2,-2-3 0,5 7-3,-1-2 1,0 6-1,6-3-1,1 3 1,4-2-1,4-3-1,4-1 1,8-5 0,4-4-1,2-2 1,-1-3-1,5-4 1,-4-3-1,-3-2 2,-4-2-2,-2 1 0,-12 2 1,-1 2-1,-3 2 0,-10 2 0,-3 3 0,-4 0-3,6 6-2,-6-4-14,9-2-4,4 0-15,7 0-30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2 53,'0'0'65,"0"0"-25,-8-2-24,8 2-6,-3 5-1,3 4-3,0-9 0,3 23-3,2-5 0,5 4 0,1 4-1,6 3-1,1-2 0,1 2 0,1 0 0,1-3 1,-3-4-2,-1-4 0,-1-3 1,-6-4-2,-2 0-1,-8-11 0,15 6-3,-15-6-3,3-3-13,-3-7-10,3 0-24,-3-6-25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287 10 112,'0'0'46,"0"-10"-19,0 10-16,-11 0-4,-2 9-2,3 4 0,-5 5-2,2 4 0,-8 3-2,1 4 2,-3 1-3,1 2 1,-2-4-1,1 0 1,0-2-1,0-4-1,5-5-1,2-3-2,9-3-3,-3-9-12,10-2-7,0 0-19,5-11-33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101 186 28,'0'0'66,"-8"4"-15,8-4-30,0 0-8,-9 0-2,5-5-4,4 5-1,-7-18-2,7 6-1,-2-5-2,2 0 0,0-5 0,0 1-1,2 2 1,5 2-1,-4 0 1,3 5-1,4 3 0,-3 5 0,1 4 0,-2 4 1,4 6-1,-5 2 1,-2 4-1,-3 2 1,0 0-1,-5 3 1,-5 1 0,-1 2 1,-5-4-2,0 1 1,-2 1 0,1 1-1,4-2 0,-1-1 1,2 0-1,7 1 0,5-6 0,0-2 0,12-1 1,3-4-1,2-2 1,5-6-1,-1-2 0,1-5 1,-2-3 0,0 0-1,-9-4 1,-1 0 0,-7-2 0,0 3 0,-6 0-1,-4 5 1,-7 0-1,-1-1 0,-1 3-1,1 1-1,4 5-2,-2-8-3,13 8-11,0-9-6,0 9-13,5-15-35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9 83,'0'0'54,"0"0"-22,0 0-19,-10-10-3,10 10-2,0 0-2,0 0-2,2 8 0,6 2-1,-2 2-1,9 5 1,1 2-2,2 3 0,2 0 0,1 5 0,2-2 0,-4-2-1,-3 0 0,-1-3 1,-7-4-1,2-3-1,-7-2 0,-3-11-2,5 14-6,-5-14-10,0 0-5,-3-7-15,1-3-28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1 171,'4'12'25,"-2"-2"-5,-7 4-14,5-1-2,-10 4-1,8 1 0,-3-1-2,-2-1 0,3-3-2,1-4-2,3-3-3,0-6-15,0 0-1,7-4-11,5-11-32,0 2-18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242 5 88,'0'-10'54,"0"10"-22,0 0-18,-7 8-5,-2 0-2,2 9-1,-7 2-3,1 5 1,-7 3-2,2 5 1,-1-2-2,-2 4 1,-3-1-2,3-3 1,2-4-2,1-4 1,2-4-2,3-8-2,9 0-4,4-10-12,0 0-5,2-17-18,13 1-30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41 40,'5'-12'54,"-5"12"-20,8-9-14,-8 9-6,0-8-3,0 8-3,-11-7-1,4 2-2,-4 5-1,-5 0 0,0 2-1,-2 0-1,2 9 0,-2 0 0,1 4-1,4 2 0,10-1 0,2 0-1,1 3 1,1-5-1,12-1 1,-3-6-1,5-3 0,-1-3 0,2-1 0,-1-1 0,-2-5 1,-7 1-1,4-4 0,-5 0 0,-5 9 0,5-13 0,-5 13 0,1-9 0,-1 9 1,0 0-1,0 0 1,10 5-1,-8 4 1,1-1 0,5 5 1,-6 0-1,-1 1 0,-1 1 0,0 2 0,-1-5 0,-9 4 0,2-4 1,-7 4-1,-1-4 0,-3-1-1,-6-1 1,6-2-1,1-2-1,0-5-2,5 1-2,-1-5-11,14 3-5,-4-20-9,8 2-27,7-3-25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21 76,'-6'-12'58,"6"12"-25,0 0-19,-4-9-3,4 9-3,0 7-2,2 2-1,1 1-1,8 5-1,-4 1-1,6 4 1,3 0-2,2 2 1,0-3-1,4 4 0,-1-4-1,-3-1 1,-2-3-1,-4-2-1,-1-4-1,-11-9-4,15 11-6,-15-11-8,0 0-9,1-11-24,-1 0-25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176 0 131,'0'0'38,"-13"8"-15,13 6-13,-5-1-4,2 5 1,-7 2-3,2 4 0,-2 1-2,-3 3-1,-3 1 1,4-1-1,-7-4 0,3 1 0,-1-3-1,4-6-1,4-2-2,-3-10-2,12-4-11,0 0-6,8-4-10,-1-11-28,6-1-27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0 158,'0'0'28,"-4"16"-7,0-3-17,4 5 0,0 2-1,0 0-1,-1 4 0,1-1-1,0-2-1,-2-3 0,0 0-4,2-18-2,-5 13-12,5-13-6,0 0-13,0 0-32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12 123,'0'20'40,"-1"0"-15,-1 4-11,1-4-9,2 1-1,1-7-1,9-3 0,-3-7-1,6-4 1,0-6-2,2-5 0,-8-5 0,5 1 0,-1-3-1,-9-2 1,-3 3-1,0 2 0,-12 2 0,4 3 1,-6 7-1,-3 1 0,2 2 0,-2 2-2,2 9-6,4-1-10,11-10-5,-10 9-14,10-9-36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07:40.8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14 60,'0'0'61,"0"0"-22,-9-6-21,9 6-5,0 0-4,0 0-1,-8-8-3,8 8 0,0 0-1,0 0-1,0 0-1,0 0 0,0 6-1,0-6 1,7 13-1,-2-3 0,5-1-1,-1 3 1,4 0 0,1 2 0,1 0-1,7 1 1,-5-2-1,-2 1 1,1-1-1,3 0 0,-5 2 0,1-5 0,-2 2 0,-1-4 0,-1 1 0,-7-1 0,-4-8 0,12 9-2,-12-9-1,0 0-5,9 4-12,-9-4-3,6-7-10,-6-3-34,3-4-16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07:41.1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247 0 152,'-5'2'31,"5"-2"-9,-14 8-14,11-1-2,-7-2 0,6 3-3,-6 1 1,0 4-2,1 1 0,-4 1-1,-1 3 1,-1 1-1,0 4 0,-2 0 0,-3-1-1,4-2 1,0-1-1,1-2 0,1-1 0,6-6-1,-4-1 0,5-5-3,7-4-1,0 0-15,0-6-2,6-5-8,2-1-28,4-4-29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07:41.6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3 123,'-10'3'40,"10"-3"-15,0 0-13,0 0-5,0 0-1,2-6-2,-2 6 1,11 0-2,-5 0-1,2 0 0,1 0-1,-1 0 1,4 1-1,-1 1 0,-2 2 0,1 0-1,1-1 1,-5 0-1,-6-3 1,11 10-1,-11-10 0,1 14 0,-1-5 0,-1 2 1,-6 4-1,1-1 1,2 3-1,-6-2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07:41.7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240-1 205,'-14'5'8,"11"2"-2,-7-2 0,6 3-3,-6 1 1,0 4-2,2 1 0,-5 1-1,-1 3 1,-1 1-1,0 4 0,-2 0 0,-3-1-1,4-2 1,1-1-1,0-2 0,1-1 0,6-6-1,-4-1 0,5-5-3,7-4-1,0 0-15,0-6-2,6-5-8,2-1-28,4-4-29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7 165,'0'0'26,"0"0"-6,0 0-15,7 6 1,-3 5-3,6 0-1,-3 3 0,6-4-1,1 0 1,1-3-1,0-4 0,1-3-1,-1-5 1,2-5-1,-3-2 1,-1 1-1,-1-3 0,-8 2 0,0 3 0,-4 9 0,6-6 0,-6 6 0,-1 3 0,-5 11 0,3 4 0,2 6 0,1 4 1,0 6-1,0 0 1,0 6 0,0-5 0,0 6 0,-2-10 0,0-1 1,-9-2-1,4-9 0,-3-4 1,-4-3-1,0-6-1,-2-6 0,2 0 0,-1-3-2,2 0-4,-2-5-10,9 1-7,-4-5-4,9-1-19,1-2-45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07:42.1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3 123,'-10'3'40,"10"-3"-15,0 0-13,0 0-5,0 0-1,2-6-2,-2 6 1,11 0-2,-5 0-1,2 0 0,1 0-1,-1 0 1,4 1-1,-1 1 0,-2 2 0,1 0-1,1-1 1,-5 0-1,-6-3 1,11 10-1,-11-10 0,1 14 0,-1-5 0,-1 2 1,-6 4-1,1-1 1,2 3-1,-6-2 0,6 2 0,-8 1 1,8-2-1,-6-2 0,6 0 0,-3-3 0,3-3 0,2 1 0,2-9-1,0 0-2,0 0 0,0 0-6,0-9-12,2 0-4,0-3-12,3 0-32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07:42.2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12 146,'0'0'33,"-10"6"-10,10-6-14,3 3-2,7-1-2,-5-2-1,7 0-2,0 0 0,0-2-1,2 0 0,-4 2 0,1-1-1,2-2-1,0 3-1,0-5-4,1 5-14,-6-3-4,4 2-11,-1-5-32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22 18,'0'-8'25,"0"8"1,0 0 3,0 0-4,0-8-7,0 8-3,0 0-5,-2-7-1,2 7-3,0 0 0,0 0-1,0 0-1,0 0 0,0 0-1,0 0 0,0 0-1,-3 4 0,3 4 0,0 3 0,0 3 0,0 5-1,0 0 0,0 6 0,0 2 0,-3-1-1,-3 1 2,3 0-2,-4-2 0,1-4 1,0-3-1,3-6 0,-2-1 1,5-11-1,0 0 0,0-6 1,2-7-1,4-4 0,0-3 0,3-3 1,1-3-1,-1 1 0,4-1 0,-2 2 0,-1 3 0,2 3 0,-1 2 0,-3 3 0,1 7 0,2 3 0,-7 3 0,-4 0 0,12 10 0,-9 1 0,1 2 1,-2 3-1,-1 2 0,-1-3 1,0 3-1,0-2 0,-1-1 0,-1-2 0,1-3 0,-2-2 0,3-8 0,0 0 0,0 0 0,0 0 0,6-10 1,-1 0-1,0-6 0,4 2 0,0-4 0,-1 0 1,5 2-1,-4 3 0,3-1 0,-1 6 0,2-2 0,-3 5 0,-1 2 0,0 2 0,-2 1 1,-7 0-1,10 6 1,-5 1-1,0 1 1,-2 2-1,-3 1 0,0 0 1,0 3-1,0 0 1,0 0-1,0 1 1,0 0-1,-2-2 0,2-3 1,0 1-1,0-4 0,0-7 0,0 13 0,0-13 0,0 0 0,0 0-1,0 0 0,0 0-1,0 0-4,0 0-9,10-6-5,-2-3-7,2 2-20,1-5-36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0 173,'-5'8'23,"5"-8"-7,-10 18-12,5-11-1,1 7 1,-1-3-2,4 3 0,-2-1-1,3-1-1,-1-1 0,1-5-1,0-6-2,0 0-4,4 3-10,-3-7-5,4-6-12,-1-4-27,-1-2-22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10 162,'-6'-10'26,"6"10"-7,-8-1-13,8 1-2,0 0-1,-7 5-4,7 2-3,0-7-14,0 9-4,0-9-12,9 8-28,-3-5-17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13 155,'5'11'28,"-4"-1"-7,-1-2-13,0 6-2,-1 1 0,1 1-3,-5 1-1,4 0 0,-1-2-1,-1 2 0,2-7 0,1-1-1,0-9 1,0 0-1,4 2 0,-4-2 0,12-13 0,-2-2 0,-1-1 0,6-5 0,0-2 0,1 0 0,-2 4 0,1 1-1,0 4 1,-5 4 0,-1 7 1,0 4-1,-7 10 1,-2 5-1,0 3 1,-2 6-1,-4 0 1,3 5 0,-1-3-1,4-2 1,-2-4-1,-1-6 0,3-1-1,0-8-2,5 4-7,-5-10-10,2-9-4,-1-2-10,-1-4-35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 35 62,'0'0'56,"3"-12"-19,-3 12-20,2-7-4,-2 0-4,0 7-1,0 0-3,-8-4-1,0 2 0,8 2-1,-16 2-1,11 5 0,-9 2-1,4 1 0,-2 4 0,2 4 0,1 0 0,1 5 0,1 4-1,4-1 1,3-2-1,0-1 0,4-5 0,8-1 0,2-6 1,5-4-1,5-7 0,-5-2 0,5-6 1,-1-3-1,0-4 1,-5 4-1,-1-2 0,-7 3 0,2 3 1,-12 7-1,6-9 0,-6 9 0,0 6 0,0-6 0,0 13 0,4-2 0,1-2 1,0-2-1,5-1 0,2-1 1,4-5-1,0-2 1,-1-7 0,2 1-1,0-6 1,-2 2 0,-2-5-1,-1 2 1,-6-2 0,-4 0 0,-2 0-1,-4 0 0,-6 0 1,-3 0-2,1 4 1,-4 0-2,5 4-1,-5-2-7,5 11-9,6-2-4,5 2-9,-11-1-29,11 1-26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128 64 150,'0'0'28,"0"0"-8,0 0-13,0 0-2,0 7 0,0 5-2,0 3 1,-2-2-2,2 6-1,-1-2 1,1 0-1,0-2 0,0-3-1,0-1-1,0-11 0,0 9 0,0-9-2,0 0-1,-4-9 0,0 1-1,-3-7 0,-5 1 1,0-3 1,-1 0 1,-3-1 2,2 3 2,1 2 0,1-4 2,6 11 0,-1-5 0,7 11 1,-5-12-2,5 12 1,7-7-1,4 5 0,-1 0-1,9-2 0,-1 0-1,5 1 0,3 0 1,-2-1-2,1 1 1,-3 0-1,1 3 0,-4-2-1,-6 2-4,-6-3-8,4 3-7,-11 0-3,12 5-16,-12-5-32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8 104,'0'0'47,"-3"-9"-21,3 9-11,0 0-5,0 0-3,0 0-2,0 5-1,0-5 0,3 14-2,1-5 1,2 3-1,0 3 0,3 2 0,3-2-1,0 1 0,-3 0 1,4 1-2,-1-1 1,0-4-1,-2 1 0,1-1 0,-1-2 1,2-1-1,-6 3 0,3-5 0,-7-1 0,-2-6-1,8 12-1,-8-12-2,0 0-9,0 0-6,8 0-6,-8-13-13,0 2-34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223-1 163,'0'0'25,"-8"0"-6,-2 1-13,7 10 0,-9-4-1,3 6-2,-1 1-1,-2 6 1,-3 1-1,0 3-1,-2 1 0,2-1 0,-5 1 0,3-3-2,1 0 0,2-6-2,4-1-11,3-4-5,7-11-5,-13 5-14,13-5-33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6 112,'0'0'44,"-2"-7"-17,2 7-18,0 0-1,0 0-1,4-1-2,-4 1-2,16 9 0,-3 1-1,3 2 1,0 5-2,3 2 0,3 2 0,-5 1-1,1-1 1,-3 0-1,0-1-1,-2-2 0,0-5-1,-8-4-3,8-1-10,-3-8-5,-1 0-12,-1-8-23,4-4-23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45,'0'0'59,"0"0"-15,0 0-26,0 0-6,0 0-3,0 0-2,3 3-4,4 4 0,1 0 0,3 1 0,2 0-2,3 3 1,-1-1-1,5 2 0,-3-2 0,4 2 0,-5-3-1,5 0 1,-6 0-1,-1-3 1,-1 1-2,-5-2 0,-1-1-2,-7-4-10,8 0-8,-8 0-10,2-6-24,-2-1-20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205 0 116,'-7'12'39,"-4"-2"-13,-3 5-19,5 5 0,-9-5-1,6 8-1,-9-2-2,6-3 0,-6 1-1,6-2 0,-4-4-1,7-1-2,0 0-2,2-7-11,10-5-6,-10 6-10,10-6-25,0 0-21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231 71 65,'6'-9'54,"-6"9"-25,4-11-9,-4 1-8,0 10-4,-5-11-1,5 11-2,-14-16 0,1 10-2,-2 1 0,-5 4-1,-2-1 1,0 6-2,-2 2 1,-2 5-1,3 2 1,3 1-1,4 1 0,2 1 0,7-4-1,6 4 1,2-7-1,11 7 0,4-6 1,5 4-1,2-3 0,2 3 0,-1-1 1,-8 0-1,2 1 1,-6-5 0,-5 2-1,-7 1 1,-4-3 0,-8 1-1,-3-2 1,-1-2-1,-4 0 1,-3-1-1,3-3 0,-1-2 0,6 0 0,2-3-1,5 2-2,0-3-1,8 4-11,0 0-6,10 0-7,2-2-20,8 2-36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0 165,'0'7'25,"0"2"-4,0-9-14,-4 13-2,-3-4-2,6-2-1,1-7-1,-6 10 0,6-10-1,0 0 0,0 9-2,0-9-2,0 0-10,6-7-6,-1 0-8,-2-2-18,2-5-35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 18 150,'3'-10'30,"-3"10"-8,0-11-14,0 11-2,0 3-2,0 12 1,-4-2-2,0 9-1,-4 4 0,2 5 0,-3 3-1,0 2 1,1-2-1,3-1-1,-1 2 0,3-6 1,2-3-1,1-4 0,1-2 0,3-3-1,2-6 2,2-1-1,-1-3 0,7-5 0,-2-1-1,-2-1 1,4-1-3,-1-8-2,3 3-13,-3-4-3,-2-3-8,-2 2-21,-5-4-34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32 163,'-11'0'27,"2"-3"-6,9 3-9,-6-7-8,6 7 0,10-9-1,0 5-2,3 2 0,3-2-1,0 4-2,3-3-3,5 3-11,-5 3-5,1 3-6,-1-1-20,-4 5-36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7 174,'0'0'23,"-4"12"-4,4-12-15,0 0-2,-6 7-2,6-7-8,0 0-11,-3-9-4,3 2-15,0-3-31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0 134,'0'0'35,"0"0"-13,0 0-11,0 4-3,0-4-2,-5 15-2,3-8 0,2-1-1,0-6-2,0 14 1,0-14-1,0 0 0,7 0-1,-7 0 0,8-6 1,-8 6-1,7-14 0,-7 14 0,1-8 0,-1 8 0,0 0-1,-8 0-3,6 6-6,-3-1-8,5 10-6,-6-7-12,4 7-32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18-3 153,'-6'0'29,"6"0"-8,0 0-14,0 0-2,0 0-2,-3 9 1,3-9-2,0 0 0,0 0-1,0 0 1,0 0-1,0 0 0,0 0-1,0 0-1,-3 4-1,3-4-11,0 0-7,-6 6-6,6-6-17,0 0-38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41 55,'0'-14'43,"0"7"-9,0 7-11,2-12-9,-2 12-3,0-8-3,0 8-2,-2 6 0,2 4-2,-3 2-1,0 5 0,0 5-2,3 3 1,0 2 0,0 4-1,2 2 0,5-1-1,-2 7 1,4-3-1,-2 3 1,3-3-1,-2 1 0,1-4 0,0-1 0,-2-8 0,-3-4 0,4-4 1,-5-7-1,-3-9 2,12 4-2,-6-6 1,2-11-1,1 1 1,-1-8 0,1-5-1,1-1 0,1-6 1,-1 0-1,3-5 1,-4 1-1,1-4 1,-1 1-1,0-1 0,0-1 1,-4 8-1,3 1 1,-5 6-1,0 7 0,0 4 0,0 6 0,-3 9 0,0 0-2,0 0 0,0 9-5,-3 3-12,0 4-3,-3 2-12,1 0-29,-2-1-18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261 24 79,'-7'-11'56,"-4"2"-21,5 6-18,-6 1-6,12 2-2,-11 8-4,7 5 0,-7-2-2,3 10 0,-10-2-1,0 5 0,-1 1-1,1 3 0,-7-3-1,4 2 0,-2-2-1,4-6-1,4 2-2,2-11-11,10-1-6,3-9-9,3 0-26,8-8-26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27 79,'0'0'52,"0"0"-19,0 0-21,0 0-2,-2-3-2,2 3-3,0 0-1,0 0-1,5-5-1,-5 5 1,8-1-1,0 1 0,-1-1 0,4-2-1,2 1 0,2 0 0,-1 0 1,2 1-2,-3-2 1,2 2-2,-6-1 1,1 0-2,0 2-1,-10 0-5,13 0-11,-13 0-5,8 0-18,-8 0-29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 13 90,'0'-7'47,"0"7"-24,0 0-10,-4-2-3,4 2-4,0 0-1,-7-4-1,7 4 0,0 0-2,0 0 0,-9 0 0,9 0 0,-6 4-1,-1 3 0,0 0 0,0 6 1,0 0 0,-1 2-1,1 5 0,-4 0 2,4 2-2,-1 0-1,0-3 1,2 3 0,2-2-1,2 2 1,-1-4-1,3 1 0,0-6 0,0 3 1,0-4-2,0 0 1,0-3-2,0-9-2,5 16-8,-5-16-8,7 0-7,-7 0-20,15-11-32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0 137,'0'0'33,"0"0"-10,2 8-16,-2-8-1,0 15-1,-2-8-2,2 5-1,-3-2-1,2 0 0,-1-3-1,2 1-1,0-8-3,0 0-4,0 0-13,0 0-5,5-9-22,1-3-27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11 132,'-1'-9'36,"1"9"-14,-8-3-12,8 3-4,-7 0-4,7 0-7,-2 12-12,2-6-8,0 0-15,0 3-28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0 151,'0'16'28,"0"-5"-7,0 8-15,-5-6-1,0 3-1,0 0-2,-1-4-1,-2 0-1,4-7-2,2 4-11,2-9-6,-7 2-9,7-2-24,-2-12-24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82-1 166,'8'8'25,"-8"-2"-6,5 9-14,-5-2-2,6 8 1,-6-1-2,3 9 0,-3 1-1,1 2 0,-1 2 0,0 0 0,0-3 0,-4 2 0,-2-4-1,0-3 0,-3-4 0,2-6 1,-5-2-1,-1-2-1,2-5 0,0-4-1,3 0-4,-2-6-10,5-4-6,2-6-8,3-7-27,0-3-26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29 165,'-1'-8'26,"-5"2"-6,1-3-12,5 9-3,-7-6-2,7 6-2,0 0-1,-9 0-2,9 0-8,0 9-9,0-2-4,0-7-16,3 13-31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10 100,'0'0'49,"6"-10"-21,-6 10-17,0 0 0,9 0-5,-5 6-1,1 4-2,1 5 0,0 2-1,3 8 0,-5-1 1,5 4-1,-4 0-1,0 3 0,-2-2 0,-3-3 0,0 0 0,-5 1 0,-3-1 0,-1-1-1,-3-3 0,1-1-1,0 1 0,-5-4-1,4 1-3,0-10-10,5 3-6,7-12-8,0 0-27,0 0-23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152 24 15,'0'0'59,"9"-7"-9,-9 7-24,5-5-9,-5 5-4,0 0-3,9-7-3,-9 7-2,0 0 0,0 0-2,-9-5 0,9 5-1,-11 0 0,4 0 0,0 2-1,-2 3 2,-2 0-2,-1 0 0,-1 4 0,0 3 0,-1-1 0,-3 3 0,6 1-1,-2-3 1,1 5-1,3-4 1,5 4-1,1-4 1,3-1-1,4 1 0,7-3 0,-4 0 1,8 0-1,0-3 0,2 1 0,1-3 1,0 0-1,-2-3 0,-1 0 0,0 0 0,-3-2 0,0 0 0,-5-1 0,1 0-2,-8 1-1,13-2-3,-13 2-10,1-9-5,-1 9-9,2-12-28,-2 12-22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39 140,'0'0'33,"0"0"-11,1-2-14,-1 2-2,15-6-1,-3 3-2,2 2-1,-4 0 1,7 0-2,-3 0-1,4 0-1,-3 1-4,0-3-11,-1 1-6,-3-6-9,-1 2-29,0 1-20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0 131,'0'0'38,"-10"0"-15,10 0-14,-6 0-2,6 0-2,-2 9-1,2 1-2,0-1-1,0 4 1,0 0-1,0 3-1,2-1 0,3-3 0,3 0-3,-8-12 0,16 13-6,-11-13-11,6-3-6,2-7-18,-1-2-29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110 4 116,'0'-7'41,"0"7"-20,0 0-9,0 0-2,-5 0-4,5 7-1,-8 1 0,7 1-2,-1 5 0,-1 2-1,-1 5 0,-2 4-1,1 2 0,-2 3 0,0-1-1,-1-2 1,1 4-1,-5 1 0,5-5 1,-2-1-1,1-6 1,1-1-1,5-5 0,1 2 0,1-5 0,0 0 0,0-2 0,1-2 0,-1-7 0,6 12 0,-6-12 0,11 6 0,1-6 0,-5 0 0,6-4 0,1 1 0,2 1 0,0-2 1,5-1-1,-5 3 0,0 0 0,0 2 0,-3 0 1,0 0-1,-4 0 0,-2 1 0,-7-1 0,8 0-1,-8 0-1,0 0-1,0 0-7,0 0-9,0 0-5,0-8-14,0 8-34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49 134,'-10'-1'36,"10"1"-11,0 0-12,0 0-6,13-5 0,-3 0-3,8 1-2,-2 1 0,6-1 0,-2 0-1,3 1 0,-9 0-1,2 1-1,-3-1 0,-7-1-3,3 4-4,-9 0-12,0 0-2,0-8-14,0 8-30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91 156,'0'0'28,"1"-14"-7,8 9-15,1-5 0,8 4-1,1-2-1,2 3-2,3-2 1,-3 4-1,2-2-1,-5 2 0,1-2 0,-4 2-1,-2 1 0,-3 0-1,-5 2-3,-5 0-11,8-6-5,-8 6-6,0 0-18,-6-7-34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 85,'0'0'55,"0"0"-23,-6 9-18,7 1-4,4-1-2,5 9-2,-2-3-2,8 8-1,-1-1-1,4-2 1,0 0-2,-1-1 0,0 0 0,-2-4-1,-1 0 1,-2-5-1,-2 0 0,-6-2 0,3-3-2,-8-5 0,8 10-9,-8-10-8,0 0-7,0 0-17,0-11-35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196 4 134,'-5'-8'35,"5"8"-12,-12 5-16,2 3-1,1 5 0,-2 4-2,0 4-1,-4 1 1,2 0-2,1 1 0,-3 1-1,3-4 0,0-3 0,-2-2-1,2-3 1,0-2-2,4-4 0,8-6-1,-13 6-1,13-6-5,0 0-11,0 0-6,0 0-15,0 0-31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0 148,'0'8'30,"0"-8"-8,-3 12-16,3-12-1,-3 15-1,3-8-1,0 3-2,1-1 0,4 0 1,-2-1-2,-3-8-2,11 12-1,-11-12-6,11 0-11,-11 0-6,13-12-18,-5 0-31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5 142,'-12'-4'33,"6"2"-12,-3 2-13,3 0-4,6 0-2,0 0-6,0 0-14,6 6-7,3-6-15,-2 0-30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18 160,'0'0'27,"0"0"-6,0 0-16,0 0 0,0 0 0,15 4-2,-7-4-2,6 0 1,4-2-1,1-1 1,-2-1-1,2 2-1,2 0 0,-6-1 0,-4 1 0,0 0-1,-4 2-1,-7 0-3,8 0-10,-8 0-7,0 0-8,-8-2-26,8 2-26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0 145,'0'0'33,"0"0"-11,0 0-14,0 0-2,0 0 0,-3 10-2,3 1-1,0 2-1,0 5 0,0 1-1,0 2 0,-3-1-2,2 2-2,-4-7-3,5-3-14,-1-2-4,1-10-11,0 0-35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3 142,'0'0'34,"-4"-7"-11,4 7-15,0 0-2,6 11-1,-3-3 0,6 6-2,-6 1-1,7 3 0,-4 2 0,3 1-1,0 1 0,0-2 0,1 2 0,-2-3-1,-1-3 1,1-2-1,-1-3 0,-4-1 0,-3-10 0,12 9-1,-12-9-1,0 0-1,0 0-3,0 0-13,3-7-3,-3 0-12,0-3-28,1 0-23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08:13.1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74 151,'-5'5'30,"5"-5"-9,-6 13-16,4-8-1,2 5 0,0-2-1,2 3-1,0-2 1,6 0-1,-1-3-1,3 1 0,-2-3 0,4-3 0,-1-1 0,0-4-1,2-4 1,-1-2 0,-3-1-1,1-3 0,-2-1 1,-5-3-1,-2 1 0,-1 0 0,-6 3 0,-1 1 1,-5 3-1,-2 2 1,-4 4-1,5 6 1,-3 2 0,2 6 0,1 2-1,3 1 0,2 4-1,2-5-1,6 4-11,-3-7-7,3-4-5,0-5-15,11-4-40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20 135,'-11'-10'35,"1"1"-12,1 3-14,9 6-4,0 0-1,-6 5-3,6 2-5,0-7-14,10 9-4,-3-5-17,6-1-28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174 10 132,'2'-11'37,"-2"11"-12,0 0-17,0 0 0,0 0-2,0 0-2,-3 5 0,-3 4-1,-3 1-1,-5 2 0,2 2 0,-3 4-1,1 0 0,-4 1 0,3-3-1,-3 1 1,6-3-1,-1 0 0,2-2-2,4-3 0,-2-7-5,9-2-13,0 7-3,0-7-12,9-1-34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111-1 149,'0'0'29,"0"0"-8,-7 4-14,7 3-1,0-7-1,0 13-2,0-5 0,0 3-1,0 1 0,0 2 0,-1 0 0,-4 1-1,0-1 0,1 1 0,-5-5 0,5 3-1,-7-5 0,4-2 0,-2 1 0,0-6-1,2-1-3,-5-5-7,7-3-10,-4-5-4,5-4-17,1-1-36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6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7 171,'0'0'26,"0"0"-7,0 0-13,4-8-2,-4 8-2,0 0-1,0 0-3,0 5-9,0-5-10,0 0-5,0 0-17,0 0-38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6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81 11 8,'0'0'40,"10"-7"-5,-10 7-8,0 0-6,11-4-6,-11 4-2,0 0-3,0 0-3,0 0 0,0 0-2,0 0-1,0 0 0,-2 5-1,2-5-1,-11 9 0,0-3-1,5 1 1,-2 0-1,1 1 0,-5-2 1,3 0-1,2 0 0,-3 1 0,1-2-1,9-5 1,-8 6 0,8-6-1,-1 7 0,1-7 0,0 8 1,0-8-1,3 8 0,-3-8 1,13 13-1,-6-8 1,4 0-1,-1-1 1,2 0-1,-3 2 1,0 0-1,3-2 0,1-1 2,-7 1-2,-1-1 0,-5-3 0,12 7 0,-12-7-2,0 0 1,0 0-2,10 4-2,-10-4-10,0 0-9,-3 0-14,3 0-29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6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0 110,'0'0'43,"0"0"-18,0 0-15,0 0-2,5 5-2,-5-5-2,10 6-1,-10-6-1,16 7 0,-10-4 1,4 0-2,0 1 1,-3 1-1,2-4 1,-1 6-1,0-4-1,4-1 1,-6 1-1,3 1 0,-9-4 0,14 4-1,-14-4-2,6 1-1,-6-1-12,8 2-6,-8-2-12,0 0-31,0 0-14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6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59 152 151,'0'0'29,"0"0"-13,2-3-9,-2 3-2,11-14-1,1 6 0,-6-6-2,3 3 0,3-5 1,-3 1-1,-1 1-1,3-3 0,-5 4 0,-2 1 0,4 3-1,-7 2 1,-1 7-1,0 0 1,0 0 0,0 4-1,0 7 1,-1 5-1,-5 1 1,3 6-1,-2 2 0,4 1 1,-2 2-1,-2-3 0,4 1 0,-1-2 0,2-3 0,0-5 0,0-1 0,0-1 0,2-5 0,-1 0 0,-1-9 0,0 12 0,0-6 0,0 1 0,0-7 0,-7 11 0,7-11 0,-13 7-1,3-3 1,5-4 0,-7 1 0,2 0-1,1-1 1,-2 0 0,0 0 0,3-1 0,-3 0 0,3 1 0,1 0 0,7 0 0,-11 0 0,11 0 0,0 0 0,0 0 0,0 0 0,11-3 0,-1 1 0,-1-1 0,4 2 1,3 1-1,-2-3 0,3 2 0,4 0 1,-6 1-1,1 0 0,1 0 0,-1 0 0,-4 0 0,1 0 0,0 0 0,-8-3 0,-5 3 0,10-3 0,-10 3 0,0 0-1,0 0-1,0 0-3,0 0-10,-7 0-7,7 0-8,-12 0-28,6 0-29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4.065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0 65,'0'0'53,"0"0"-27,0 0-9,0 0-6,0 0-3,0 0-2,0 0-2,0 0 0,0 0-1,0 0-1,0 0 1,0 0-2,0 0 1,0 7 0,0-7-1,0 16 1,3-8-1,0 5 0,-1-3 1,2 5-1,-1 0 0,4 1 0,-4 1 0,4 0 0,-2 0-1,2-1 1,1 3 1,-1-4-2,0 0 1,0 2-1,0-3 1,0 1-1,0 1 1,-1-3 0,0 0-1,-2-3 0,1 0 1,0-1 0,-1-1-1,-4-8 0,4 11 1,-4-11-1,3 8 0,-3-8 0,3 7 0,-3-7-1,0 0 0,0 0-1,0 0-3,0 0-9,0 0-7,0 0-7,4-6-25,-4-2-26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4.47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246 0 100,'0'0'46,"0"0"-17,-9 0-20,9 0-1,-8 10-1,2-5-2,3 4-1,-5 3 0,2 2-1,-3 4-1,4 3 0,-7 2 1,4 1-2,-3 2 0,-4 0 0,1-1 0,0 3 0,-5-3 0,2 0 0,2-3 0,-1-1 0,2-3 0,4 0-1,-1-7 1,2 0-1,9-11 0,-8 9-1,8-9-1,0 0-2,0 0-9,5-4-6,1-4-6,2-1-16,4-2-32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5.146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119 16 72,'6'-6'54,"-6"6"-18,0 0-20,-2-7-4,2 7-2,-7-2-4,7 2-1,-11 0-1,11 0-1,-14 5-1,2 1 2,5 3-3,-4 1 1,-1 1-1,3 2 0,1 0 0,-3 1 0,1 2 0,6-1-1,0 3 0,1-4 0,3 5 1,0-5-1,4 4 0,2-3 0,5-5 1,2 1-1,0-3 0,2-2 1,-1-3-1,2-3 0,-2 0 0,-1-2 1,-2-4-1,-5 1 0,-6 5 1,4-15-1,-5 7 0,-5 0 0,-7 3 1,-1 2-1,0 2 0,0 1 0,0 0-1,-1 0 0,6 2-3,0-2-9,9 0-6,-9-13-6,9 3-13,9-8-32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5.595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9 119,'0'0'40,"0"0"-15,0 0-14,0 0-4,4 0-2,7 0 0,-4-1-2,8 1-1,-3-3 0,6 2-1,-4-1 1,4 2-1,-6-1-1,2 1 1,-3 1-1,-1 1 0,-3 2-2,-7-4-3,10 0-13,-10 0-5,0 0-11,0-3-29,-1-3-16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0 142,'0'0'33,"-6"15"-15,0-7-10,4 6-1,-7 0-3,3 2-1,-7 1-1,2-2-2,5 2-9,-4-7-10,10-10-6,0 0-18,0 0-28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5.837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19 0 155,'-6'6'28,"6"-6"-6,0 19-16,-1-9-1,1 9 1,0-3-2,0 4-2,-2 1 0,2 3 0,-3-4 0,2 0-2,0-3 1,1-2-3,-2-3 0,2-12-6,-5 7-12,5-7-3,0 0-11,5-13-31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8.285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-1-1 45,'0'9'59,"0"-9"-14,3 9-28,3 4-5,-1-5-2,4 11-2,-1-4-4,5 7 1,1-1-2,1 4-1,-1 2 0,0 3-1,-3-4 0,2 0 1,-3-3-1,0 1 0,-3-5-1,2-2 1,-5-3 0,0-3-1,2-3 0,-6-8-2,6 8-2,-6-8-13,0 0-5,7-6-11,-6-5-26,-1-2-24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8.602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253 0 146,'0'0'31,"0"0"-9,-13 12-16,9 5-1,-9-1-1,3 7-1,-4 2-1,-1 3 1,-3 2-1,3 2-1,-8-3 0,5-1 1,-5-2-1,4 2-1,2-7 1,0-1-1,5-2-1,-1-8-1,9 2-1,-5-8-13,9-4-4,0 0-8,9-6-20,-4-4-31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9.129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6 0 112,'0'0'43,"-6"4"-17,6-4-15,0 0-3,0 0-3,0 8-1,0-8-1,3 4 0,7-4-1,-1 0-1,1 0 1,2 0 0,3-3-1,-3 0-1,-4 0 0,1 3 1,-9 0-1,9 0 0,-9 0 1,0 13 1,0-5-2,-4 7 1,-1 1 0,-2 2 0,2 3 0,0 3 0,-5 0-1,6 3 0,-4 1 0,2-2 0,-1-2 1,1-3-2,5-3 1,-6-3-3,5-4-1,2-11-8,-5 2-7,5-2-6,-2-6-16,2-4-32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9.346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7 0 144,'-7'6'31,"7"-6"-9,0 8-14,0-8-2,7 5-1,1-5-2,7 0 1,-2 0-2,3 0-1,-1-4-1,-1 2-3,2 2-12,-3-1-4,0-1-7,-8 1-18,1-3-32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9.85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6 0 132,'0'0'36,"-6"3"-14,6-3-15,0 0-2,7 2 0,3-2-1,4 0-1,0 0 0,2 0-2,1 0 0,3 0 0,1-2 1,-5 2-2,-2 0 0,-1 0-2,0 0 0,-9-2-3,3 1-13,-7 1-5,0 0-14,0 0-29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0.10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50 0 151,'-9'9'30,"2"3"-9,3 4-14,1-1-3,-1 6 0,-2-1-1,5 5 0,-2-3-2,-2 1 0,3-1 0,-3-5-3,5 1-9,-1-2-8,1-7-5,0-9-15,0 0-32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0.709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8-1 110,'0'0'46,"-7"-2"-18,7 2-13,0 8-7,-2 3-3,4 4-1,1 4-1,7 7 0,-3 0-1,5 5 0,1 0-1,3 1 0,-1-3 0,0 1 1,-1-5-1,-3-4 0,2-3 0,-7-3-2,4-1-2,-10-14-3,5 7-13,-5-7-3,7-3-11,-7-9-32,2-5-20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0.973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210 0 153,'0'0'29,"-11"11"-8,11 6-15,-7-2-2,1 10 1,-5-3-1,4 5-1,-7 2-1,1 2 0,-3-1-1,-1-1 1,-4 0-1,2-2-1,2-1 0,-3-5-1,6 1-5,4-9-13,2-4-2,8-9-9,0 0-28,7-6-25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1.582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116 11 131,'0'-9'37,"-6"7"-15,-2 2-13,-6 0-2,5 1-3,-11 3-1,6 7 0,0-1-1,4 4 0,-1-1 1,3 1-2,6-3 0,2 1 0,1-4 0,8-2-1,-2-2 1,3-3 0,1-1-1,-3 0 0,2-5 1,0 0-1,-1 0 0,-1-4 0,-2 1 1,1 1-2,-7 7 1,9-8 0,-9 8 0,8 0 1,-8 0-1,6 12 1,0-1 0,-4 4 0,1 4 0,0 3 0,3 1 0,-6 3 0,0-3 0,0 2 0,0-4 0,-6 0 0,-1-7 0,-3 0-1,-3-5 1,-1-4-1,-2-1 0,1-4-1,1-1-2,-1-11-2,10 4-14,2-8-2,3 1-7,0-4-21,7-2-39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27-1 158,'-9'0'28,"3"1"-8,-2 6-15,6 5 0,0-1-2,2 7 0,4-5-1,3 2 0,3-5-1,3-1-1,1-6 1,5-2 0,0-1-1,3-8 1,-3-3-1,4 1 0,-5-3 0,0 0 0,1 1 0,-4 2 0,-3 1 0,-2 3 0,-10 6 0,11 0 0,-8 4 0,0 11 1,0 7 0,3 5 0,-4 6-1,0 8 1,-2 2 0,0 1 0,0 0-1,-1-1 0,-11-2 0,0-10 0,-5-1-1,-2-9 1,-2-5-1,-4-5 0,0-5 0,1-6-3,12-2-2,-10-9-10,18-1-6,2-4-11,4 0-26,11-1-25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2.11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10 12 110,'0'0'46,"-10"5"-18,10-5-14,0 0-6,0 0-3,14 0-1,-3-4-2,5 4 0,1-3-1,6 3 1,-3-2-1,1 1-1,-2 1 0,-5 0-1,0 0-2,-14 0-3,11-1-11,-11 1-8,0-6-11,0 6-30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2.333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24-1 156,'-6'0'28,"3"11"-7,-7-4-15,10 11-1,-4-4-1,4 8-1,0-1-1,0 1-1,0-1 0,0-2-1,0-1-1,0-5-2,0 4-4,0-9-13,0-8-4,0 0-16,6-1-30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2.63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0 159,'0'18'28,"0"-1"-9,0 8-13,0-1-1,5 4 0,-1 1-3,6 2 0,3-2-1,-1-4 0,4-1 0,-2-3-1,0-6 0,1 0 0,-8-6-1,-7-9-2,14 8-11,-14-8-7,0 0-7,4-12-20,-4 1-33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2.89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212 0 176,'-2'14'23,"0"7"-7,-8-6-13,7 6 1,-4-2-1,-3 2-1,-1 2 0,-2 1 0,-2-1-1,-2 3 1,-6 0-2,1 0 1,0-3-1,2-2-1,3 0-3,3-12-8,4-4-7,10-5-5,3-3-16,9-8-38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3.239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22 0 170,'0'0'25,"0"0"-5,-1 8-15,1 1-1,0 0-1,-1 6-1,1 1-1,-5 4 2,4 1-2,-3 0 0,1 0-1,0-1 0,3 5-1,-4-7-3,4 4-4,0-10-12,0 0-4,0-12-12,3 7-30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3.63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21 61 155,'0'0'28,"0"9"-11,0 5-6,0-6-4,0 8-2,0-5-3,2 5 0,0-3-1,7 0 0,-3-6 0,4-2-1,2-5 1,3 0-1,-1-8 1,1-2-1,0-6 1,-1-2-1,-4-1 1,-5-1 0,-5-1-1,0 2 1,-8 1-1,-4 5 1,-2 6-1,-4 2 1,-1 6-1,2 8-1,2 4-1,-7 1-4,15 2-13,-6-1-2,8-5-10,5-10-25,0 0-31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4.417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165 6 116,'0'0'44,"4"-7"-18,-4 7-12,0 0-6,0 0-3,0 0-1,0 0-1,0 0 0,-2 7-1,-8 1-1,4 2 1,-7 1-1,2 2 0,-3 4 0,-1 1 0,0-1-1,-1 1 0,2-3 1,-2 3-1,5-5 0,1 2 0,1-5 1,7-1-1,-3-1 0,5 0 0,0-8 0,6 12 1,-6-12-1,14 8 1,-4-2-1,0-1 0,4 0 1,-1-2-1,0 2 1,1-3-1,-1 3 0,-2-2 0,-4 2-1,2-3 1,-9-2-1,10 3-2,-10-3-4,0 0-12,8 4-4,-8-4-10,0 0-30,0 0-25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4.786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1 159,'0'0'27,"0"7"-6,0 1-13,0-8-3,6 9 0,-6-9-3,14 9 0,-4-4-1,0 1 1,3-3-1,-3 0 0,2-2-1,1 3 1,0-3-1,-3 1 1,-2 1-1,4-3 0,-7 1-1,-5-1-2,15 3-6,-15-3-11,8-2-5,-8 2-11,4-12-34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5.85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37 285 140,'0'0'33,"0"0"-10,0 0-16,0 0-1,0 0-3,1-7 0,3-2-1,1 0-1,0-6 1,1 0 0,2-8 0,0 1-1,0-7 0,-2 2 1,1-1-1,-1 4 0,-4 1 0,1 2 0,0 8-1,-2 1 1,2 4-1,-3 8 0,0 0 1,0 10-1,0 5 0,-3 6 0,2 4 0,-2 6 1,0 5-2,2 1 2,0 3-2,1-2 1,-5-2 0,5-1 1,0-2-1,0-6 0,0-1 1,0-2-1,3-4 0,-1-2 1,-1-5-1,2 1 0,-2-6 0,-1 1 0,0-9 0,0 0 0,0 5 0,0-5 0,-4 0 0,4 0 0,-14-8 0,4 3 0,0 1 0,-1 1 0,-1 0 0,1 2 0,4 1 0,-5 0 0,7 1 0,5-1 0,-10 5 0,10-5 0,0 0-1,0 0 2,0 8-1,0-8 0,7 0 0,-2 1 0,5-1 0,0 1 0,5-1 0,-3 0 0,1-2 1,3 0-1,-1-1 0,1 0 0,0 0 0,-2-1 0,-1 0 0,-1 0 0,-2 1 0,-3 0 0,-7 3-1,12-3 0,-12 3-3,0 0-10,0 0-7,0 0-4,8-5-19,-8 5-34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27.1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17 10,'0'0'59,"0"0"-4,0 0-30,7-5-9,-7 5-3,8-1-5,-8 1-2,13 0-1,-2-2-2,-2 2 1,1-1-2,5 1 0,-3-1 0,3 1 0,-3-1-1,0-1 1,-1 1-2,-2 1 1,2-1-1,-5 0 1,-6 1-1,11-1 0,-11 1 0,0 0-1,0 0 0,0 0-3,0 0-8,0 0-9,0 0-9,0 3-26,0-3-18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1 174,'-4'1'24,"4"-1"-4,-13 12-15,11-2-1,0 0-1,2 0-1,0 1-1,0-2 0,4 0-1,3-6-1,2 2-2,1-7-4,6-4-12,-6-3-4,4-2-12,-6-3-30,3-4-16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27.5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 90,'0'0'51,"0"8"-21,0-8-18,6 1-3,-6-1-1,14 0-2,-7-1-2,6-1-2,-3-2 1,4 2-1,-4 0-1,3 1 0,0 0 0,-3 1 1,-2-1-2,4 1 0,-5 0 0,0 0 0,-7 0 0,10 2-2,-10-2-1,5 0-5,-5 0-11,0 0-6,7-4-17,-7 4-31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0.1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0 74,'0'0'45,"0"0"-18,0 0-7,0 0-8,0 0-4,0 6-2,0-6-1,0 10 0,0 0-2,0-3 0,0 5 0,-6 0-1,5 3 0,-5-1-1,1 4 0,0 0 0,1-4 0,-3 3-1,1-1 1,3-3-1,2-1 2,-3-5-2,4 2 1,0-9-1,0 10 1,0-10-1,0 0 0,0 6-1,0-6 1,0 0-3,0 0 0,5 2-6,-5-2-11,0 0-6,10-6-20,-10 6-27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0.5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183 0 124,'0'0'37,"0"0"-13,-3 8-18,3-8 0,-7 9 0,1-2-2,-2 1 0,-2 1-1,1 2 0,-1 3-2,-2 0 1,2 1 0,-5 1-1,4 2 0,0-1-1,-2 1 1,-1 1-1,2-3 0,2-1 0,2-2-1,2-2-1,-1-3-2,7 0-3,0-8-12,0 0-6,0 0-14,9-9-32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1.0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58-1 149,'0'0'29,"0"0"-8,7 2-16,-7-2 0,10 0-1,-3 0 0,-7 0-2,13 0 1,-13 0-2,11 0 1,-11 0-2,3 7 1,-3-7-1,2 13 1,-2-4-1,0 0 0,0 1 1,-2 1-1,1-1 0,-5 4 0,-1-2 1,-1 2-1,-4 2 0,1-4 0,-2 4 0,-1-3 0,1 1 0,3-2 0,3-2 0,1-4 1,6-6-1,0 10 0,0-10 0,13 4 1,1-4 0,1-1-1,0-2 0,2-1 0,2 2 1,-4 1-1,0 0-1,-1-1-2,1 2-9,-6 2-8,1-2-5,-3 0-16,-7 0-35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2.5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11 33,'0'0'39,"-7"6"-5,7-6-8,0 0-7,0 0-4,0 0-4,0 0-2,0 0-2,0 0-2,0 0 0,0 0-1,0 0-1,5 0-1,5 0 0,3 0-1,1 0 1,2-3-2,-1 0 1,1 0-1,-2-1 0,0 2 1,-1 0-2,-6 2 0,-7 0-1,13 0-5,-13 0-13,0 0-5,0 0-19,0 7-27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2.7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19 149,'14'0'30,"-6"1"-12,1-2-11,6 1-2,-4-1-2,5 1 0,-5-1-2,2 1 0,0 0 0,-5-1-2,4 1 0,-5-3-3,6 1-14,-8-1-6,-5 3-14,13-8-29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3.1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1 155,'0'0'29,"0"0"-8,0 0-15,0 0-2,-3 10 0,3 2 0,-4 1-1,4 7-2,-1-2 1,-2 5-1,0 2 0,3-2 0,0-1-1,-1-2 0,1 0-1,0-4-1,1-2-1,-1-14-13,6 13-5,-6-13-8,10 0-25,-3-6-29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3.4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183 0 155,'-4'8'29,"-3"2"-9,-2 6-13,-3 2-4,-3 2 0,0-1-1,-1 6 1,-2-1-2,2 3 0,0-2 0,1-4-2,3 0 1,1-4-2,4 2-2,0-11-9,4 1-8,3-9-10,0 0-24,8 0-25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3.9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0 157,'0'0'28,"0"0"-8,6 0-15,-6 0-2,10 4 0,-10-4-1,10 8 0,-10-8 0,10 6 0,-10-6-1,8 12 0,-8-12-1,2 13 1,-2-4-1,0 1 1,-2-3-1,-4 2 0,4 1 0,-3-1 1,-2 1-1,0-3 0,4 1 0,-2 0 0,5-8 0,-5 11 0,3-4 0,2-7 0,0 10 0,0-10-1,0 9 1,0-9 0,0 15 0,0-15 0,4 11 0,-4-11 0,4 10 0,-4-10 0,10 4 0,-10-4 0,11 0 0,-4 0 0,3 0 0,0-1-1,-1 0-1,4 1-3,-5 0-12,2-4-6,0-1-11,0-1-31,3-2-16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5.2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17 35,'0'0'59,"-2"-9"-27,2 9-9,0 0-7,0 0-3,0 0-3,0 0-3,0 0-2,0 0-2,0 0 0,10 0-1,-3 0 0,6 0-1,-2 0 0,6 0 0,2 0 0,-2-1 0,3-2 0,1 3-1,-5-2 0,-1 0 0,1 2-1,-5-1-3,2 1-7,-13 0-11,4 0-10,-4 0-24,-2 0-21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6 169,'-10'-5'25,"1"5"-6,4 0-15,5 0-8,0 0-13,4 3-5,6-3-15,5-2-33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5.5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85,'0'0'55,"-7"8"-23,7-8-20,0 0-4,0 0 0,3 4-3,-3-4-2,12 2 0,-2-1-1,2-1-1,-2 3 0,4-1 0,-1 1-1,-1-1-1,3 0 1,-3 0-3,4 6-6,-3-6-11,-3-2-8,0 0-25,1-7-24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7.7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37 92,'0'0'39,"0"0"-14,0 0-9,0 0-4,0 0-4,0 0-2,10-3-1,-10 3-2,19-4-1,-5-3 1,2 3-2,-1 0 0,4 0 1,1 1-2,-2 0 1,-2-2-1,-3 3-1,-6 2 0,-7 0-1,12 6-3,-12-6-6,0 6-10,0-6-13,-8 12-24,-1-3-17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7.9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17 90,'-13'10'51,"13"-10"-18,-6 4-21,6-4-3,0 0-2,8 2-2,-8-2 0,15 0-2,-3-1-1,2 0-1,0-3 0,2 0 0,-1 3-1,1-2 0,-1 2-1,0-2-2,2 3-6,-6-1-10,2-1-8,-5-2-20,1-4-29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8.2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41-2 138,'-7'0'35,"7"0"-12,-11 5-13,5 2-5,2 5-2,-2 3 0,3 4 0,0 0 0,3 4-2,0-1 0,0 2-1,0-1 1,2-1-2,-1-2 0,2-5 0,1 3-5,-2-7-13,1-3-4,-3-8-14,0 0-29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8.5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172 0 148,'0'0'30,"-5"10"-8,-7 2-14,-7 2-4,4 8-1,-4 1-1,1 3 0,1-1-1,1-1-1,2-1 0,1-5-1,3-4-1,3-7-7,0 2-11,7-9-7,0 0-18,0 0-31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9.0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7 144,'10'-1'31,"3"-2"-9,1 3-16,-6-2-1,8 2-2,-7 0 1,3 3-2,-5 0 0,-1 5-1,-3 1 1,-3-1 0,0 1-2,-1 2 1,-5 0-1,-1 1 0,2-1 1,-3 1-1,2-2 0,-4 2 0,3-5 1,-1 0-1,-4 4 1,7-4-1,-5-1 1,5 1-1,5-7 0,-9 8 0,9-8 0,0 8 0,0-8 0,14 3 1,-2-2-1,3 1 0,0 0 0,5-2-1,0 1-2,-4-1-7,2 0-10,-2 0-6,2-2-18,-4-4-34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0.0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13 76,'0'0'55,"0"0"-21,2-7-22,6 7-4,-8 0-1,14-2-1,-5 1-1,2 1-1,3 0 0,0 1-2,2-1 1,2 2-1,1-2-1,-2 3-1,0-3 0,-3 0-1,1 0-2,-8 0-13,2-2-6,-9 2-11,0 0-28,3-7-22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0.3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19 131,'-7'8'38,"7"-8"-14,0 0-15,0 0-3,7 0 0,-2 0-2,7 0 0,-1-1-2,-2 0-1,6 1 0,2 0 0,0 0 0,-1 0-1,1 0-1,-1 0 0,-2 0-3,3-1-13,-4-4-6,0 0-9,-8-1-28,5-2-27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2.9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45,'-7'4'59,"7"-4"-31,-8 2-8,8-2-4,0 0-6,0 0-2,-3 6-4,3-6 0,0 0-1,11 3-1,-4-2 0,8 0 0,3 0-2,0-1 2,2 0-2,4 0 0,2 0 1,-6 0-1,4 0 0,-7-2-1,-1 2-2,-3-3-7,-6 3-13,1 0-9,-8 0-29,0 0-12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3.1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17 90,'0'0'52,"0"0"-21,0 0-16,3 3-9,-3-3-1,16 0-2,-5 0 0,5 0-1,-2-2-1,1 2 1,3-1-2,0-2 0,0 3-2,-2-4-1,0 4-12,-3-4-7,-5 2-15,2-2-29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213 21 116,'0'0'42,"-2"-8"-16,-9 3-16,11 5-2,-18-7-3,5 7 0,-3 0-2,0 4 0,0 0-1,0 5 1,-8 2-2,6 3 0,2 1 0,1 4 0,0-2-1,7 5 1,1 0-1,7-2 1,0-1-1,7-3 0,5 0 1,5-2-1,0-5 0,3-4 1,-1-2-3,4-3 0,-3 0-2,-4-5-11,0-2-6,-3-3-9,-3-1-25,-6-1-24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3.5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0 149,'0'4'29,"-7"5"-8,2 4-18,5 5 0,-3-1-1,-1 4 1,2 0-1,2-1-1,0 0 0,0-4-1,6-2 1,-5 0-2,1-3 0,-1-4-2,2 4-6,-3-11-11,7 7-8,-7-7-21,6 0-25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3.7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163 2 140,'10'-2'30,"-10"2"-8,-5 2-17,-1 8-2,-4 0 1,1 5-1,-5-1 0,-1 5-2,-1 0 0,-4-1 0,6-1-1,-2-1 0,3 0 0,3-3-2,1-1-2,-1-5-10,10-7-8,-6 9-14,6-9-27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4.2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5 121,'8'-1'38,"2"-1"-13,-3 2-21,3-2 0,-3 2 1,-7 0-1,13 9 0,-6-1-3,-4 3 1,-3-1 0,0 1-1,0 2-1,0 1 1,-7-1 0,3 0-1,-2 2 2,-3-2-2,4-1 1,-5-2-1,4 1 1,-4-3-1,6 0 0,-5 0 0,6-1 0,2-2 1,1-5-2,0 13 1,0-13 1,1 8-1,-1-8 0,15 9 0,-10-5 0,5-1 0,2-2 0,-4 2 1,5-2-1,-2 1 0,3-2-1,-1 0-1,1 0-6,-5 0-12,2 0-6,1-3-18,2-3-34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7.2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40,'0'0'58,"0"0"-16,0 0-23,0 0-7,0 0-1,0 0-3,0 0-2,5 4-1,-5-4-1,5 15 0,-4-4-1,3 3 0,3 2-2,-2 2 1,-1 0-1,4 2-1,-2 1 1,1-1-1,-2 1 0,-3-4-1,3-3 0,-1 0-1,-3-3-4,-1-11-10,2 8-7,-2-8-13,4-4-27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7.5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12 140,'8'-12'33,"-8"12"-11,0 0-16,0 0-2,0 0 0,5 6-1,-5 4 0,1 2 0,0 4-2,2 2 2,2 1-2,-4 2-1,0-1 1,1 1-1,2 0-2,1-3-1,-2 2-1,-3-7-5,2 2-12,1-2-7,3-1-23,-5-4-27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9.8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9-1 48,'0'0'56,"-9"0"-14,9 0-28,0 0-4,0 0-2,0 0-1,0 0-1,0 0-1,0 0-1,10 0-1,0 0 0,0 1-2,0 3 0,4 2 1,0 3-2,2-4 0,-2 3 0,2 2 1,-2-2-2,2 2 1,-4-1-2,0-4-3,2-1-9,-6-4-10,-1 0-15,-7 0-27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0.1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1 135,'-8'-1'34,"8"1"-11,-7 0-17,7 0-2,0 0 0,0 0-2,0 0 1,0 0-2,8 5 0,1-1 0,-1 1 0,4-2-1,-1 2 1,4 0-1,-4 1-1,2 4-1,-3-7-4,3 2-13,0 1-6,0 1-17,-4-4-31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0.4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7 123,'3'-8'38,"-3"8"-13,0 0-18,-1 5-1,-1 1 0,1 3-1,-3 4-2,-1 0-1,2 5 0,-1 0-1,3 1 0,-3-1-1,-1 1 0,4 0-1,-2-3-1,3 8-5,-1-12-12,-2 3-7,3-5-17,0 1-30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0.7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187-1 158,'-7'11'27,"-6"3"-7,1 3-18,-4 0 1,2 6 0,-2-1 0,1 2-1,-4 0 0,5-5 0,0-1-2,2-3-2,1 3 0,0-10-2,5 3-14,0-4-6,6-7-14,0 0-31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1.1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4 148,'15'-2'28,"0"0"-7,2 2-16,-7 0-2,2 4-1,-2 3 0,-5 2 1,-2 2-1,-3 3 0,-3 2 0,-1-2-1,-6 4 0,3 0 1,-7-2-2,2-1 0,0 1 1,-1-3-1,6-2 0,-5 0 0,4-1 0,-1-2 0,9-8 0,-8 10 0,8-10 0,0 8 1,0-8-1,14 4 0,-3-2 0,4-2 0,-1 1 0,3 1 0,1-2 0,-2 0-2,2 4-3,-6-2-10,2-1-7,-4 0-12,0-1-29,-2-2-20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43 163,'-9'0'27,"9"0"-6,0 0-14,13-4-1,2 0-2,2 3-2,6 1 0,1-4-2,4 4-3,-1-4-12,4 1-5,-1-3-8,0-1-20,1-3-37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2.9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 45,'0'0'53,"0"0"-28,0 0-10,-5 4-2,5 6-2,0 0-4,2 3-2,-1 0-2,1 5 1,0 0-2,1 2-1,1-2 0,-1 0 0,-1-2-1,-1-3 0,3 0-1,-2-7-3,4 1-5,-6-7-21,0 0-18,9 0-21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3.1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43,'9'-9'63,"-9"9"-17,1 8-32,5 4-3,-6 2-4,1 7-1,-1-1-2,0 3-1,0-2-1,3 0-1,-3-2-1,0-2 0,2-4 0,-2-1-2,2-1-4,-2-1-13,0-4-13,2 1-26,-2-7-17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3.8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-1 174 69,'7'7'60,"-7"-7"-24,1-5-25,-1 5-4,9-14-1,-2 5-1,0-3-3,3-1-1,-1-4 0,0 1 0,0-1 0,1 0-1,-2 3 1,0-1 0,-3 3-1,1 2 1,-6 10-1,3-10 1,-3 10 0,0 0-1,0 3 0,-3 8 1,2 3-1,-2 4 0,-3 2 0,0 3 0,2 4 0,0-2 1,-2-1-1,2-1 0,-2-3 0,2-3 0,1-1 0,-1-5-2,4-1-3,0-10-10,0 0-11,0 0-19,0 0-26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4.1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140 0 94,'0'0'47,"0"0"-18,0 0-20,-10 9-7,4 0 2,-4 1-1,3 5 1,-1 1-1,-2 0 1,-1 3-2,3 1 0,-1-1 0,1 4-1,0-3-1,1-1 0,-3 2 0,3-4 0,0-2 0,2-4-1,3 1-3,2-12-5,-8 8-14,8-8-12,0 0-27,8-5-10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4.6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 40,'13'-2'58,"-5"1"-32,0-4-8,6 4-3,-6-2-3,5 3-2,-4 0-1,3 2-4,-3 0-1,1 6-2,-2-3 1,-2 4-2,-2 2 1,-1-1-1,-3 3 0,0-1 0,-3 0 1,-2 0-1,-4 1-1,1-3 1,-5 3 0,1-4-1,2 2 0,-1-4 0,3 1 0,3-3 0,5-5 0,-10 9 0,10-9 1,0 0 0,6 5-1,1-4 0,3-1 0,3 0 1,3 0-1,1 0 0,0-2 0,-2-1-1,5 2-1,-6-2-3,3 3-13,-2-4-7,-3 2-17,-3-1-33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7.0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56 0,'7'-10'53,"-7"10"-2,7-3-27,-7 3-10,13-8 0,-13 8-5,15-7-2,-15 7-2,16-3-1,-6-1-1,-3 2 0,3-1-1,1 2-1,-4-2 1,3 0 0,0-2-1,-2 2 0,2 2-1,-10 1 0,12 0-2,-12 0-6,0 0-13,0 0-13,4 9-23,-4-9-12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7.3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64 40,'0'0'58,"7"3"-11,-1-5-31,7-1-4,-2-3-4,5 4-1,-2-3-3,3 2-2,-1-3 1,4 4-2,-1-2 0,-1 1 0,-1 0 0,1-1-1,-4 0 0,-1-2-2,0 5-7,-2-2-12,-1-2-13,-10 5-22,6-5-15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7.9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5 30,'0'0'58,"0"0"-27,0-8-12,0 8-2,0 0-4,0 0-3,0 0-2,0 9-4,0-9 0,0 16-1,0-6 0,0 4-1,0-3 1,0 6-1,0-4-1,0 3 1,0 0-1,0 1 0,-2-3 0,2 2-1,-1-5 1,-1 0-1,-2-3-1,4-8 0,0 11-1,0-11-3,0 0-11,9-11-8,-7 4-15,7-4-27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8.2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90 0 45,'0'0'55,"0"0"-11,0 5-30,0-5-4,-6 14-1,-4-7-2,6 3-1,-6 3-2,5 0-1,-3 1 0,4 2-1,-2-2-1,-3 4 0,5-2 0,-4-1-1,3 0 1,3-1-1,-6-3-1,6-2-1,2 2-2,0-11-9,0 0-10,0 0-14,0 0-27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8.8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98,'0'0'43,"9"1"-15,-9-1-22,11 1-2,-11-1 1,8 2-1,-8-2 0,15 5 0,-7-4-1,3 6-2,-5-3 1,4 4-1,-6-1-1,6 3 2,-7-3-2,0 4 1,-2-3 0,1 0 0,-2 2 0,-2-2 0,-2 0 0,-2 1-1,-1-1 1,5 0-1,-7 0 0,5-2 0,4-6 0,-14 13 0,14-13 0,-9 9 0,9-9 0,-7 7 0,7-7 0,0 0 0,-6 10 0,6-10 0,0 0 0,0 0 0,3 7 0,-3-7 0,7 1 0,-7-1 0,14 0 0,-2 0 0,1 0 0,1-1 0,1-2 1,1 2-2,1-2 1,2 1-1,2 1 0,-6-2-4,5 3-10,0 0-8,-6 0-13,-2 0-28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157 81 119,'8'-7'40,"-1"-2"-18,-7-2-12,7 1-2,-7-1-2,1 4-2,-2-3-1,1 10 0,-13-12-1,4 10 0,-2 0 1,1 2-2,-5 2 0,4 4 0,-4 4-1,2 4 1,-1 0 0,1 3 0,4 1 0,1 2-1,1 0 1,6-2-1,-2 2 2,3-2-2,3 0 0,0-4 1,0 1-1,-1-4 0,-2-2 1,2-1-1,-2-8 0,0 9 0,0-9 0,0 0 0,-9 11 0,9-11 0,-10 7 0,10-7 0,-11 13-1,9-7 1,0 1 0,-3 1 0,4 4 0,1-3 0,0 3 0,1 1 0,4 0 0,-3 0 0,0 0 0,4 3 0,-1-3 0,-1 2 0,-4-1 0,0-2 0,0 1 0,0 0 1,0 0-1,0 3 1,0-3-1,0-1 0,0 0 1,0 1-1,0-2 1,2-2-1,4-1-1,-6-8-2,13 11-8,-6-11-9,5 0-4,-1-7-14,10-4-37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7:45.144"/>
    </inkml:context>
    <inkml:brush xml:id="br0">
      <inkml:brushProperty name="width" value="0.03528" units="cm"/>
      <inkml:brushProperty name="height" value="0.07056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162 2009 0,'0'0'28,"0"0"-3,0 0 1,0 0-5,0 0 0,8 1-5,-8-1-4,0 0-2,0 0-2,0 0-1,0 0-3,0 0 0,0 0 0,0 0-2,0-6 1,0 6 0,0 0-1,0-8-1,0 8 1,0-8-1,0 8 0,-2-10 0,2 10 0,-5-15-1,2 6 1,2 0 0,-2-2 0,-2-2 0,2 0 0,0 2 0,0-2 0,-1 0 0,-2 1 0,3-2-1,-1 3 1,0-1-1,-1 1 2,3-2-2,-5 2 0,4-4 1,-2-1 0,-2 4-1,3-4 1,1 3-1,-2-4 1,0 2-1,1 1 1,3-1-1,-4 0 0,2 2 2,1-1-2,0 1 0,1-3 1,1 2-2,0 1 2,0-1-1,-2 3 0,2-3 0,0 1 0,-1 1 0,1 1 0,-3-2 0,3 3 0,-3-3 0,3 1 0,-1-3 0,-1 3 0,1-1 0,1-1-1,-1 2 2,-1-2-2,2 2 1,-1-2 0,-2 1 1,1 1-1,-2-1 0,3-2 0,-1 1 0,1-1 1,0 1-1,-2-1 0,1-1 0,-1-2 1,1 2-1,0-1 0,1-3 0,1 3 0,-2 1 0,-1-2 1,2 0-1,-2 1 0,3 1 0,-1-1 0,1 1 0,-2 2 0,2-3 0,0 2 0,0 0 0,0-2 0,0 2 0,0 1 0,0 0 0,-1 0 0,1-1 0,0 3 0,-1-2 0,1 2 0,0 0 0,-2-1 1,2 1-1,-1 1 0,1 0 0,0-2 0,0 2 0,0 1 0,0-1 0,1-1 0,-1-2 0,2 2 0,-2-2 0,1 0 0,0 1 0,2-1 0,0 3 0,1-2 0,-2 1 0,1-1 0,-1 1 0,3-1 0,-2 1 0,-2-1 0,2 0 0,-2 1 0,1-1 0,2 2 0,-1-1 1,-2-1-1,-1 1 0,2-1-1,-2 0 1,1 1 0,0 0 0,-1 2 0,0-2-1,0 0 1,2 2 0,-1-1 0,2 1 0,3-3 0,-5 3 1,6-5-1,0 4 0,5-3 0,-7 2 0,7-2 0,1 0 0,-6 0 1,3-2-2,1 2 2,-4 0-1,3 2 0,-1 1 0,-2 0 0,0 2 0,0 1 1,0 0-1,2 2 0,0 0 0,-1-1 0,2-2 0,4 2 0,-2 0 0,0 1 0,-1-2 0,6 4 0,-4-2 0,7 2 0,-3 0 0,0 1 0,0 0 0,6 1 0,-5 1 0,1 1 0,2 0 0,-4 0 0,0-1 0,0 1 0,-1 0 0,1 0 0,0 1 0,-3 0 0,-1 2 0,1-1 0,0 2 0,-2 0 0,2 2 0,-1-2 0,2-1 0,-1 5 0,1-3 0,-1 1 0,0 0 0,0 2 0,0-1 0,1-1 0,-1 1 0,2 0 0,-1 1 0,5-1 0,0 2 0,-2-2 0,2 2 0,0-1 1,-1 3-1,0 1 0,0-3 0,-2 2 0,-3 1 0,2-2 0,-2 0 0,3-1 0,-1 2 0,-1-1 0,0 0 0,3 2 0,-5-2 0,5 4 0,-2-3 0,1 3 0,-3 1 1,3-2 0,0 2-1,0-2 0,3 2 1,-3 2-1,2-5 1,-2 3-1,4-1 0,-5 1 0,1 1 0,0 0 0,0 0 0,3 1 0,-3 0 1,-3-1-1,2 3 0,-1 1 0,1-3 0,-2 1 0,2 2 0,-2 0 0,0 1 0,2-1 0,-2-3 0,1 2 0,1 0 0,-2 1 0,6-3 0,-4 0 0,1 0 0,-2 0 0,3-1 0,-1-1 1,4 3-1,-3-4 0,2 3 0,3 1 0,3-2 0,-5 0 0,3 3 1,-1-4-1,-1 1 0,4 2 0,-5-2 0,3-2 1,-5 4-1,-1-1 0,5-2 0,-4 1 0,-1 2 0,3-4 1,-2 3-1,5-2 0,-6-2 0,7 2 0,-6-2 1,7 3-1,-5 0 0,3-4 0,-4 3 0,3 0 0,-4 0 0,3-1 0,-5-4 0,-1 3 0,1-3 0,-1 1 0,1-1 0,-3-1 0,6 1 0,-6 0 0,0 1 0,2-2 0,-5 1 1,6 0-1,-7-2 0,4 4 0,1-3 0,-1 1 0,-1 0 0,2-2 0,-1 3 0,-1 0 0,1 0 0,1-1 1,-1 0-1,0 0 0,0 0 0,-1 1 0,0-4 0,-2 1 0,0 1 0,1 1 0,1-3 1,-5 2-1,2-2 0,1 1 0,1 0 0,-4-2 0,5 1 0,-2 0 0,2-1 0,-3 1 0,2 0 0,-1 1 1,2-1-1,-2 0 0,-4 1 0,5-3 0,0 1 0,0 0 0,-4 0 0,6-1 0,-1-1 0,3 2 0,-2-2 0,0 3 0,2-3 0,-2 2 0,-1-3 0,0 3 0,1-1-1,-1-1 1,-3 1 0,1 1 0,-1 0 1,1-1-2,-2 2 2,1-2-1,-2 2 0,1-2 0,2 1 0,2 0 0,-3 1 0,1-1 0,1 0 0,0 0 0,3 0 0,-4-1 0,-4 0 0,4 1 0,-4 2 0,2-4 0,1 3 0,-6 0 0,6 1 0,-4-2 0,4 2 0,-5-1 0,4-3 0,-5 2 0,6 1 0,-6 0 0,-4-7 0,15 11 0,-15-11 0,11 12 0,-8-5 0,1 0 0,3 3 1,-4-3-1,1 3 0,3-1 0,-2 1 0,-1-2 0,3 3 0,-3-1 0,3-2 0,-1 1 0,1-1 0,0 2 0,5 0 0,-5 0 1,3-1-2,-5 0 1,4 1 0,-6 0 1,2 2-1,-3-4 0,-2 1 0,0-2 0,0 2 0,0 0 0,-2-2 0,-2-1 0,4-6 0,-4 13 0,4-13-1,-11 15 1,8-7 0,-6-1 0,5 4 0,-3 1-1,-2 2 2,2-3-1,0 4 0,-3-3 0,3 3 0,-4-2 0,1 2 1,3-3-1,-6 0 0,3 2 0,0 0 0,0 1 0,-3-4 0,2 4 0,1-1 0,-1-1 0,-2 2 0,-1-1 0,-1-3 0,1 2 0,-1 0 0,0-2 0,1-1 0,0 0 0,-3 0 0,1-2 0,-1 1 1,2 1-1,-2 0 0,1 1 0,-3-1 0,4 0 0,-2 2 0,-5-3 1,5 1-1,-1 0 0,1 0 0,-6-1 1,6-1-1,0 1 0,-6-1 0,6 2 0,-1-1 0,-3 1 0,1 1 0,1 2 0,-5-1 0,-1 0-1,2-1 1,-3-1 0,-2 0 0,4 1 0,2-5 0,-2 3 0,4 0 0,0-5 0,1 5 0,1 0 0,3-4 0,-2 5 0,-3-1 0,1-5 0,2 3 0,0 1 0,-1-3 0,-1-1 0,2 0 0,2-3 1,-1 3-1,2-1 0,-2 1 0,2-2 0,0 1 0,0-1 0,-2 3 0,-1-2 0,1 0 0,-3 1 0,3 0 0,0 0 0,-1 0 0,2-1 0,0 0 0,1 4 0,-3 0 0,3-4 0,-7 5 0,4 2 0,-2-3 0,2 4 0,-6-1 0,5-2 0,-5 3 0,2-2 0,-2 1 0,3-1 0,-2-3 0,0 1 0,-1 2 0,4-5 0,-1 5 0,-3-1 0,5-1 0,-5 0 0,3 2 0,3-1 0,-4-3 0,5 4 0,-1-5 0,1 1-1,1-3 1,0 0 0,1-2 0,1 1 0,1-1 0,-3 0 0,3 0 0,2 0 0,-3 0 0,0 0 0,-1 0 0,1-1 0,-1-1 0,1-2-1,-1-4 2,-2 2-1,1 0 0,-2-2 0,2-1 0,-2 1 0,2 1 1,-5-3-1,4 3 0,4-3 0,-4-1 0,2 1 0,0-2 0,4 0 0,-3-4 0,0-2 0,0 3-1,3-3 1,3 0 0,-3 0 0,6 0 0,0 0 1,-5 0-1,6 2 0,-4-1 0,3-1-1,1 1 2,-5 0-2,2-1 1,0 3 0,-1-2 0,3 3 0,-3-1 1,3 3-2,1-4 1,-4 4 0,4-3 0,0 2-1,0-2 1,-4-1-1,3-2 1,-2 0 0,-1 1 0,4-3-1,-5 1 1,3 0 0,2 1 0,-4-1 1,2 2-1,2 1 0,-6 1 0,4-4 0,-5 3 0,0 0 0,3-1 0,-6 1 0,1 0 0,3 2 0,-1-2 0,-2 5-1,2-1 2,3 2-1,-4-1 0,5 1 0,-5 1 0,2-3 0,1 3 0,-4-5 0,0 5 0,-3-4 0,3 1 1,-3 0-1,4 1 0,-3-1 0,1 1 0,-1 1 0,1 0 0,0 3 0,0-1-1,2 2 1,3 0 0,-4 2 0,2-3 0,0 2 0,2-2 0,-2 1 0,3-1 0,-5-2 0,2 1 0,2-2 0,-5 0 0,2 2 0,-1 1 0,4 0-1,-3 0 1,-1 0 0,2 3 0,2-2 0,-4 2 0,1-2 0,4 1 0,-3 1 0,3 0 0,-5 1 0,4-4 0,1 5 0,-3-2 0,4 0 0,-4 0 0,5 1 0,-7-1 0,2 0 0,3 1 0,-4-2 0,1 5 0,1-4 0,-2 2 0,1 1 0,4 0 0,-2-2 0,2 2 0,6 1 0,-13-6 0,13 6 0,-12-3 0,12 3 0,-13-4 0,13 4 0,-13-3 0,7 3 0,6 0 0,-12-3 0,6-1 0,-4 2-1,0-2 1,3 3 0,-6-3 0,3-1 0,2 2 0,-4 0 0,0-2 0,3 3 0,-1-2 0,-3 3 0,3-1 0,5 0 0,5 2 0,-13-2-1,13 2-1,0 0-1,0 0-5,0 0-5,4-17-4,6 2-11,4-10-21,2-13-39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24T16:27:56.335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15.891"/>
    </inkml:context>
    <inkml:brush xml:id="br0">
      <inkml:brushProperty name="width" value="0.03528" units="cm"/>
      <inkml:brushProperty name="height" value="0.07056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2399 2801 38,'0'0'56,"0"0"-18,0 0-15,-8-8-9,8 8-5,0 0-1,0 0-3,0 0-1,0 0-2,7 0 1,-7 0-1,7 0 0,1 3-1,4 2 1,-4-1-1,5 1 0,3 2 0,2 2 0,2-1 0,-3 2-1,4-2 1,-1 3-1,-1 0 0,1 0 1,0 0-1,-3-1 1,0 3-1,4-2 0,-3 4 1,-2-2-1,1 0 0,0 2 1,3 0-1,-3 0 1,-1-5-1,-1 3 0,1-3 0,0-2 1,1-1-1,-3-1 1,3 3-1,0-5 0,-1 4 0,-2-3 0,0 0 0,-3 0 0,5 2 2,-2-1-4,0-2 2,1 2 0,-3-1 0,5-4 2,0 3-2,0-1 0,-1 0 0,0 2 0,1-3 0,0 2 1,3-2-1,-5 0 0,1 0 0,-2 0 0,0-1 0,-2-1 0,-2 0 1,2 0-1,1 0 0,-3-2 0,2 0-1,-3 0 2,3 0-2,2-1 1,-4 0 0,-2 0 0,4-1 0,-4-1 1,1 0-1,1 1 0,-4-3 0,2 1 0,-1 0 0,2-3 0,-4 0 0,5 2 0,-1-5 0,-1 0 0,4-2-1,-4-1 1,1 2 1,2-2-1,-4 1 0,3-1 0,-1 0 0,-2 0 0,0-1 0,0 0 1,0 0-1,0-2 0,-3 0 0,4-1 0,-6 1 1,1-3-1,-1 0 1,0 0-1,-2 1 0,0-2 0,0 3 1,0-1-1,0 1 1,0 0-1,-2 0 0,0 1 0,-1 0 1,2 0-1,-3 0 0,-2-2 0,3 0 1,-4-1 0,0 1-1,0 0 0,0-1 0,0 0 0,-2-1 0,-1 4 0,5-1 0,-7 1 0,4 0 0,-1 1 0,-2-1 0,4 1 1,-5 1-1,5-1 0,0-1 1,-4 1-1,5-1 1,-2 3-1,3-4 0,-5 2 0,5-1 1,-4 0-1,3-4 0,-4 3 0,2-1 0,1 1 0,-2 5 0,1-4 0,-2 6 0,3-2 0,-5 3 0,2-1 0,5 3 1,-8-5-1,4 2-1,2-3 1,-4-1 0,4 0 0,-4-3-1,1 0 2,3-1-2,-5 1 1,6 0 0,-2-1 0,1 2 0,3 2 0,-1-1 0,2 2 0,-2-3 0,3 2 0,0-2 0,0-3 0,1-1 0,-4-2 0,1 1 0,1 0 0,0-3 0,-2 4 0,1 1 0,1 2 0,-4 1 0,1 0 0,2 1 0,-5 4 0,6-2 0,-1 0 0,-3-1 0,3-4 0,-1 3 0,-3 0 0,5 1 0,-5-5 1,2 2-2,3 0 2,-6 4-1,5-3 0,-1 3 0,-3 1 0,4-2 0,-6 2 0,6 1 0,-6 2 0,3-3 0,0 3 0,0-2 0,-2 0 0,2 2 0,-1-1 0,-1 2 0,3-2 0,-5 2 0,4 0 1,-3 0-1,0 1 0,3-2-1,-4 1 1,3 2 0,0-3-1,1 2 1,-2-2 0,-1 1-1,0-1 1,2 2 0,-6 0 0,1-2 0,0 1 0,-1-1 0,0 0 0,0 0 0,-1 0 0,4-4 0,-2 3 0,-4-4 0,3 3 0,-3-3 0,1 3 0,5 0 0,-8-3 0,4 4 0,-1-2 0,2 1 0,0 1 0,0-1 0,1 0 0,-1-1 0,5 3 0,-2-2 0,-4 2 0,4-2 0,-2 0 0,5 3 0,-5-1 0,0-1 1,0 0-1,1 3 0,-1-3 0,3 1 0,-4-1 0,0 1 0,-2 0 0,-3 1 1,2-2-1,0 2 0,0-2 0,0 2 0,-4-1 0,2 0 0,4-2 0,-2 2 0,-3-3 0,3 2 0,1-1 0,-1 1 0,2-2 0,-2 1 0,-6-1 0,4 2 0,-2-3 0,3 2 0,-1 2 0,-4-2 0,3 4 0,-4 1 0,3-1 0,-3 2 0,3 1 0,-6-2-1,0 2 1,0 1 0,0-1 0,2 0 0,-1 2 0,-1 0 1,2 2-1,3 0 0,-3-1 0,7 0 0,-6 1 0,5 2 0,-3-3 0,2 1 0,1 0 0,-3 2 0,3 0 0,-4 0 0,2 0 0,-2-3 0,2 2 0,-4-1-1,-1-1 1,2 0 0,-3 0 0,-2 1 0,1-1 0,1 1 0,0 0 0,0 2 0,3 0 0,-3 0 0,1 0 0,-1 2 0,5-1 0,-5 3 0,-2-3 0,1 1 0,-1-1 0,1 1 0,0 0 0,-1 1 0,2 0 0,-1 1 0,5 3 0,-5-3 0,2 2-1,3 0 1,1 5 0,0-2 0,0 1 0,3-1-1,-5 0 1,6 6 0,-7-5 0,5 3 0,-5 0 0,4 0 0,-4 1 0,3-1 0,0-1 0,3 0 0,-4 0-1,7-2 1,-4-2 0,6 2 0,-3-1 0,4 3 0,-1-3 0,3 2 0,-2-1 0,-1 1 0,1 1 0,2 0 0,1 0 0,0 1 0,-3 0 0,3 1-1,3 0 1,-5 3 0,3-1 0,3-1-1,-1 2 1,1-1 0,2-1 0,0 3 0,1-1-1,1-1 1,2 4 0,0 0 0,0 2 0,0 1 0,0 2 0,5-3 0,-1 4 0,-3-2 0,3-1 0,2-1 0,-2 0 0,1-1 0,0-4 0,1 2 1,3-2-1,-2 1 0,1-4 1,1 4 0,2-1-1,3-2 0,1 2 0,-1 1 0,0 2-1,2-2 1,-2 4 0,1-1 0,1 2 0,2 1 0,4 0 0,-5-1 0,6-1-1,-2 1 2,4 0-1,-5-1 0,6 0 1,-6 0-1,4-1 0,-6-2 0,2 0 1,0 1-1,-1-2 1,0-2-1,1-2 0,-3 2-1,3-4 2,4 3-1,2-1 0,0 0 0,2 1 0,2-2 0,1 2 0,0-1 0,-1 0 0,-1 0 0,-1-1 0,-5 2 0,1-5 0,0 5 0,-6-5 0,2 3 0,4-1 0,-5 0 0,5 0 1,-4 1-1,4 0 0,2 0 0,-5-1 0,6 0 0,0 0 0,1 2 0,-3-4 0,2 2 0,-2-1 0,2 1 0,-6-1 1,2 3-1,-2-2 0,1 0 1,-5 4-1,0-5 0,1 2 0,1-2 0,-2 4 0,-3-5 0,2 3 0,-4-4 0,3 4 0,-7-1 0,5 0 0,-2-1 0,1 2 0,-5 0 0,4 2 0,0-2 0,-3 2 0,3-1 0,0 0 0,1-3 0,-4 1 1,4 1-1,0-6 0,0 5 0,-4-3 0,4 0 0,0 1 0,3 0 0,-1-3 0,-1 3 0,1-1 0,0-1 0,2 1 0,-2-2 0,-4 0 0,4 1 0,-3-2-1,2 0 1,0 0 0,-6 0 0,4 0 0,1 0 0,-7 1-1,4-1 1,2 0 0,-5 2 1,4 0-1,-4-2 0,4 1 0,-5 1 0,5-3 0,-3 2 0,3-2 1,-1 3-2,-4-4 1,7 4 0,-5-3 1,3 4-1,1-1 0,-4 0 0,3 2 0,2-1 0,-4 2 0,2-3 0,1 2 0,-3 1 0,3 0 0,-1-3 0,-5 1 0,7 0 0,-6 0 0,3-2 0,1 2 0,-1-3 0,1 0 0,3 1 0,-6 0 0,3-1 0,3-2 0,-6 1 0,1-1 0,-1 0 0,2 0 0,1 1 0,-6 1 0,2-2 1,2 4-1,-2-2 0,2 0 0,-8-6 0,13 12 0,-13-12 0,9 11 0,-9-11 0,11 10 1,-11-10-1,11 8-1,-11-8 1,9 9 1,-9-9-1,8 9 0,-8-9 0,13 5 0,-13-5 0,12 5 0,-12-5 0,5 3 0,-5-3 0,0 0 0,10 4 0,-10-4 0,0 0-1,0 0 1,6 2 0,-6-2 0,0 0 0,0 0 0,10 5 0,-10-5 0,0 0 0,0 0 0,6 5 0,-6-5 0,0 0 0,8 0 0,-8 0 0,0 0 0,0 0 0,6 1 0,-6-1 0,0 0 0,0 0 0,0 0 0,0 0 0,7 7-1,-7-7 2,0 0-1,0 0 0,0 0-1,0 0 1,0 0 0,0 0 0,1 7 0,-1-7 1,0 0-2,0 0 2,0 0-1,2 6 0,-2-6 0,0 0 0,0 9 0,0-9-1,0 0 1,-2 10 0,2-10 0,-1 6 0,1-6 0,0 0 0,-2 9 0,2-9 0,0 0 0,0 0 0,0 0 0,0 8 0,0-8 0,0 0 0,0 0 0,0 0 0,0 0 0,5 3 0,-5-3 0,0 0 0,0 0 0,0 0 0,0 0 1,0 0-2,0 0 1,0 0 0,5-3 0,-5 3-1,0 0 0,0 0-3,10 0-3,-10 0-6,0 0-5,0 0-7,0 0-25,0 0-34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24T16:28:39.758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1.342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4 0 96,'0'0'41,"0"0"-17,0 0-7,0 0-6,-4 5-3,4-5-2,0 9-2,0-1-1,2-1 0,3 3-1,2 1 0,5 2-1,-2 1 1,4 2 0,0 0-1,3 4 0,0-2 0,-1 3-1,1 0 0,-3-2 1,-3-1-1,-2 1 0,1-4 0,-6-2 0,0-2 1,2-1-2,-6-4 1,0-6-1,2 9-1,-2-9-2,0 0-8,0 0-8,0-4-7,-2-5-19,2-3-30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1.686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274 1 138,'-8'-3'32,"8"3"-9,-10 3-16,3 2 0,0 5-3,-2-3 0,-2 7-1,-2 0-1,0 1 1,-4 4-1,1 2-1,-1-3 0,-1 3 0,-3 1 0,2-2 0,-4 1-1,5-2 0,1-3 0,4-3 0,3 0 0,3-7-2,7-6 0,0 0-1,6 6-9,4-7-8,1-4-5,2-3-18,-2 0-30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2.274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103 11 114,'0'0'42,"0"0"-20,0-11-11,0 11-2,0 0-2,-4 0-2,-5 0-1,9 0-1,-15 9-1,5-1 1,0 2-1,0 3-1,-3 3-1,2 1 1,2 2-1,1 1 1,5 1-1,3 1 0,0-4 0,0-1 0,7-2 0,6-4 0,0-2 0,4-6-1,-2-3 2,4 0-1,-2-5 0,-2-2 0,-6 0 0,-1 0 0,-5-3 1,-3 4 0,-4 1-1,-7 0 1,-4 2-1,-2 3 0,0 0 0,-1 5 0,1-1-1,6 0-3,3 4-4,8-8-12,0 0-2,0-6-16,10-4-30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6.630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50 41 43,'-10'0'36,"10"0"-1,0 0-12,-10-4-7,10 4-2,-7-2-5,7 2-1,-9-3-2,9 3 0,-5-2-2,5 2 0,0 0-1,-9 0 0,9 0-2,0 0 1,0 0 0,0 0 0,0 0-1,11 0 0,-1-2 2,5 1-2,-1-5 0,1 1 0,2 2 0,1-2-1,-3 2 1,1 0-1,-3 2 0,-4 1 0,1-1 0,-10 1-1,10 0 1,-10 0-1,0 0-2,0 0-3,2 5-11,-2-5-5,-3 7-11,-3-4-28,-5-2-19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6.899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12 17 69,'0'0'60,"-4"-9"-23,4 9-20,0 0-7,-3-9-1,3 9-2,0 5-1,0 5-2,0-3 0,0 8-2,0 1 0,0 3 0,0 0-1,0 3 0,0-2-1,-2-1 0,1-2-1,0-5-3,1 1-9,0-13-8,0 0-4,0 0-19,11-5-34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7.342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14 0 134,'0'0'35,"-11"6"-12,11-6-15,-4 9-2,4-1 0,0 1-2,1 1-1,2 3 1,5 2-2,2-1 0,-1 5 0,2 0-1,2 4 0,0-1 0,1 2 0,-5-3-1,1 1 1,1-4-1,-8 1-1,2-6 1,1-3-3,-3-1 0,-3-9-11,0 0-5,0 0-7,4-4-16,-2-9-34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26 135 142,'-13'-11'34,"13"11"-11,-8-4-14,7 8-3,-3 3-2,4 6 1,0 1-3,4 1 0,1 3 0,4-2 0,1-4-1,5-4 0,-2-5 0,4-3 0,-2-4-1,3-6 1,-1-5 0,-4-4-1,-3-2 0,-1-3 1,-5 0-1,-4 0 1,-6 0-1,-3 0 0,-7 6 1,-3 5-1,1 6 1,-3 4-1,1 6 0,2 8 0,6 3-1,3 5-2,9 7-8,0-5-9,15 4-4,0-5-12,12-1-34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7.658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272 0 142,'-10'3'33,"0"4"-11,0 3-12,2-4-4,-1 7-1,-4-1 0,8 5-2,-10 0-1,3 3 0,-4 1 0,0 4-1,-1-1 0,-4 0 0,0-1 0,1 0-1,1-4 0,2-2 0,3-2-2,3-5 0,7-1-5,4-9-12,0 0-3,0 0-10,0 0-26,7-9-26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8.398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79 8 141,'-7'-3'33,"7"3"-11,-7-4-14,7 4-2,0 0-1,-1 7-2,1-7 1,-3 13-2,0-4 0,2 1 0,-9 3-1,6-1 1,-6 2-1,0-2-1,3-1 1,-1-1-1,4-3 0,1 1 0,3-8 0,0 9 0,0-9 0,13 5 0,-6-3 0,6 0 0,0 0 0,1-1 0,0-1 0,0 0 0,-1 0 0,-1 0 0,-7 0 0,-5 0-1,12-6 0,-12 6-1,0 0 1,1-10 0,-1 10-1,1-11 0,2 3 1,-1-1-1,-1 2 2,3 0 0,-2 0 0,-2 7 2,0-8-2,0 8 1,0 0 1,0 0-1,-7 8 1,4 1-1,-1 1 1,2 3 0,-3 1-1,0 5 0,2-1 0,1-1-1,-6 4 0,6-1 0,-1 2 0,-6-2 0,4-1-2,-4-4 0,3 3-4,-2-9-8,5-1-7,3-8-7,0 0-21,0-11-35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9.050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0 13 100,'0'0'48,"0"0"-20,0 0-17,0 0-3,4-5-2,9 5-1,-3-3-1,5 3-1,-2-3 0,3 2-1,-2 0-1,0 1-1,-1 0 0,-6 0 0,2 0-2,-9 0-2,7 1-14,-7-1-4,0 0-14,0 0-27,0 0-11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9.306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42-2 146,'-5'0'32,"5"0"-10,-10 6-12,10-6-4,-3 17 0,2-2-3,1 4 0,-2 0-2,2 5 2,-1-1-3,-5 1 1,2-2-2,0-4-4,2-1-12,-4-5-4,6-12-7,0 0-23,8-2-31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9.738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0 0 102,'0'0'49,"0"0"-21,0 0-15,-2 5-5,2-5-1,4 14-1,1-5-2,6 8 1,0-3-2,4 3-1,-1 5-1,0 0 1,0 2-2,0-2 2,-7 1-2,6-4 1,-3-1-1,-7-4 0,0-3-2,-2-3-1,6-1-10,-7-7-7,0 0-6,2-6-15,-2-5-34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50.010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221-1 163,'-14'10'26,"-1"0"-8,7 7-11,-8 2-1,3 4 0,-2-2-3,1 5 0,-1 0-1,1 1-1,-1-1-1,0-4 1,1 2-2,1-9 0,1 3-3,-3-8-3,11-2-13,-6-3-3,10-5-12,0 0-29,3-5-17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50.586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111 0 118,'0'0'42,"-9"4"-15,2-1-15,7 5-3,-10-3-2,6 8-2,-6-2 1,4 6-3,-5 2 0,7 0-1,-6 3-1,1-1 0,2 2-1,0-4-1,3-1 0,-2-5-3,5 0-1,1-13-12,-9 9-5,9-9-6,5-5-28,3-4-23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50.986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43 25 164,'-15'11'26,"15"-11"-7,-14 13-13,12-3-2,-6 0 0,6 4-2,2-2 0,0-1-1,2 2 0,8-5-1,-3-2 1,4-2-2,4-2 1,1-2 0,-2-5 0,2-3 1,-1-1-1,-2-3 0,-2 1 0,-8-5 1,0 2-1,-3-2 1,-6 2-1,-2 2 1,-5 0 0,0 5 0,-4 5 0,3 2 0,0 1-1,4 7 0,-1 1-2,1-1-7,9 1-10,-1-1-4,2-8-9,7 4-30,3-7-28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51.798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179-1 112,'0'0'45,"0"0"-18,0 0-14,-3-2-5,3 2-1,0 0-2,-10 5-2,10-5 0,-10 8-1,0-3 0,0 4-1,3-1 0,-7 3 0,-3-1-1,0 0 1,0 5-1,-1-5 1,4 2-1,1-2 0,4-2 0,0-2 1,9-6-1,-1 7 0,1-7 0,5 5 0,5-1 0,3-3 0,-2 2 0,4-2 0,-1 2 1,-1 0-1,1 0 0,-3 1 0,1 0 0,-1 2 0,-5-1 0,3 2 1,-4 1-2,-5-8 1,10 11-2,-10-11-3,4 11-11,-4-11-5,0 0-6,0 0-22,0 0-32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52.122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0 0 158,'0'0'26,"0"0"-6,10 9-16,-4-8 0,7 5 0,-3-4-2,5 4 0,0 0 1,0-1-2,-1 2 0,2-1 0,-2 0-1,1-1 0,-3 0 0,-5-1-2,5 2-3,-12-6-11,11 5-5,-11-5-10,0 0-24,4 0-28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52 0 178,'0'0'24,"0"0"-4,0 0-15,0 7 0,-2 2-3,0 2 1,-5 1-2,-1 1 0,-1-1 0,0 0 0,1-3-2,0-3 0,8-6-2,0 0-3,0 0-11,8-4-5,5-6-7,2-3-27,0-6-27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53.134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81 178 76,'0'0'58,"0"0"-23,0 0-19,-6 1-7,6-1-1,0 0-2,11-6-1,-5-3-2,4 1 0,1-4 0,4-2-2,-4-1 0,3-4 0,-2 1 0,-1-1 0,0 4 0,-4 0 0,1 5 0,-7-1 0,-1 11 0,0-8 0,0 8-1,0 0 1,-3 6-1,-3 2 0,2 3 1,1 4-1,-5 0 0,4 5 1,1 3-1,-4 3 1,1 1-1,3 2 0,-5 1 0,5-3 0,0-1 0,-3-2 0,3-2 0,2-3 1,0-3-1,-1-3 0,2 0 0,-1-4 0,1-1 0,0-8 0,-9 13 0,9-13 0,-4 6 0,4-6 0,-13 6 0,6-4 0,-3 1 0,-3 0 0,3 1 0,2-3 0,-5 1 0,3-1 0,-1 0 0,11-1 0,-12 1 0,12-1 0,-7 0 0,7 0 0,0 0 0,0 0 0,0-6 0,0 6-1,12-5 1,-7 1 0,5 2 0,3 1 0,1 0 0,0 0 0,1 1 0,-1 0 0,1 0 0,1 0 0,-2 1 0,3 1 0,-4 0 0,1-2 0,-4 2 0,-1-2 0,1 1-2,-10-1-3,10-1-9,-10 1-6,4-8-7,-4 8-18,4-14-36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2:29.572"/>
    </inkml:context>
    <inkml:brush xml:id="br0">
      <inkml:brushProperty name="width" value="0.01764" units="cm"/>
      <inkml:brushProperty name="height" value="0.03528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86 30 65,'0'0'49,"0"-8"-22,0 8-8,-1-8-7,1 8-4,0-7-1,0 7-2,0 0 0,-3-7 0,3 7-2,0 0 0,0 0 1,-13 1-1,9 7-1,-3 3 0,4 2-1,-6 4 2,4 5-2,0 1 0,-2 1 0,4 0 0,-2-2 0,0-1-1,3-5 1,1-2-1,1-8 0,0-6 1,0 0-1,0 0 0,5-6 1,1-6 0,-1-1-1,2-7 1,0 2-1,2-4 0,-5-2 0,3 2 0,-1-1 0,0 2 0,1 4 0,-4 3 0,-2 4 0,-1 10 0,0 0 1,0 0-1,-7 12 0,-1 6 1,0 4-1,-2 5 0,-2 0 1,1 1-1,5 0 0,-4-4 0,6-5 0,-3-3 1,4-9-1,3-7 0,0 0 0,0 0 0,6-10 1,-1-4-1,1-2 1,3-7-1,-4 1 0,5-3 0,-6 0 1,6 2-1,-7 1 0,2 5 0,0 6-1,-5 11 1,1-9 0,-1 9 0,0 13 0,-1 0 1,-6 6-1,1 4 0,3 1 1,-4 0-1,3-2 0,-4-2 0,4 1 0,2-5 0,-1-6-2,3 2-1,0-12-9,-3 12-8,3-12-4,0 0-14,0 0-35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2:30.308"/>
    </inkml:context>
    <inkml:brush xml:id="br0">
      <inkml:brushProperty name="width" value="0.01764" units="cm"/>
      <inkml:brushProperty name="height" value="0.03528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141 11 96,'0'0'52,"2"-7"-22,-2 7-15,0 0-6,0 0-1,-1-6-2,1 6-2,-3 4 0,0 5-2,-5 3 0,4 7-1,-9 3 0,1 8 1,0 0-2,-4 3 1,3-2 0,-1-1-1,3-6 0,2-3 1,2-7-1,1-6 0,6-8 0,0 0 0,0-4 1,3-7-1,6-7 0,-2-2 1,4-6-1,1-1 0,2-3 0,0 3 1,-1 3-1,-5-1 0,4 5 0,-1 4 0,-7 6 0,-4 10 0,7-5 0,-7 5 0,-5 9 1,-1 9-1,-4 1 1,0 7-1,-1 2 1,-2 0-1,-1 4 0,0-4 1,1 0-1,3-7 1,3-2-1,-2-7 0,3-3 0,6-9 0,-8 8 0,8-8-1,0 0 0,0-9-2,0 9-6,7-17-9,-3 6-4,2-5-8,1 4-29,-1-8-31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2:31.099"/>
    </inkml:context>
    <inkml:brush xml:id="br0">
      <inkml:brushProperty name="width" value="0.01764" units="cm"/>
      <inkml:brushProperty name="height" value="0.03528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53 45 126,'-5'-6'37,"5"6"-13,3-8-15,-3 2-2,0 6-1,6-11-2,-6 11 0,11-7-1,-7 4 0,6 1-2,-4 1 1,4 1-1,-4 0 1,2 2-1,-2 4 0,1 2 0,-3 2 0,-2 2 0,1 1 0,1 1 0,-4 1 0,0 1-1,0 0 1,-7-3 0,2 2-1,-5-2 1,1 2 0,-1 0-1,-5 1 1,3 0 0,-3-4-1,3 1 0,0-2 1,4-1-1,-4-6 0,12-4 0,-10 5 0,10-5 0,0 0 1,0-6-1,0 6 0,9-11 0,-5 4 0,6 3 0,-3 0 0,2 1-1,2-1 2,-5 4-1,5 0 0,-5 0 0,4 5 0,-2-1 1,1-1-1,1 3 1,0 0-1,-2 0 0,4-2 0,2-1 0,0-1 0,0-2-1,0 0-4,5 4-8,-6-4-8,1-2-5,-3-7-13,-2 0-43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2:34.209"/>
    </inkml:context>
    <inkml:brush xml:id="br0">
      <inkml:brushProperty name="width" value="0.01764" units="cm"/>
      <inkml:brushProperty name="height" value="0.03528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34 37 92,'0'0'49,"0"0"-24,0 0-11,0 0-4,0 0-3,0 0-2,0 0-1,0 7-1,0-7 0,-4 10-2,-5-2 2,5 3-1,1 0 0,-3 3 1,2 0-2,3 4 0,-2 0 0,3 0 0,0 3 0,1-3 0,2-3 0,4 3-1,2-6 1,2 1 0,3-5-1,0-2 1,1-3 0,-1-3-1,0 0 1,2-6-1,-1-1 1,0-6-1,-1 0 0,-1-3 1,-2 1-1,-1-4 0,0 1 0,-5-3 1,3 3-2,-7-3 2,-1 3-1,0-2 0,-6 1 1,-1 3-1,-4 1 0,1 4 1,-4 2 0,4 6-1,-4 2 1,-1 1-1,1 5 0,1 2 1,1 3-1,-1 3 0,4 1 0,-2-2 0,-2 3 0,5 3 0,-1-2 0,1 3 0,2 0 0,3-1 0,0-1 0,0 1 0,3-2 0,7 1 0,-1-3 0,4-1 1,4-4-1,0-1 0,1-1 0,-1-6 0,0-1 0,0-2 0,-2-6 1,-2-1-1,0-3-1,1 0 2,-5-3-1,-1-1 0,1 0 0,-5 0-1,1 1-1,-2-3-5,3 9-10,-3-8-5,-3 0-9,0-5-28,-1-6-34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2:35.488"/>
    </inkml:context>
    <inkml:brush xml:id="br0">
      <inkml:brushProperty name="width" value="0.01764" units="cm"/>
      <inkml:brushProperty name="height" value="0.03528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94 70 79,'0'0'56,"0"0"-28,-12-8-13,12 8-4,0 0-2,0 0-2,-14 0-2,14 0 0,-7 8-2,7-8 1,-11 15-2,2-7 0,3 6-1,-2 0 1,2 3-1,-2 3 0,5 1 0,1 2 0,2-4 0,2 2 0,5-3 0,3 1 0,3-5 0,2-2-1,5-5 1,2-2 0,0-5-1,0-1 1,0-8-1,1-4 1,1-4-1,-5-4 0,1 0 1,-5-4-1,-2-1 0,-3 0 0,-3 0 1,-3 1-1,-4 5 0,-3-4 0,-5 6 0,-5 3 0,-3 2 0,1 6 0,-5 1 0,-3 4 1,5 2-1,-6 8 0,1 1 0,0 6 1,2 0-1,0 4 1,3 3-1,3 1 0,2 0 0,0 3 0,9 0 0,0-3 0,2 1 0,4-5-1,5-4-1,1-6-7,14-1-9,-4-8-5,3-13-9,-1-9-30,7-9-38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3:41.567"/>
    </inkml:context>
    <inkml:brush xml:id="br0">
      <inkml:brushProperty name="width" value="0.03528" units="cm"/>
      <inkml:brushProperty name="height" value="0.07056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 2830 53,'0'0'57,"0"0"-29,0 0-9,0 0-6,0 0-4,0 0-2,0 0-3,0 0 0,0 0-1,2 4-1,-2-4 0,10 6-1,-10-6 1,10 7 0,-10-7-1,12 7 0,-5-4 0,-7-3 0,12 7 0,-12-7 0,14 5 0,-14-5-1,14 5 1,-14-5 0,13 7-1,-13-7 1,13 7-1,-6-3 1,0-1-1,0 1 1,-1 0-1,2 0 1,-2-1-1,4-1 1,0 2-1,-2-2 0,5 1 2,0 0-2,-2-2 0,4 2 0,-1-2 1,0 1-1,2 0 0,-4-2 0,3 0 0,-1 0 1,0 0-1,-1 0 0,0 0 0,-1 0 0,2 0 0,1-4 0,-3 4 0,3-2 1,-3-1-2,1 2 2,0-2-1,-3 1 0,3-1 0,-3 0 0,2 0 0,0 1 0,-2-4 0,1 0 0,2 1 0,-3 0 0,0-4 0,3 0 0,-2-1 0,0 0 0,-1 2 1,0-4-1,3 2 0,-4 2 0,0-3 0,3 3 0,-4-2 1,1 0-2,2-1 2,-1 0-1,0-2 0,3 0 0,-2 0 1,1 1-1,0-1 0,0-1 1,1 0-1,-1 2 0,1-1 0,1 1 1,-1-1-1,-2 0 0,4-2 0,-5-2 0,4 3 0,-3-1 1,2-1-1,1 0 0,-2 0 1,0-1-1,-2 4 0,3-3 1,0 1-1,0-1 0,-2-2 0,2 0 0,-2-1 0,2-1 0,0 0 0,1-1 0,-1-3 0,2 3 0,0-1 0,-1 4 0,1-4 0,1 2 1,2 2-2,1-2 2,1 2-1,0-2 0,2 2 1,0 2-1,0-1 0,3-1 0,-4 2 0,4-1 0,-3-1 0,2 0 0,-4 0 0,4-2 1,-4-1-1,4 2 0,-6-1 0,5 0 0,-4 0 1,1 0-1,2 1 0,-3-1 0,3 0 0,-3 2 0,2-2 0,1-1 1,0 3-2,0-4 1,0 7 0,0-5 0,-3 4 0,4-2-1,-3 2 1,1-1 0,-4 1 0,2 1 0,-3-2 0,2 0 0,-5 2 0,4-1 1,-6 1-1,2 0 0,-2-1 0,2 2 0,-6 1 0,5-3 0,-1 3 0,-5-2 0,4 0 0,-2 3 1,1-4-1,1 6 0,-3-4-1,3 5 1,0-4 0,-3 3 0,3-1 0,-5 0 0,5 3 0,-1-4 1,-2 4-1,3-3 0,-5 1 0,5 0 0,-4-2 0,5 4 0,-2-5 0,-2 5-1,6-4 1,-7 2 0,3-1 0,3 0 0,-6 3 0,2-3 0,-2 4 0,-2-4 0,5 3 0,-7 2 0,4-5 0,0 1 0,-1 0 0,4-3 0,-3 2 0,2-2 1,-1 1-1,2-2 0,-1-1 0,-2 4 0,2-2 0,-2 3 0,-2-1 1,4 1-2,-6 0 2,0 2-1,-1-1 0,2 1 0,-3-2 0,1 3 0,4-4 0,-5 2 0,0-1 0,0-1 0,0 3 0,0-2 0,0 0 1,-5-1-1,3 0 0,-1 0 0,1 1 0,0 0 0,-6-3 0,4 2 0,-2-2 0,-1 3-1,0-3 1,0 3-1,2-1 1,-7 1 0,2-2-1,3 1 2,-4 2-1,1-2 0,3 0 0,-5-2 0,2 0 0,3 0 1,-4-2-1,1 1 0,3-2 0,-6 0 0,2 1 0,1-3 0,-2 2 1,0 0-1,-3 1 0,1-2 0,1 3 0,1-2 0,-3 2 0,3 2 0,-3-2 1,1 3-1,1-1 0,-4 2 0,2-2 0,-1 0 0,-1 2 0,2-1 0,-8 2 0,4 0-1,-1 0 2,-5-1-1,1 1 0,1 2 0,-4-2 0,1 1 0,2 0 0,0 1 0,1 1 0,4 0 0,-6 1 0,7 0 0,-1 0 0,-2 0 0,1 1 0,0 1 0,-1-1 0,3-2 0,-8 4 0,5-2 0,-3 1 0,-2 1 0,2-2-1,-6 0 1,2 3 0,-1-3 0,-2 4 0,3-3 0,-2 3 0,1-1 0,1 1 0,4 0 0,-5-1 0,4 0 0,2 0 0,-2-2 0,-1 1 0,-1 0 0,1-1 0,-3 2 0,-1 0 0,-6 0 0,1 1 0,-2 3 0,-3 0 0,4 2 0,1 0 0,1 0-1,3 2 1,2-2 0,4-1 0,2 0 0,0-2 0,2 3 0,0-2 0,1 1 0,-4-2 0,2 2 0,-2-1-1,1 1 1,1-1 0,-2 2 0,4-2 0,-2 0 0,2 0 0,1 1 0,3-1 0,0 1 0,1 3-1,0-4 1,3 4-1,0-1 1,-2 1-1,3 0 1,-2 0 0,4 2 0,-2-2 0,1 2 0,3 0 0,-3 1 0,3 0 0,-3 2-1,6 0 1,-5-2 0,4 2 0,-3-2 0,3 4 0,2-4 0,-4 4 0,3-4 0,-1 6 0,1-3 0,0 4 0,1 0 0,0-2 0,0 1 0,0 1 0,2-2 0,0 0 0,1 0 0,-3-2 0,1 2 0,2-3 0,0 3 0,-1-1 0,1-2-1,0 2 1,0-4 0,0 1 1,0 1-1,0-3 0,0 3 0,0-3 0,1 2 0,1-3 1,1 3-1,-1-1 0,1 2 0,2 0 0,-1 0 0,-1 3 0,-1 1 0,4-2 0,-4-1 0,0 1 0,1 1 0,2-1-1,-4-1 1,0 2 0,1-2 0,1 0 0,-1 3 0,3-3 0,-2 3 0,1-1 0,-3-1 0,2 2 0,1-2 0,2 1 0,-5 1 0,4-4 0,0 4 0,0-3 0,-1 0 0,0 1 0,2 1 0,-5 2 0,5-2 0,-3 1 1,1 1-1,-1-1 0,0 2 0,1 0 0,0 2 0,-2-4 0,1 2 0,1 2 0,0 0 0,-1 0 0,1-2 0,0 4 0,-1 2 0,0 0 0,-3 3 0,2-1 0,-2 2 0,0-2 0,0 0 0,-2-3 0,-1 2 0,0-5 1,-1 1-1,1-3 0,-1-1 1,1 2-1,-2 0 0,2 1 1,-3 3-1,0 2 0,-1-1 0,3 4 0,-3-3 0,1 3 0,1 0 0,-1-1 0,2-2 0,-2 0 0,3-1 0,-1 1 0,-2 2 0,2-5 0,-2 0 0,0 2 0,1 2 1,2-5-1,-3 3 0,1-2 1,2 1-2,-2-2 1,3 0 0,-1-2 0,0 1 0,0-4 0,0 0 0,2 0 0,-1-2 0,1 3 0,0-1 0,1 0 0,-3-2 1,1 2-1,0 0 0,-1 0 0,1-1 0,2-3 0,-1 1 0,1-1-1,0 1 1,0-1 0,0 0 0,0-2 0,1 3-1,1-3 1,1 1 0,-2-3 0,0 2 0,4 0 0,-5-3 0,2 1 0,0 0 1,2-1-1,-2 0 0,-1 1 0,2-2 0,-3-6-1,8 12 1,-8-12 0,5 10 0,-5-10 0,7 9 0,-7-9 0,7 8 0,-7-8 0,7 8 0,-7-8 0,10 9 0,-10-9 0,6 6 0,-6-6 0,0 0 0,8 8 0,-8-8 1,0 0-1,0 0 0,0 0 0,1 8 0,-1-8-1,0 6-1,0-6-5,5 9-5,-5-9-5,0 0-11,0-12-20,3-3-43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18.40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14-1 114,'-7'0'42,"7"0"-15,0 0-15,0 0-5,-7 8-2,7-8-1,3 11 0,3 0-1,-1-1 1,7 7-2,-1 1 1,6 3-2,0 0 1,3 5 1,-2-3-2,2 5 0,-3-3-1,0 0 1,-2-3-1,-5-3 1,0-3-1,-5 0 0,2-4-1,-5-4-1,-2-8-3,0 0-13,0 0-3,-2-8-5,-3-8-22,2-6-35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18.72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297 0 161,'0'0'27,"-14"9"-6,6 0-14,-2-1-1,0 5-1,-4 1-1,-1 5 0,0 1-1,-1 4-1,-4 3-1,3-1 0,-1 3 0,-2 2 0,0-6-1,1 1 1,2-3-1,0-2 0,2-6 0,3-2-1,1-2-1,1-2-1,10-3-3,0-6-13,0 0-2,7 0-7,7-6-21,1-7-34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19.17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34 0 155,'0'0'27,"0"7"-6,0-7-14,0 7-2,0 5 0,-4-6 0,3 7-2,-5-2 0,2 2-1,-1-2 0,3-1-1,-3 3-1,5-4 1,0 1-1,7-5 1,2 2 0,4 1-1,1 1 1,2 1 0,-1 1 0,2 1-1,-7 1 1,0 0-1,-4 0 1,-6 4-1,0-4 0,-7 0 0,-5-4 0,-3-2-1,-1 0-1,0-5-2,2-1-4,-1-4-13,2-10-1,3-4-8,6-2-30,2-7-23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08:13.1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0 67,'0'0'47,"0"0"-17,0 0-11,0 0-6,0 0-3,0 0-4,0 0 1,0 0-3,0 0 0,0 7 0,0-7-2,-1 10 1,0-3 0,1 2 0,0 2-2,0-1 1,0 4-1,0 1 0,0-2 0,0 1-1,0-2 1,0 2-1,-1-4 1,1 0 0,-2-2 0,2-2-1,0-6-1,-1 5-1,1-5-1,0 0-6,1-5-10,2-2-5,-1-1-15,2-2-31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57 67 153,'-10'-21'32,"-2"5"-10,0 1-9,2 9-6,0 0-4,1 3-2,9 3-7,0 0-13,0 0-4,16 2-10,2-1-34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19.39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0 174,'3'8'24,"-3"-8"-5,16 7-12,-8-7-2,9 0-1,-3 0-2,5 0 0,-1 0-1,1-4-1,-4 3-3,0-2-3,-1 3-13,-7 0-3,0 0-6,-7 0-28,0 0-28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19.68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8 168,'7'8'24,"1"-4"-5,5-2-15,-4-2-1,6 0-1,2 0 1,2 0-2,-5 0-1,-1 0-1,-3 0-6,0 0-10,-10 0-5,11-7-11,-11 7-26,0-15-21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19.91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44-1 168,'-10'6'25,"6"2"-4,1 3-12,-6 1-4,9 4 0,-4 1-1,3 3-2,-4 1 0,3 3-1,-1 0-1,1-4-2,2 1-4,-1-7-13,1-5-2,0-9-7,0 0-22,11-11-36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20.27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14-1 167,'-8'0'25,"5"7"-4,0 0-14,3 6-2,0-1-1,3 3-1,0 2 0,5 4-1,1-1 0,2 2-1,2-1-1,-2 0 1,2-2-1,-4-2-1,1 0 0,-5-7-1,4 7-7,-9-17-11,13 5-2,-13-5-9,4-5-30,-3-6-23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20.55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204-1 169,'-11'15'26,"5"-5"-5,-4 5-14,-2 1-2,-1 5 0,-4 4-1,1 3-1,-2 1-1,-4 2 0,4-4-2,1 1 0,3-5-2,-2-4-2,9 0-10,0-12-7,7-7-3,0 0-14,0 0-34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21.02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113 0 169,'-13'3'24,"0"3"-4,3 5-15,-2-2 0,3 6-1,-2-3 0,-1 7-1,5-2 0,-3 4-1,5-2-1,-2 3 1,4-3-1,3 2 0,0-4-1,3 0 1,5-4-1,5-4 0,-3-5 1,4-4-2,0-1 2,-1-4-1,0-3 0,-3-5 0,-9 2 0,-1-3 0,-1 6 0,-9-4-1,-3 7 0,-3 0 0,1 4-2,-2-4-9,7 3-8,4 0-3,6 2-11,0-11-34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21.50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29 171,'0'0'24,"0"0"-5,0 0-15,0 0-2,13 0 2,0 0-2,-2 0 0,9 0-1,-3 0 0,2 1-1,2-1 0,-4 0-1,-1 0-1,-1 0-6,-3-2-11,-7-2-3,-2-3-11,-3 1-29,0-5-21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21.73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95-1 172,'-12'-1'25,"12"1"-5,-10 7-13,10 5-2,-1-2-1,1 8-1,-3 2-1,2 4 0,-2 2-1,-6 3 0,4 2-1,-8-2-2,3 1-5,-3-5-12,6-9-2,-3-8-7,10-8-23,0-15-38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22.61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1-1 90,'0'0'54,"-4"0"-23,4 0-18,0 0-2,0 14-3,0-14-1,6 15-2,-2-6 1,6 6-3,0 2 0,0 2-1,1 2 0,3 2-1,-1 2 1,1 3-1,-1-2-1,0-1 0,-8-4 0,4 0 0,-6-4-1,0-4-1,-2-1-5,-1-12-12,0 0-3,-6-8-7,5-5-26,-5-7-26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22.88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269-1 173,'-3'0'24,"3"0"-4,-11 12-13,1-3-2,4 6-1,-6 2 0,-1 6-2,-4 0 0,1 5-1,-7 1 0,2 5-1,-7-2 0,2-1 0,5 1-2,-3-8-1,8 5-7,0-16-10,9-2-2,7-11-9,6 0-30,4-9-25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0 120 152,'0'0'32,"9"-4"-10,-9-3-12,0 7-2,7-11-4,-7 11 0,11-13-1,-4 4-2,0 2 0,5-2 0,-4-2 0,2 1-1,1-2 0,-4 2 0,3 1-1,-5 1 1,-5 8 0,0 0 0,0 0 0,0 0 0,0 15 0,-1 1 0,-3 4 0,-4 4 0,2 2 0,0 4 0,2-5 0,0 2 0,0-5 0,-2-3 0,4-2 0,-3-1 0,2-6 0,-2-4 0,5-6 1,-9 8-1,9-8 0,-12 0 0,12 0 0,-12-3-1,12 3 1,-9-6 1,9 6-1,0 0-1,-4-7 2,4 7-1,0 0 0,10-3 0,-1 3 0,3 0 0,1 0 0,2 0 0,-1 0 0,-1 0-1,1 0 0,0 0-3,1 0-7,-3 0-8,-1-3-5,0-3-14,-1 1-36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23.57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88 155 65,'-5'-16'59,"4"-6"-20,1 3-23,-3-5-3,3 9 0,0-6-6,2 9-2,-1 0-2,6 5 0,-7 7-1,14-6-1,-5 6 1,2 0-2,1 6 1,0 1 0,-5 1 0,2 1 0,-5 3 0,-4-1-1,0 3 1,-5 0 0,-7 1 0,-2 4-1,-3-1 1,0 3 0,-6 1-1,5 0 1,1-1-1,-3 2 1,8 0-1,4-4 0,5-4 0,2-1 0,1-3 1,4-2-1,9-4 0,1-3 0,0-2 0,2-1 0,-2-5 1,-1-1-1,-5-4 0,1 1 0,-8-6 1,-1-1-1,-8 0-1,-1-3 0,-4-2-1,-1-1-8,4 3-9,-3-3-4,8 2-9,2-1-29,3-2-30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27.31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156 33 69,'10'-7'49,"-10"7"-18,8-7-13,-8 7-5,12-7-4,-12 7-2,11-8-1,-11 8-2,6-4 0,-6 4-1,0 0 0,0 0-1,0 0 2,0 0-2,0 0 0,1 7 0,-2 1 0,-5 1 1,-4 1-2,0 4 1,-1 0-1,-9 0-1,3 4 1,-1-1 0,-2 0-1,0 0 1,3 1-1,0-1 1,2-3-1,4 0 0,5-3 1,1 0-1,5-5 0,0-6 1,14 12-1,0-7 1,7-3-1,-4 0 0,3 2 1,3 0-1,-3 2 0,0 1 0,-6 1 1,-3 1-1,-1-1-1,-3 0 1,-5 1-1,1-1-1,-3-8-2,-3 11-2,-7-10-6,10-1-5,-14 7-7,4-4-10,0-3-30,0 0-14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27.58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 5 146,'-8'0'30,"8"0"-8,-10-4-12,10 4-2,2-1-2,10 1-2,-4 0 0,7 1-1,2 2-1,0 2 0,-2 3-1,1-3 0,0 1-1,-4 1 0,-3 3-1,-2-7-2,0 5-7,-7-8-10,9 5-1,-9-5-12,8-5-28,-4-4-26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28.53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23 198 149,'0'0'29,"0"0"-8,4 0-14,-4 0-1,0 0-1,11-12 1,-5 6-3,3-1 0,0-5 0,1-1-2,4-5 1,-1-2-2,1 0 1,0 0-1,2 1 1,-5 1-1,-3 3 0,2 3 0,-10 12 1,3-6 0,-3 6 0,-1 7 0,-5 6-1,-2 3 1,-2 5 0,3 4 0,-3 3 0,4 4-1,-4 0 1,6 2-1,-4 3 0,3-6 0,2 0 0,-1-2 0,0-5 1,3-3-1,-1-4-1,2-4 2,-1-2-1,1-4 0,0-7 0,-3 8 0,3-8 0,-12 3 0,7-3 0,-4 0 0,2 0 0,-4-2 0,0 0 0,4 0 1,-2-2-1,9 4 0,-10-4 0,10 4 0,0 0-1,0 0 1,0 0 0,0 0 0,0 0 0,0 0 0,0 0-1,0 0 1,9-3 1,-2 3-1,3-1 0,3-1 0,2 0 0,-1 1 0,0-2 0,2 3 0,0 0 0,-2 0 0,0 0 0,-3 3 0,-3-1 0,2 1-2,-10-3-2,15 6-8,-15-6-9,0 0-1,0 0-13,0 0-33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31 5,'0'0'18,"-17"-6"-3,17 6-8,-11-8-2,11 8-2,-15-10-6,7 3-22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1-2 45,'7'2'51,"-7"-2"-21,0 0-8,8 11-7,-8-11-4,8 14-3,-8-14-1,8 18-2,-4-10 0,6 9-1,-5-7-1,8 6-1,-4-2 0,3 3-1,0-3 0,0 4-1,2-4 1,-1 2-1,0 1 0,1-3 1,-4 1-1,-1-5 0,1 2 0,-2 0 0,0-2-1,-8-10-1,13 16-3,-13-16-9,0 0-9,8 7-14,-8-7-26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187 2 135,'0'0'34,"-9"-6"-15,9 6-14,-10 8 0,8 3-1,-4 1-1,-2 5 0,-1 4-1,1 4 0,-5 0-1,7 0 1,-9-1-1,4-2-1,-1 1 1,1-1-1,0-1 0,1-6-1,2 0 0,-2-3-1,5 2-3,-5-9-10,10-5-9,-13 11-14,13-11-28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0 112,'0'0'41,"0"0"-14,5 7-21,-5-7-2,3 10 2,-3-10-2,1 18 1,-1-10-2,3 7 0,-1-1-1,3 3-1,-4-1 1,6-1-2,-6 4 1,3-5-2,-1 2 0,-3-6-3,7 4-5,-7-14-12,2 7-9,-2-7-25,0-8-23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18 79,'5'-10'50,"-5"10"-24,0 0-12,0-8-2,0 8-4,0 0-2,6 5-1,-6-5 0,3 14-2,4-4 1,4 4-1,2 3-1,4 0 0,-1 3 1,2 2-2,1-3 0,-1 1-1,0-2 1,-3 1-1,-1-3 0,-1-2 1,-8-5-2,5-1 0,-7 1-1,-3-9-5,0 0-11,0 0-4,0 0-13,0-10-33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228 14 104,'0'0'46,"0"-9"-19,0 9-18,0 0-2,-8-5-1,4 10-1,4-5-1,-9 22-1,-3-6-1,3 7 1,-4-1-1,-2 4-1,-6-1 0,4 3 1,-6-2-1,5-2 0,1-3-1,1-1 0,-1-4 1,6-2-2,5-3-1,-6-7-3,12-4-6,-1 10-9,1-10-8,0 0-24,13-14-24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 64 135,'0'0'36,"-5"-12"-13,4 4-13,1 8-3,6-13-2,3 8-1,0-1 0,5 1-1,-1-3-1,4 5 0,-2 1 0,4 2-2,-4 0 1,0 2 0,0 8 0,-3-3-1,-3 7 0,-1-2 1,-6 4 0,-2-1-1,0 2 0,-6 2 1,1-5-1,1 4 0,-4-3 0,3 0 1,2 0-1,0-3 0,3 0 0,-2-2 0,2-1 0,0 0 0,2 0 0,1 0 0,-2-3 0,1 1 0,1 1 0,-2 0 0,0 1 0,-1 0 0,0-2 0,0 2 0,-1 0 0,-3-1 1,1-1-1,-2 0 0,5-7 0,-7 13-1,7-13 2,-1 11-1,1-11 0,0 11-1,4-5 1,-1 4 1,3-1-1,-3 3 0,0 1 0,1 2 0,2 0 1,-5 1-1,3 4 0,0-3 1,-4 0-1,0 2 1,0-1-1,0-3 0,-5 2 0,-3-3 1,-4-4-1,-3 1-1,-3-1 1,-3-2-2,0 3-3,-11-8-7,6 3-9,-4-2-5,3-1-18,2-2-40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0 132,'13'5'35,"-8"-1"-12,-5-4-16,13 14-1,-13-14-1,2 15-1,-2-8-1,-2 3-1,-4-3 0,-3 1 1,3 0-2,-7 1 0,5-2 0,0 2-1,-4-1 1,12-8-1,-11 11 0,11-11 1,-5 10-1,5-10 0,0 0 1,11 11-1,4-10 1,1 1 0,1-2-1,2 0 1,-1 1 0,2-1-1,1 0 0,-8 0-2,2 0 1,-5-1-5,-1 1-11,-9 0-4,12-10-9,-12 0-29,1 1-22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96,'0'0'53,"-9"3"-24,9-3-17,-2 8-5,2 1-1,0-9-1,11 17-1,-4-5-1,9 2-1,1 1 1,1 0-1,5 3 0,-4 1-1,2-4 0,-3 2-1,-1-3-1,-6-1 0,1-1-4,-12-12-7,11 9-9,-11-9-9,2-5-26,-1-8-24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225 0 121,'0'0'43,"-11"2"-18,4 10-16,-9 2-2,6 6-1,-14-1-1,6 8-2,-3-2 0,-1 6-1,-1-3-1,3 0-1,3-4-1,1-3-4,7 0-11,0-10-6,9-2-11,0-9-30,0 0-22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0 149,'10'0'32,"-10"0"-10,16 0-17,-16 0-1,9 4 0,-9-4-2,0 0 2,6 11-3,-6-11 0,0 7 0,0-7-1,0 0 1,-5 10-1,5-10 0,-8 6 0,8-6 0,-8 8 0,8-8 0,0 0 0,-5 7 0,5-7 0,0 0 0,2 12 0,-2-12 0,9 8 0,-9-8 0,15 10 0,-5-1 0,0 1 1,-1-2-1,4 7 1,-8-2-1,1 4 1,-1-3-1,-5 4 1,0-3 1,-5-2-2,-5 0 1,-3 0 0,-2-8-1,2-3 1,-2-2-1,2-5-1,0-2-1,-1-8-2,13 8-4,-3-10-12,4 4-5,2-4-15,6 2-35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50,'0'0'48,"0"0"-12,0 0-13,0 0-9,0 0-4,0 0-2,1 10-2,1-1-2,8 5 0,-7 2-1,11 1-1,-2 3 0,1 4 0,3-3-1,0 0 0,0 0 0,-1-1 0,0-4 0,-1-1-1,-7-3 1,4-2-1,-11-10-1,13 7-1,-13-7-3,0 0-10,8-4-9,-5-8-10,2-2-31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228 0 104,'0'0'47,"-15"11"-25,4 0-9,1 11-3,-6-3-3,-1 9-2,-2-2 0,0 5-2,-6-3 0,4 1 0,2-4-2,1-4 0,1-1-1,4-6-1,4-4-3,9-10-2,0 0-13,6 3-6,4-5-15,5-6-29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0 118,'0'0'41,"0"0"-15,0 0-18,2 7-1,-2 2-2,-2 3-1,0 2-1,2-1-1,0 2 1,4-1-2,5-2 0,0-4 0,2-1-1,2-5 2,-3-2-2,3-1 0,1-5 1,-1 0-1,-5-2 0,1 0 1,-9 8-1,8-10 0,-8 10 0,0 0 1,-2 4-1,0 7 1,-6 3-1,2 6 1,1-2 0,-5 4-1,7-3 1,1 0-2,1-6 0,-1-1-1,2-2-4,0-10-7,5-6-9,3-6-9,2-3-26,0-5-21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57,'0'0'55,"0"0"-35,0 13-7,6-4-3,4 6-2,1-2-1,5 5-1,-1 0-2,4 4 0,1-1-2,1 1 0,-4 0 0,3 0 0,-7-2-1,0-1-1,-2-2 0,-4-4-2,1 0-3,-5-7-12,-3-6-18,0 0-25,8-3-11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192 0 69,'0'0'60,"-11"9"-23,-2 7-27,3 10-2,-3 1-3,0 7 0,-4 1-1,8 3-1,-7-3-1,5 0 0,-4-7-1,5 0-1,-1-1 0,-1-5 0,4-4-2,-2-5-2,5-1-4,5-12-14,-8 10-14,8-10-29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20,'8'0'63,"2"0"-12,-10 0-34,13 5-5,-5 1-3,-8-6-3,11 14 0,-11-14-2,5 16 0,-5-16-1,0 14-1,0-14 0,1 12-1,-1-12 0,0 0 0,7 10 0,-7-10-1,13 4 1,-2 1 0,0-2 0,-1 1 0,5 2 0,-4 3-1,4-3 1,-6 3 0,3 0 0,-9-2 0,-1 1-1,-2 1 1,0-9-1,-9 13 0,-2-6-2,-2-7-4,5 3-11,-5-3-9,0-8-20,3-2-30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529 76 30,'0'0'60,"0"0"-19,0 0-17,0 0-7,0 0-6,0 0-3,0 0-2,0 0-1,0 0-1,0 0 0,2-7-2,-2 7 1,0 0-2,4-7 1,-4 7-1,0 0 0,6-11 1,-6 11-1,1-7 0,-1 7 0,0 0 0,3-12-1,-3 12 0,1-8 1,-1 8-1,0-6 1,0 6-1,0 0 0,-11-8 1,5 5-1,-4 2 1,1 1-1,-7 0 1,-1 0 0,-2 0-1,0 0 1,-7 2-1,5 0 0,-8 0 1,1 0-1,-3 3 0,1-1 0,0 0 0,-1 3 0,2 0 0,2-1 1,7 1-2,-3 1 2,6-3-2,4 0 1,7-1 0,6-4 0,-7 12 0,7-12 0,7 5 0,1 0 0,7 1 0,0 3 0,6 1 0,-2 2 0,5 1 0,-2 3 0,1 0 0,-4 1 0,-4 0 0,-2-2 0,-7 0 0,-4 2 0,-2-4 1,-8 3-1,-6 0 0,-2 0 1,-9 0-1,2 1 0,-3-1 1,-1 2-1,1 1 0,4-4 1,-3 2-1,7-1 0,2 0 0,4 1 0,2-1 0,2-3 0,7 1 0,-2-5 0,3 2 0,0-4 0,0-7 0,9 10 0,1-4 0,5-3 0,-1 0 0,6-2 0,5 0 0,4 0 0,1 1 0,7-2 0,1 1 1,3 0-1,-1 0 0,0-1 0,2 2 0,-6-1 0,0-1 0,-1 0 0,-5 0 0,-1 0 0,-8 0 0,2 0 0,-7-3 0,-2 1 0,-7-2 1,3 0-1,-10 4 1,7-12-1,-7 3 1,0-1-1,0-4 0,0-1 0,0 1 0,-3-2 0,-1 3 0,-4-2-2,4 7-4,-7-6-9,3 7-6,-3 2-8,7-3-21,4 8-41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37 85,'13'-5'56,"-13"5"-23,13-3-19,-3 3-9,-2 0-1,3 0-1,1-2 0,1-1-1,2 1-3,-5-3-3,6 2-14,-3-2-9,-3 1-24,-2-1-25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96,'0'0'41,"0"0"-17,0 0-9,0 0-5,0 0-3,0 16-2,2-5-2,1 7 0,6 3-1,-2 3 0,3 1 0,-2 0-1,3-1 0,-3 2 0,2-3 0,-4-2 0,4-5-1,-3-3 1,1-2-2,-8-11 0,9 10-2,-9-10-4,8-8-13,-4 1-8,-3-3-18,1-4-31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184-1 83,'-3'2'55,"3"-2"-23,-18 15-20,10 0-3,-2-1-1,-1 10-2,-4-3-3,7 5 1,-9 1-2,4 3 0,-1-1-1,-1-1 0,4-1-1,-1-4 0,1-2-1,6-6-1,2 3-4,-7-9-13,10-9-5,0 6-18,0-6-27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94-1 114,'0'0'41,"-7"-2"-15,7 2-19,-19 2 0,6 9-2,-2-3 0,5 7-3,-1-2 1,0 6-1,6-3-1,1 3 1,4-2-1,4-3-1,4-1 1,8-5 0,4-4-1,2-2 1,-1-3-1,5-4 1,-4-3-1,-3-2 2,-4-2-2,-2 1 0,-12 2 1,-1 2-1,-3 2 0,-10 2 0,-3 3 0,-4 0-3,6 6-2,-6-4-14,9-2-4,4 0-15,7 0-30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2 53,'0'0'65,"0"0"-25,-8-2-24,8 2-6,-3 5-1,3 4-3,0-9 0,3 23-3,2-5 0,5 4 0,1 4-1,6 3-1,1-2 0,1 2 0,1 0 0,1-3 1,-3-4-2,-1-4 0,-1-3 1,-6-4-2,-2 0-1,-8-11 0,15 6-3,-15-6-3,3-3-13,-3-7-10,3 0-24,-3-6-25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287 10 112,'0'0'46,"0"-10"-19,0 10-16,-11 0-4,-2 9-2,3 4 0,-5 5-2,2 4 0,-8 3-2,1 4 2,-3 1-3,1 2 1,-2-4-1,1 0 1,0-2-1,0-4-1,5-5-1,2-3-2,9-3-3,-3-9-12,10-2-7,0 0-19,5-11-33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101 186 28,'0'0'66,"-8"4"-15,8-4-30,0 0-8,-9 0-2,5-5-4,4 5-1,-7-18-2,7 6-1,-2-5-2,2 0 0,0-5 0,0 1-1,2 2 1,5 2-1,-4 0 1,3 5-1,4 3 0,-3 5 0,1 4 0,-2 4 1,4 6-1,-5 2 1,-2 4-1,-3 2 1,0 0-1,-5 3 1,-5 1 0,-1 2 1,-5-4-2,0 1 1,-2 1 0,1 1-1,4-2 0,-1-1 1,2 0-1,7 1 0,5-6 0,0-2 0,12-1 1,3-4-1,2-2 1,5-6-1,-1-2 0,1-5 1,-2-3 0,0 0-1,-9-4 1,-1 0 0,-7-2 0,0 3 0,-6 0-1,-4 5 1,-7 0-1,-1-1 0,-1 3-1,1 1-1,4 5-2,-2-8-3,13 8-11,0-9-6,0 9-13,5-15-35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9 83,'0'0'54,"0"0"-22,0 0-19,-10-10-3,10 10-2,0 0-2,0 0-2,2 8 0,6 2-1,-2 2-1,9 5 1,1 2-2,2 3 0,2 0 0,1 5 0,2-2 0,-4-2-1,-3 0 0,-1-3 1,-7-4-1,2-3-1,-7-2 0,-3-11-2,5 14-6,-5-14-10,0 0-5,-3-7-15,1-3-28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242 5 88,'0'-10'54,"0"10"-22,0 0-18,-7 8-5,-2 0-2,2 9-1,-7 2-3,1 5 1,-7 3-2,2 5 1,-1-2-2,-2 4 1,-3-1-2,3-3 1,2-4-2,1-4 1,2-4-2,3-8-2,9 0-4,4-10-12,0 0-5,2-17-18,13 1-30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41 40,'5'-12'54,"-5"12"-20,8-9-14,-8 9-6,0-8-3,0 8-3,-11-7-1,4 2-2,-4 5-1,-5 0 0,0 2-1,-2 0-1,2 9 0,-2 0 0,1 4-1,4 2 0,10-1 0,2 0-1,1 3 1,1-5-1,12-1 1,-3-6-1,5-3 0,-1-3 0,2-1 0,-1-1 0,-2-5 1,-7 1-1,4-4 0,-5 0 0,-5 9 0,5-13 0,-5 13 0,1-9 0,-1 9 1,0 0-1,0 0 1,10 5-1,-8 4 1,1-1 0,5 5 1,-6 0-1,-1 1 0,-1 1 0,0 2 0,-1-5 0,-9 4 0,2-4 1,-7 4-1,-1-4 0,-3-1-1,-6-1 1,6-2-1,1-2-1,0-5-2,5 1-2,-1-5-11,14 3-5,-4-20-9,8 2-27,7-3-25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10 57,'0'0'66,"0"-10"-27,0 10-23,0 0-5,0 0-3,0 0-2,0 0-2,0 0 0,0 0-2,-2 9 0,-2 0-1,-2 2 0,0 5 0,0 5 0,-2 0-1,6 0 1,-3 0-1,5-2 0,0-3 0,3-5 0,3-2-1,2-9-3,8 0-8,-1-9-10,-3-3-10,-2-7-27,2-3-23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21 76,'-6'-12'58,"6"12"-25,0 0-19,-4-9-3,4 9-3,0 7-2,2 2-1,1 1-1,8 5-1,-4 1-1,6 4 1,3 0-2,2 2 1,0-3-1,4 4 0,-1-4-1,-3-1 1,-2-3-1,-4-2-1,-1-4-1,-11-9-4,15 11-6,-15-11-8,0 0-9,1-11-24,-1 0-25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176 0 131,'0'0'38,"-13"8"-15,13 6-13,-5-1-4,2 5 1,-7 2-3,2 4 0,-2 1-2,-3 3-1,-3 1 1,4-1-1,-7-4 0,3 1 0,-1-3-1,4-6-1,4-2-2,-3-10-2,12-4-11,0 0-6,8-4-10,-1-11-28,6-1-27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0 158,'0'0'28,"-4"16"-7,0-3-17,4 5 0,0 2-1,0 0-1,-1 4 0,1-1-1,0-2-1,-2-3 0,0 0-4,2-18-2,-5 13-12,5-13-6,0 0-13,0 0-32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12 123,'0'20'40,"-1"0"-15,-1 4-11,1-4-9,2 1-1,1-7-1,9-3 0,-3-7-1,6-4 1,0-6-2,2-5 0,-8-5 0,5 1 0,-1-3-1,-9-2 1,-3 3-1,0 2 0,-12 2 0,4 3 1,-6 7-1,-3 1 0,2 2 0,-2 2-2,2 9-6,4-1-10,11-10-5,-10 9-14,10-9-36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07:40.8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14 60,'0'0'61,"0"0"-22,-9-6-21,9 6-5,0 0-4,0 0-1,-8-8-3,8 8 0,0 0-1,0 0-1,0 0-1,0 0 0,0 6-1,0-6 1,7 13-1,-2-3 0,5-1-1,-1 3 1,4 0 0,1 2 0,1 0-1,7 1 1,-5-2-1,-2 1 1,1-1-1,3 0 0,-5 2 0,1-5 0,-2 2 0,-1-4 0,-1 1 0,-7-1 0,-4-8 0,12 9-2,-12-9-1,0 0-5,9 4-12,-9-4-3,6-7-10,-6-3-34,3-4-16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07:41.1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247 0 152,'-5'2'31,"5"-2"-9,-14 8-14,11-1-2,-7-2 0,6 3-3,-6 1 1,0 4-2,1 1 0,-4 1-1,-1 3 1,-1 1-1,0 4 0,-2 0 0,-3-1-1,4-2 1,0-1-1,1-2 0,1-1 0,6-6-1,-4-1 0,5-5-3,7-4-1,0 0-15,0-6-2,6-5-8,2-1-28,4-4-29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07:41.6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3 123,'-10'3'40,"10"-3"-15,0 0-13,0 0-5,0 0-1,2-6-2,-2 6 1,11 0-2,-5 0-1,2 0 0,1 0-1,-1 0 1,4 1-1,-1 1 0,-2 2 0,1 0-1,1-1 1,-5 0-1,-6-3 1,11 10-1,-11-10 0,1 14 0,-1-5 0,-1 2 1,-6 4-1,1-1 1,2 3-1,-6-2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07:41.7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240-1 205,'-14'5'8,"11"2"-2,-7-2 0,6 3-3,-6 1 1,0 4-2,2 1 0,-5 1-1,-1 3 1,-1 1-1,0 4 0,-2 0 0,-3-1-1,4-2 1,1-1-1,0-2 0,1-1 0,6-6-1,-4-1 0,5-5-3,7-4-1,0 0-15,0-6-2,6-5-8,2-1-28,4-4-29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07:42.1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3 123,'-10'3'40,"10"-3"-15,0 0-13,0 0-5,0 0-1,2-6-2,-2 6 1,11 0-2,-5 0-1,2 0 0,1 0-1,-1 0 1,4 1-1,-1 1 0,-2 2 0,1 0-1,1-1 1,-5 0-1,-6-3 1,11 10-1,-11-10 0,1 14 0,-1-5 0,-1 2 1,-6 4-1,1-1 1,2 3-1,-6-2 0,6 2 0,-8 1 1,8-2-1,-6-2 0,6 0 0,-3-3 0,3-3 0,2 1 0,2-9-1,0 0-2,0 0 0,0 0-6,0-9-12,2 0-4,0-3-12,3 0-32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07:42.2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12 146,'0'0'33,"-10"6"-10,10-6-14,3 3-2,7-1-2,-5-2-1,7 0-2,0 0 0,0-2-1,2 0 0,-4 2 0,1-1-1,2-2-1,0 3-1,0-5-4,1 5-14,-6-3-4,4 2-11,-1-5-32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4 145,'-7'-4'33,"-3"4"-12,6 0-14,4 0-4,0 8-1,6-2-3,5 1-4,1 2-14,-1-1-7,5-2-18,-2 1-32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22 18,'0'-8'25,"0"8"1,0 0 3,0 0-4,0-8-7,0 8-3,0 0-5,-2-7-1,2 7-3,0 0 0,0 0-1,0 0-1,0 0 0,0 0-1,0 0 0,0 0-1,-3 4 0,3 4 0,0 3 0,0 3 0,0 5-1,0 0 0,0 6 0,0 2 0,-3-1-1,-3 1 2,3 0-2,-4-2 0,1-4 1,0-3-1,3-6 0,-2-1 1,5-11-1,0 0 0,0-6 1,2-7-1,4-4 0,0-3 0,3-3 1,1-3-1,-1 1 0,4-1 0,-2 2 0,-1 3 0,2 3 0,-1 2 0,-3 3 0,1 7 0,2 3 0,-7 3 0,-4 0 0,12 10 0,-9 1 0,1 2 1,-2 3-1,-1 2 0,-1-3 1,0 3-1,0-2 0,-1-1 0,-1-2 0,1-3 0,-2-2 0,3-8 0,0 0 0,0 0 0,0 0 0,6-10 1,-1 0-1,0-6 0,4 2 0,0-4 0,-1 0 1,5 2-1,-4 3 0,3-1 0,-1 6 0,2-2 0,-3 5 0,-1 2 0,0 2 0,-2 1 1,-7 0-1,10 6 1,-5 1-1,0 1 1,-2 2-1,-3 1 0,0 0 1,0 3-1,0 0 1,0 0-1,0 1 1,0 0-1,-2-2 0,2-3 1,0 1-1,0-4 0,0-7 0,0 13 0,0-13 0,0 0 0,0 0-1,0 0 0,0 0-1,0 0-4,0 0-9,10-6-5,-2-3-7,2 2-20,1-5-36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0 173,'-5'8'23,"5"-8"-7,-10 18-12,5-11-1,1 7 1,-1-3-2,4 3 0,-2-1-1,3-1-1,-1-1 0,1-5-1,0-6-2,0 0-4,4 3-10,-3-7-5,4-6-12,-1-4-27,-1-2-22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10 162,'-6'-10'26,"6"10"-7,-8-1-13,8 1-2,0 0-1,-7 5-4,7 2-3,0-7-14,0 9-4,0-9-12,9 8-28,-3-5-17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13 155,'5'11'28,"-4"-1"-7,-1-2-13,0 6-2,-1 1 0,1 1-3,-5 1-1,4 0 0,-1-2-1,-1 2 0,2-7 0,1-1-1,0-9 1,0 0-1,4 2 0,-4-2 0,12-13 0,-2-2 0,-1-1 0,6-5 0,0-2 0,1 0 0,-2 4 0,1 1-1,0 4 1,-5 4 0,-1 7 1,0 4-1,-7 10 1,-2 5-1,0 3 1,-2 6-1,-4 0 1,3 5 0,-1-3-1,4-2 1,-2-4-1,-1-6 0,3-1-1,0-8-2,5 4-7,-5-10-10,2-9-4,-1-2-10,-1-4-35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 35 62,'0'0'56,"3"-12"-19,-3 12-20,2-7-4,-2 0-4,0 7-1,0 0-3,-8-4-1,0 2 0,8 2-1,-16 2-1,11 5 0,-9 2-1,4 1 0,-2 4 0,2 4 0,1 0 0,1 5 0,1 4-1,4-1 1,3-2-1,0-1 0,4-5 0,8-1 0,2-6 1,5-4-1,5-7 0,-5-2 0,5-6 1,-1-3-1,0-4 1,-5 4-1,-1-2 0,-7 3 0,2 3 1,-12 7-1,6-9 0,-6 9 0,0 6 0,0-6 0,0 13 0,4-2 0,1-2 1,0-2-1,5-1 0,2-1 1,4-5-1,0-2 1,-1-7 0,2 1-1,0-6 1,-2 2 0,-2-5-1,-1 2 1,-6-2 0,-4 0 0,-2 0-1,-4 0 0,-6 0 1,-3 0-2,1 4 1,-4 0-2,5 4-1,-5-2-7,5 11-9,6-2-4,5 2-9,-11-1-29,11 1-26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128 64 150,'0'0'28,"0"0"-8,0 0-13,0 0-2,0 7 0,0 5-2,0 3 1,-2-2-2,2 6-1,-1-2 1,1 0-1,0-2 0,0-3-1,0-1-1,0-11 0,0 9 0,0-9-2,0 0-1,-4-9 0,0 1-1,-3-7 0,-5 1 1,0-3 1,-1 0 1,-3-1 2,2 3 2,1 2 0,1-4 2,6 11 0,-1-5 0,7 11 1,-5-12-2,5 12 1,7-7-1,4 5 0,-1 0-1,9-2 0,-1 0-1,5 1 0,3 0 1,-2-1-2,1 1 1,-3 0-1,1 3 0,-4-2-1,-6 2-4,-6-3-8,4 3-7,-11 0-3,12 5-16,-12-5-32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8 104,'0'0'47,"-3"-9"-21,3 9-11,0 0-5,0 0-3,0 0-2,0 5-1,0-5 0,3 14-2,1-5 1,2 3-1,0 3 0,3 2 0,3-2-1,0 1 0,-3 0 1,4 1-2,-1-1 1,0-4-1,-2 1 0,1-1 0,-1-2 1,2-1-1,-6 3 0,3-5 0,-7-1 0,-2-6-1,8 12-1,-8-12-2,0 0-9,0 0-6,8 0-6,-8-13-13,0 2-34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223-1 163,'0'0'25,"-8"0"-6,-2 1-13,7 10 0,-9-4-1,3 6-2,-1 1-1,-2 6 1,-3 1-1,0 3-1,-2 1 0,2-1 0,-5 1 0,3-3-2,1 0 0,2-6-2,4-1-11,3-4-5,7-11-5,-13 5-14,13-5-33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45,'0'0'59,"0"0"-15,0 0-26,0 0-6,0 0-3,0 0-2,3 3-4,4 4 0,1 0 0,3 1 0,2 0-2,3 3 1,-1-1-1,5 2 0,-3-2 0,4 2 0,-5-3-1,5 0 1,-6 0-1,-1-3 1,-1 1-2,-5-2 0,-1-1-2,-7-4-10,8 0-8,-8 0-10,2-6-24,-2-1-20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205 0 116,'-7'12'39,"-4"-2"-13,-3 5-19,5 5 0,-9-5-1,6 8-1,-9-2-2,6-3 0,-6 1-1,6-2 0,-4-4-1,7-1-2,0 0-2,2-7-11,10-5-6,-10 6-10,10-6-25,0 0-21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0 141,'0'0'35,"8"0"-12,-8 0-14,12 0-4,-1 0-1,3 1-1,-1 0 0,0 2-2,5 0 0,-6 0-2,5 1-1,-9-3-4,4 3-11,-12-4-7,0 0-16,-2 9-30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231 71 65,'6'-9'54,"-6"9"-25,4-11-9,-4 1-8,0 10-4,-5-11-1,5 11-2,-14-16 0,1 10-2,-2 1 0,-5 4-1,-2-1 1,0 6-2,-2 2 1,-2 5-1,3 2 1,3 1-1,4 1 0,2 1 0,7-4-1,6 4 1,2-7-1,11 7 0,4-6 1,5 4-1,2-3 0,2 3 0,-1-1 1,-8 0-1,2 1 1,-6-5 0,-5 2-1,-7 1 1,-4-3 0,-8 1-1,-3-2 1,-1-2-1,-4 0 1,-3-1-1,3-3 0,-1-2 0,6 0 0,2-3-1,5 2-2,0-3-1,8 4-11,0 0-6,10 0-7,2-2-20,8 2-36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0 165,'0'7'25,"0"2"-4,0-9-14,-4 13-2,-3-4-2,6-2-1,1-7-1,-6 10 0,6-10-1,0 0 0,0 9-2,0-9-2,0 0-10,6-7-6,-1 0-8,-2-2-18,2-5-35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 18 150,'3'-10'30,"-3"10"-8,0-11-14,0 11-2,0 3-2,0 12 1,-4-2-2,0 9-1,-4 4 0,2 5 0,-3 3-1,0 2 1,1-2-1,3-1-1,-1 2 0,3-6 1,2-3-1,1-4 0,1-2 0,3-3-1,2-6 2,2-1-1,-1-3 0,7-5 0,-2-1-1,-2-1 1,4-1-3,-1-8-2,3 3-13,-3-4-3,-2-3-8,-2 2-21,-5-4-34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32 163,'-11'0'27,"2"-3"-6,9 3-9,-6-7-8,6 7 0,10-9-1,0 5-2,3 2 0,3-2-1,0 4-2,3-3-3,5 3-11,-5 3-5,1 3-6,-1-1-20,-4 5-36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7 174,'0'0'23,"-4"12"-4,4-12-15,0 0-2,-6 7-2,6-7-8,0 0-11,-3-9-4,3 2-15,0-3-31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0 134,'0'0'35,"0"0"-13,0 0-11,0 4-3,0-4-2,-5 15-2,3-8 0,2-1-1,0-6-2,0 14 1,0-14-1,0 0 0,7 0-1,-7 0 0,8-6 1,-8 6-1,7-14 0,-7 14 0,1-8 0,-1 8 0,0 0-1,-8 0-3,6 6-6,-3-1-8,5 10-6,-6-7-12,4 7-32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18-3 153,'-6'0'29,"6"0"-8,0 0-14,0 0-2,0 0-2,-3 9 1,3-9-2,0 0 0,0 0-1,0 0 1,0 0-1,0 0 0,0 0-1,0 0-1,-3 4-1,3-4-11,0 0-7,-6 6-6,6-6-17,0 0-38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41 55,'0'-14'43,"0"7"-9,0 7-11,2-12-9,-2 12-3,0-8-3,0 8-2,-2 6 0,2 4-2,-3 2-1,0 5 0,0 5-2,3 3 1,0 2 0,0 4-1,2 2 0,5-1-1,-2 7 1,4-3-1,-2 3 1,3-3-1,-2 1 0,1-4 0,0-1 0,-2-8 0,-3-4 0,4-4 1,-5-7-1,-3-9 2,12 4-2,-6-6 1,2-11-1,1 1 1,-1-8 0,1-5-1,1-1 0,1-6 1,-1 0-1,3-5 1,-4 1-1,1-4 1,-1 1-1,0-1 0,0-1 1,-4 8-1,3 1 1,-5 6-1,0 7 0,0 4 0,0 6 0,-3 9 0,0 0-2,0 0 0,0 9-5,-3 3-12,0 4-3,-3 2-12,1 0-29,-2-1-18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27 79,'0'0'52,"0"0"-19,0 0-21,0 0-2,-2-3-2,2 3-3,0 0-1,0 0-1,5-5-1,-5 5 1,8-1-1,0 1 0,-1-1 0,4-2-1,2 1 0,2 0 0,-1 0 1,2 1-2,-3-2 1,2 2-2,-6-1 1,1 0-2,0 2-1,-10 0-5,13 0-11,-13 0-5,8 0-18,-8 0-29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 13 90,'0'-7'47,"0"7"-24,0 0-10,-4-2-3,4 2-4,0 0-1,-7-4-1,7 4 0,0 0-2,0 0 0,-9 0 0,9 0 0,-6 4-1,-1 3 0,0 0 0,0 6 1,0 0 0,-1 2-1,1 5 0,-4 0 2,4 2-2,-1 0-1,0-3 1,2 3 0,2-2-1,2 2 1,-1-4-1,3 1 0,0-6 0,0 3 1,0-4-2,0 0 1,0-3-2,0-9-2,5 16-8,-5-16-8,7 0-7,-7 0-20,15-11-32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4 106,'0'0'50,"-5"6"-23,5-6-14,12 2-8,1-2-3,2 0-3,5 0-7,2 0-13,-1-2-12,4-1-28,-2-4-15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0 137,'0'0'33,"0"0"-10,2 8-16,-2-8-1,0 15-1,-2-8-2,2 5-1,-3-2-1,2 0 0,-1-3-1,2 1-1,0-8-3,0 0-4,0 0-13,0 0-5,5-9-22,1-3-27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11 132,'-1'-9'36,"1"9"-14,-8-3-12,8 3-4,-7 0-4,7 0-7,-2 12-12,2-6-8,0 0-15,0 3-28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0 151,'0'16'28,"0"-5"-7,0 8-15,-5-6-1,0 3-1,0 0-2,-1-4-1,-2 0-1,4-7-2,2 4-11,2-9-6,-7 2-9,7-2-24,-2-12-24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82-1 166,'8'8'25,"-8"-2"-6,5 9-14,-5-2-2,6 8 1,-6-1-2,3 9 0,-3 1-1,1 2 0,-1 2 0,0 0 0,0-3 0,-4 2 0,-2-4-1,0-3 0,-3-4 0,2-6 1,-5-2-1,-1-2-1,2-5 0,0-4-1,3 0-4,-2-6-10,5-4-6,2-6-8,3-7-27,0-3-26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29 165,'-1'-8'26,"-5"2"-6,1-3-12,5 9-3,-7-6-2,7 6-2,0 0-1,-9 0-2,9 0-8,0 9-9,0-2-4,0-7-16,3 13-31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10 100,'0'0'49,"6"-10"-21,-6 10-17,0 0 0,9 0-5,-5 6-1,1 4-2,1 5 0,0 2-1,3 8 0,-5-1 1,5 4-1,-4 0-1,0 3 0,-2-2 0,-3-3 0,0 0 0,-5 1 0,-3-1 0,-1-1-1,-3-3 0,1-1-1,0 1 0,-5-4-1,4 1-3,0-10-10,5 3-6,7-12-8,0 0-27,0 0-23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152 24 15,'0'0'59,"9"-7"-9,-9 7-24,5-5-9,-5 5-4,0 0-3,9-7-3,-9 7-2,0 0 0,0 0-2,-9-5 0,9 5-1,-11 0 0,4 0 0,0 2-1,-2 3 2,-2 0-2,-1 0 0,-1 4 0,0 3 0,-1-1 0,-3 3 0,6 1-1,-2-3 1,1 5-1,3-4 1,5 4-1,1-4 1,3-1-1,4 1 0,7-3 0,-4 0 1,8 0-1,0-3 0,2 1 0,1-3 1,0 0-1,-2-3 0,-1 0 0,0 0 0,-3-2 0,0 0 0,-5-1 0,1 0-2,-8 1-1,13-2-3,-13 2-10,1-9-5,-1 9-9,2-12-28,-2 12-22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39 140,'0'0'33,"0"0"-11,1-2-14,-1 2-2,15-6-1,-3 3-2,2 2-1,-4 0 1,7 0-2,-3 0-1,4 0-1,-3 1-4,0-3-11,-1 1-6,-3-6-9,-1 2-29,0 1-20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110 4 116,'0'-7'41,"0"7"-20,0 0-9,0 0-2,-5 0-4,5 7-1,-8 1 0,7 1-2,-1 5 0,-1 2-1,-1 5 0,-2 4-1,1 2 0,-2 3 0,0-1-1,-1-2 1,1 4-1,-5 1 0,5-5 1,-2-1-1,1-6 1,1-1-1,5-5 0,1 2 0,1-5 0,0 0 0,0-2 0,1-2 0,-1-7 0,6 12 0,-6-12 0,11 6 0,1-6 0,-5 0 0,6-4 0,1 1 0,2 1 0,0-2 1,5-1-1,-5 3 0,0 0 0,0 2 0,-3 0 1,0 0-1,-4 0 0,-2 1 0,-7-1 0,8 0-1,-8 0-1,0 0-1,0 0-7,0 0-9,0 0-5,0-8-14,0 8-34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49 134,'-10'-1'36,"10"1"-11,0 0-12,0 0-6,13-5 0,-3 0-3,8 1-2,-2 1 0,6-1 0,-2 0-1,3 1 0,-9 0-1,2 1-1,-3-1 0,-7-1-3,3 4-4,-9 0-12,0 0-2,0-8-14,0 8-30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1 159,'0'0'29,"0"0"-7,4 8-15,-4 3-1,0 6-3,-1 0-1,1 6-1,-3-1 0,0 2 0,1 0-2,-7-7-1,7 3-8,-1-8-11,3-5-5,0-7-19,0 0-38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91 156,'0'0'28,"1"-14"-7,8 9-15,1-5 0,8 4-1,1-2-1,2 3-2,3-2 1,-3 4-1,2-2-1,-5 2 0,1-2 0,-4 2-1,-2 1 0,-3 0-1,-5 2-3,-5 0-11,8-6-5,-8 6-6,0 0-18,-6-7-34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 85,'0'0'55,"0"0"-23,-6 9-18,7 1-4,4-1-2,5 9-2,-2-3-2,8 8-1,-1-1-1,4-2 1,0 0-2,-1-1 0,0 0 0,-2-4-1,-1 0 1,-2-5-1,-2 0 0,-6-2 0,3-3-2,-8-5 0,8 10-9,-8-10-8,0 0-7,0 0-17,0-11-35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196 4 134,'-5'-8'35,"5"8"-12,-12 5-16,2 3-1,1 5 0,-2 4-2,0 4-1,-4 1 1,2 0-2,1 1 0,-3 1-1,3-4 0,0-3 0,-2-2-1,2-3 1,0-2-2,4-4 0,8-6-1,-13 6-1,13-6-5,0 0-11,0 0-6,0 0-15,0 0-31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0 148,'0'8'30,"0"-8"-8,-3 12-16,3-12-1,-3 15-1,3-8-1,0 3-2,1-1 0,4 0 1,-2-1-2,-3-8-2,11 12-1,-11-12-6,11 0-11,-11 0-6,13-12-18,-5 0-31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5 142,'-12'-4'33,"6"2"-12,-3 2-13,3 0-4,6 0-2,0 0-6,0 0-14,6 6-7,3-6-15,-2 0-30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18 160,'0'0'27,"0"0"-6,0 0-16,0 0 0,0 0 0,15 4-2,-7-4-2,6 0 1,4-2-1,1-1 1,-2-1-1,2 2-1,2 0 0,-6-1 0,-4 1 0,0 0-1,-4 2-1,-7 0-3,8 0-10,-8 0-7,0 0-8,-8-2-26,8 2-26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0 145,'0'0'33,"0"0"-11,0 0-14,0 0-2,0 0 0,-3 10-2,3 1-1,0 2-1,0 5 0,0 1-1,0 2 0,-3-1-2,2 2-2,-4-7-3,5-3-14,-1-2-4,1-10-11,0 0-35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3 142,'0'0'34,"-4"-7"-11,4 7-15,0 0-2,6 11-1,-3-3 0,6 6-2,-6 1-1,7 3 0,-4 2 0,3 1-1,0 1 0,0-2 0,1 2 0,-2-3-1,-1-3 1,1-2-1,-1-3 0,-4-1 0,-3-10 0,12 9-1,-12-9-1,0 0-1,0 0-3,0 0-13,3-7-3,-3 0-12,0-3-28,1 0-23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174 10 132,'2'-11'37,"-2"11"-12,0 0-17,0 0 0,0 0-2,0 0-2,-3 5 0,-3 4-1,-3 1-1,-5 2 0,2 2 0,-3 4-1,1 0 0,-4 1 0,3-3-1,-3 1 1,6-3-1,-1 0 0,2-2-2,4-3 0,-2-7-5,9-2-13,0 7-3,0-7-12,9-1-34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111-1 149,'0'0'29,"0"0"-8,-7 4-14,7 3-1,0-7-1,0 13-2,0-5 0,0 3-1,0 1 0,0 2 0,-1 0 0,-4 1-1,0-1 0,1 1 0,-5-5 0,5 3-1,-7-5 0,4-2 0,-2 1 0,0-6-1,2-1-3,-5-5-7,7-3-10,-4-5-4,5-4-17,1-1-36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11 104,'0'0'48,"5"-12"-19,-5 12-18,0 0-1,0 0-3,0 0-2,3 4-1,0 9 0,-3 1-2,0 1 0,0 6-1,-1 2 0,-2 0 0,1 1-1,-3-1 0,1-1 0,-1-6 0,1-2-1,0 0-2,4-14-3,-2 8-8,2-8-8,6-5-9,-2-8-27,2 1-23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6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7 171,'0'0'26,"0"0"-7,0 0-13,4-8-2,-4 8-2,0 0-1,0 0-3,0 5-9,0-5-10,0 0-5,0 0-17,0 0-38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6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81 11 8,'0'0'40,"10"-7"-5,-10 7-8,0 0-6,11-4-6,-11 4-2,0 0-3,0 0-3,0 0 0,0 0-2,0 0-1,0 0 0,-2 5-1,2-5-1,-11 9 0,0-3-1,5 1 1,-2 0-1,1 1 0,-5-2 1,3 0-1,2 0 0,-3 1 0,1-2-1,9-5 1,-8 6 0,8-6-1,-1 7 0,1-7 0,0 8 1,0-8-1,3 8 0,-3-8 1,13 13-1,-6-8 1,4 0-1,-1-1 1,2 0-1,-3 2 1,0 0-1,3-2 0,1-1 2,-7 1-2,-1-1 0,-5-3 0,12 7 0,-12-7-2,0 0 1,0 0-2,10 4-2,-10-4-10,0 0-9,-3 0-14,3 0-29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6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0 110,'0'0'43,"0"0"-18,0 0-15,0 0-2,5 5-2,-5-5-2,10 6-1,-10-6-1,16 7 0,-10-4 1,4 0-2,0 1 1,-3 1-1,2-4 1,-1 6-1,0-4-1,4-1 1,-6 1-1,3 1 0,-9-4 0,14 4-1,-14-4-2,6 1-1,-6-1-12,8 2-6,-8-2-12,0 0-31,0 0-14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6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59 152 151,'0'0'29,"0"0"-13,2-3-9,-2 3-2,11-14-1,1 6 0,-6-6-2,3 3 0,3-5 1,-3 1-1,-1 1-1,3-3 0,-5 4 0,-2 1 0,4 3-1,-7 2 1,-1 7-1,0 0 1,0 0 0,0 4-1,0 7 1,-1 5-1,-5 1 1,3 6-1,-2 2 0,4 1 1,-2 2-1,-2-3 0,4 1 0,-1-2 0,2-3 0,0-5 0,0-1 0,0-1 0,2-5 0,-1 0 0,-1-9 0,0 12 0,0-6 0,0 1 0,0-7 0,-7 11 0,7-11 0,-13 7-1,3-3 1,5-4 0,-7 1 0,2 0-1,1-1 1,-2 0 0,0 0 0,3-1 0,-3 0 0,3 1 0,1 0 0,7 0 0,-11 0 0,11 0 0,0 0 0,0 0 0,0 0 0,11-3 0,-1 1 0,-1-1 0,4 2 1,3 1-1,-2-3 0,3 2 0,4 0 1,-6 1-1,1 0 0,1 0 0,-1 0 0,-4 0 0,1 0 0,0 0 0,-8-3 0,-5 3 0,10-3 0,-10 3 0,0 0-1,0 0-1,0 0-3,0 0-10,-7 0-7,7 0-8,-12 0-28,6 0-29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4.065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0 65,'0'0'53,"0"0"-27,0 0-9,0 0-6,0 0-3,0 0-2,0 0-2,0 0 0,0 0-1,0 0-1,0 0 1,0 0-2,0 0 1,0 7 0,0-7-1,0 16 1,3-8-1,0 5 0,-1-3 1,2 5-1,-1 0 0,4 1 0,-4 1 0,4 0 0,-2 0-1,2-1 1,1 3 1,-1-4-2,0 0 1,0 2-1,0-3 1,0 1-1,0 1 1,-1-3 0,0 0-1,-2-3 0,1 0 1,0-1 0,-1-1-1,-4-8 0,4 11 1,-4-11-1,3 8 0,-3-8 0,3 7 0,-3-7-1,0 0 0,0 0-1,0 0-3,0 0-9,0 0-7,0 0-7,4-6-25,-4-2-26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4.47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246 0 100,'0'0'46,"0"0"-17,-9 0-20,9 0-1,-8 10-1,2-5-2,3 4-1,-5 3 0,2 2-1,-3 4-1,4 3 0,-7 2 1,4 1-2,-3 2 0,-4 0 0,1-1 0,0 3 0,-5-3 0,2 0 0,2-3 0,-1-1 0,2-3 0,4 0-1,-1-7 1,2 0-1,9-11 0,-8 9-1,8-9-1,0 0-2,0 0-9,5-4-6,1-4-6,2-1-16,4-2-32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5.146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119 16 72,'6'-6'54,"-6"6"-18,0 0-20,-2-7-4,2 7-2,-7-2-4,7 2-1,-11 0-1,11 0-1,-14 5-1,2 1 2,5 3-3,-4 1 1,-1 1-1,3 2 0,1 0 0,-3 1 0,1 2 0,6-1-1,0 3 0,1-4 0,3 5 1,0-5-1,4 4 0,2-3 0,5-5 1,2 1-1,0-3 0,2-2 1,-1-3-1,2-3 0,-2 0 0,-1-2 1,-2-4-1,-5 1 0,-6 5 1,4-15-1,-5 7 0,-5 0 0,-7 3 1,-1 2-1,0 2 0,0 1 0,0 0-1,-1 0 0,6 2-3,0-2-9,9 0-6,-9-13-6,9 3-13,9-8-32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5.595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9 119,'0'0'40,"0"0"-15,0 0-14,0 0-4,4 0-2,7 0 0,-4-1-2,8 1-1,-3-3 0,6 2-1,-4-1 1,4 2-1,-6-1-1,2 1 1,-3 1-1,-1 1 0,-3 2-2,-7-4-3,10 0-13,-10 0-5,0 0-11,0-3-29,-1-3-16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5.837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19 0 155,'-6'6'28,"6"-6"-6,0 19-16,-1-9-1,1 9 1,0-3-2,0 4-2,-2 1 0,2 3 0,-3-4 0,2 0-2,0-3 1,1-2-3,-2-3 0,2-12-6,-5 7-12,5-7-3,0 0-11,5-13-31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8.285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-1-1 45,'0'9'59,"0"-9"-14,3 9-28,3 4-5,-1-5-2,4 11-2,-1-4-4,5 7 1,1-1-2,1 4-1,-1 2 0,0 3-1,-3-4 0,2 0 1,-3-3-1,0 1 0,-3-5-1,2-2 1,-5-3 0,0-3-1,2-3 0,-6-8-2,6 8-2,-6-8-13,0 0-5,7-6-11,-6-5-26,-1-2-24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08:13.1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0 156,'0'0'28,"-3"3"-6,3 3-17,-4-1 0,4 6 1,-5-2-3,5 2-1,-3 0 0,3 1 0,0 0-1,0 2 1,3-4-2,-3 2 1,0-2-1,2 0 0,1 1-3,-3-7-7,2 2-10,-2-6-4,0 0-13,9 4-37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34 134,'-2'-8'36,"2"8"-12,3-7-15,3 0-2,6 6-1,1-5-3,4 6 1,4-4-2,-4 3 0,2 1-1,2 0-1,-4 2 0,-2 1-1,-7 0-1,1-3-4,-1 7-7,-8-7-8,0 0-8,-2 9-25,-5-3-25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8.602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253 0 146,'0'0'31,"0"0"-9,-13 12-16,9 5-1,-9-1-1,3 7-1,-4 2-1,-1 3 1,-3 2-1,3 2-1,-8-3 0,5-1 1,-5-2-1,4 2-1,2-7 1,0-1-1,5-2-1,-1-8-1,9 2-1,-5-8-13,9-4-4,0 0-8,9-6-20,-4-4-31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9.129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6 0 112,'0'0'43,"-6"4"-17,6-4-15,0 0-3,0 0-3,0 8-1,0-8-1,3 4 0,7-4-1,-1 0-1,1 0 1,2 0 0,3-3-1,-3 0-1,-4 0 0,1 3 1,-9 0-1,9 0 0,-9 0 1,0 13 1,0-5-2,-4 7 1,-1 1 0,-2 2 0,2 3 0,0 3 0,-5 0-1,6 3 0,-4 1 0,2-2 0,-1-2 1,1-3-2,5-3 1,-6-3-3,5-4-1,2-11-8,-5 2-7,5-2-6,-2-6-16,2-4-32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9.346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7 0 144,'-7'6'31,"7"-6"-9,0 8-14,0-8-2,7 5-1,1-5-2,7 0 1,-2 0-2,3 0-1,-1-4-1,-1 2-3,2 2-12,-3-1-4,0-1-7,-8 1-18,1-3-32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9.85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6 0 132,'0'0'36,"-6"3"-14,6-3-15,0 0-2,7 2 0,3-2-1,4 0-1,0 0 0,2 0-2,1 0 0,3 0 0,1-2 1,-5 2-2,-2 0 0,-1 0-2,0 0 0,-9-2-3,3 1-13,-7 1-5,0 0-14,0 0-29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0.10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50 0 151,'-9'9'30,"2"3"-9,3 4-14,1-1-3,-1 6 0,-2-1-1,5 5 0,-2-3-2,-2 1 0,3-1 0,-3-5-3,5 1-9,-1-2-8,1-7-5,0-9-15,0 0-32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0.709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8-1 110,'0'0'46,"-7"-2"-18,7 2-13,0 8-7,-2 3-3,4 4-1,1 4-1,7 7 0,-3 0-1,5 5 0,1 0-1,3 1 0,-1-3 0,0 1 1,-1-5-1,-3-4 0,2-3 0,-7-3-2,4-1-2,-10-14-3,5 7-13,-5-7-3,7-3-11,-7-9-32,2-5-20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0.973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210 0 153,'0'0'29,"-11"11"-8,11 6-15,-7-2-2,1 10 1,-5-3-1,4 5-1,-7 2-1,1 2 0,-3-1-1,-1-1 1,-4 0-1,2-2-1,2-1 0,-3-5-1,6 1-5,4-9-13,2-4-2,8-9-9,0 0-28,7-6-25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1.582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116 11 131,'0'-9'37,"-6"7"-15,-2 2-13,-6 0-2,5 1-3,-11 3-1,6 7 0,0-1-1,4 4 0,-1-1 1,3 1-2,6-3 0,2 1 0,1-4 0,8-2-1,-2-2 1,3-3 0,1-1-1,-3 0 0,2-5 1,0 0-1,-1 0 0,-1-4 0,-2 1 1,1 1-2,-7 7 1,9-8 0,-9 8 0,8 0 1,-8 0-1,6 12 1,0-1 0,-4 4 0,1 4 0,0 3 0,3 1 0,-6 3 0,0-3 0,0 2 0,0-4 0,-6 0 0,-1-7 0,-3 0-1,-3-5 1,-1-4-1,-2-1 0,1-4-1,1-1-2,-1-11-2,10 4-14,2-8-2,3 1-7,0-4-21,7-2-39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2.11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10 12 110,'0'0'46,"-10"5"-18,10-5-14,0 0-6,0 0-3,14 0-1,-3-4-2,5 4 0,1-3-1,6 3 1,-3-2-1,1 1-1,-2 1 0,-5 0-1,0 0-2,-14 0-3,11-1-11,-11 1-8,0-6-11,0 6-30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2.333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24-1 156,'-6'0'28,"3"11"-7,-7-4-15,10 11-1,-4-4-1,4 8-1,0-1-1,0 1-1,0-1 0,0-2-1,0-1-1,0-5-2,0 4-4,0-9-13,0-8-4,0 0-16,6-1-30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0 114,'0'0'45,"0"0"-18,0 11-12,0-11-7,20 0-2,-5 0-3,4 0 1,2 0-3,-2-1-4,6 1-12,-9 0-6,-2 1-10,1-1-26,-6-2-29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2.63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0 159,'0'18'28,"0"-1"-9,0 8-13,0-1-1,5 4 0,-1 1-3,6 2 0,3-2-1,-1-4 0,4-1 0,-2-3-1,0-6 0,1 0 0,-8-6-1,-7-9-2,14 8-11,-14-8-7,0 0-7,4-12-20,-4 1-33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2.89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212 0 176,'-2'14'23,"0"7"-7,-8-6-13,7 6 1,-4-2-1,-3 2-1,-1 2 0,-2 1 0,-2-1-1,-2 3 1,-6 0-2,1 0 1,0-3-1,2-2-1,3 0-3,3-12-8,4-4-7,10-5-5,3-3-16,9-8-38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3.239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22 0 170,'0'0'25,"0"0"-5,-1 8-15,1 1-1,0 0-1,-1 6-1,1 1-1,-5 4 2,4 1-2,-3 0 0,1 0-1,0-1 0,3 5-1,-4-7-3,4 4-4,0-10-12,0 0-4,0-12-12,3 7-30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3.63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21 61 155,'0'0'28,"0"9"-11,0 5-6,0-6-4,0 8-2,0-5-3,2 5 0,0-3-1,7 0 0,-3-6 0,4-2-1,2-5 1,3 0-1,-1-8 1,1-2-1,0-6 1,-1-2-1,-4-1 1,-5-1 0,-5-1-1,0 2 1,-8 1-1,-4 5 1,-2 6-1,-4 2 1,-1 6-1,2 8-1,2 4-1,-7 1-4,15 2-13,-6-1-2,8-5-10,5-10-25,0 0-31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4.417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165 6 116,'0'0'44,"4"-7"-18,-4 7-12,0 0-6,0 0-3,0 0-1,0 0-1,0 0 0,-2 7-1,-8 1-1,4 2 1,-7 1-1,2 2 0,-3 4 0,-1 1 0,0-1-1,-1 1 0,2-3 1,-2 3-1,5-5 0,1 2 0,1-5 1,7-1-1,-3-1 0,5 0 0,0-8 0,6 12 1,-6-12-1,14 8 1,-4-2-1,0-1 0,4 0 1,-1-2-1,0 2 1,1-3-1,-1 3 0,-2-2 0,-4 2-1,2-3 1,-9-2-1,10 3-2,-10-3-4,0 0-12,8 4-4,-8-4-10,0 0-30,0 0-25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4.786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1 159,'0'0'27,"0"7"-6,0 1-13,0-8-3,6 9 0,-6-9-3,14 9 0,-4-4-1,0 1 1,3-3-1,-3 0 0,2-2-1,1 3 1,0-3-1,-3 1 1,-2 1-1,4-3 0,-7 1-1,-5-1-2,15 3-6,-15-3-11,8-2-5,-8 2-11,4-12-34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5.85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37 285 140,'0'0'33,"0"0"-10,0 0-16,0 0-1,0 0-3,1-7 0,3-2-1,1 0-1,0-6 1,1 0 0,2-8 0,0 1-1,0-7 0,-2 2 1,1-1-1,-1 4 0,-4 1 0,1 2 0,0 8-1,-2 1 1,2 4-1,-3 8 0,0 0 1,0 10-1,0 5 0,-3 6 0,2 4 0,-2 6 1,0 5-2,2 1 2,0 3-2,1-2 1,-5-2 0,5-1 1,0-2-1,0-6 0,0-1 1,0-2-1,3-4 0,-1-2 1,-1-5-1,2 1 0,-2-6 0,-1 1 0,0-9 0,0 0 0,0 5 0,0-5 0,-4 0 0,4 0 0,-14-8 0,4 3 0,0 1 0,-1 1 0,-1 0 0,1 2 0,4 1 0,-5 0 0,7 1 0,5-1 0,-10 5 0,10-5 0,0 0-1,0 0 2,0 8-1,0-8 0,7 0 0,-2 1 0,5-1 0,0 1 0,5-1 0,-3 0 0,1-2 1,3 0-1,-1-1 0,1 0 0,0 0 0,-2-1 0,-1 0 0,-1 0 0,-2 1 0,-3 0 0,-7 3-1,12-3 0,-12 3-3,0 0-10,0 0-7,0 0-4,8-5-19,-8 5-34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27.1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17 10,'0'0'59,"0"0"-4,0 0-30,7-5-9,-7 5-3,8-1-5,-8 1-2,13 0-1,-2-2-2,-2 2 1,1-1-2,5 1 0,-3-1 0,3 1 0,-3-1-1,0-1 1,-1 1-2,-2 1 1,2-1-1,-5 0 1,-6 1-1,11-1 0,-11 1 0,0 0-1,0 0 0,0 0-3,0 0-8,0 0-9,0 0-9,0 3-26,0-3-18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27.5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 90,'0'0'51,"0"8"-21,0-8-18,6 1-3,-6-1-1,14 0-2,-7-1-2,6-1-2,-3-2 1,4 2-1,-4 0-1,3 1 0,0 0 0,-3 1 1,-2-1-2,4 1 0,-5 0 0,0 0 0,-7 0 0,10 2-2,-10-2-1,5 0-5,-5 0-11,0 0-6,7-4-17,-7 4-31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2.5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11 33,'0'0'39,"-7"6"-5,7-6-8,0 0-7,0 0-4,0 0-4,0 0-2,0 0-2,0 0-2,0 0 0,0 0-1,0 0-1,5 0-1,5 0 0,3 0-1,1 0 1,2-3-2,-1 0 1,1 0-1,-2-1 0,0 2 1,-1 0-2,-6 2 0,-7 0-1,13 0-5,-13 0-13,0 0-5,0 0-19,0 7-27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22 33,'0'0'65,"-4"-6"-17,4 6-26,0-9-9,0 9-2,0 0-3,0-7-2,0 7-1,0 0-1,0 0-2,6 11 1,-3 0 0,5 11-2,0 1 1,3 9-1,3 7 0,-1 3 0,2 1 0,-2 2 0,-1-1 0,1-7-1,-3 0 0,-1-12 0,-5-5 0,0-9 0,-4-11 0,11 6 1,-5-9-1,3-7 0,1-9 1,3-4-1,-1-6 0,4-2 1,3-7-1,-1 0 0,-2-2 0,3-1 0,-3 5 0,0 0 0,-3 7 1,-2 5-1,-1 7-1,-5 4 1,-1 6-2,-4 7 0,0 0-3,-1 3-11,-2 8-6,-2 0-9,-5 3-26,-1 0-28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2.7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19 149,'14'0'30,"-6"1"-12,1-2-11,6 1-2,-4-1-2,5 1 0,-5-1-2,2 1 0,0 0 0,-5-1-2,4 1 0,-5-3-3,6 1-14,-8-1-6,-5 3-14,13-8-29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5.2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17 35,'0'0'59,"-2"-9"-27,2 9-9,0 0-7,0 0-3,0 0-3,0 0-3,0 0-2,0 0-2,0 0 0,10 0-1,-3 0 0,6 0-1,-2 0 0,6 0 0,2 0 0,-2-1 0,3-2 0,1 3-1,-5-2 0,-1 0 0,1 2-1,-5-1-3,2 1-7,-13 0-11,4 0-10,-4 0-24,-2 0-21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5.5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85,'0'0'55,"-7"8"-23,7-8-20,0 0-4,0 0 0,3 4-3,-3-4-2,12 2 0,-2-1-1,2-1-1,-2 3 0,4-1 0,-1 1-1,-1-1-1,3 0 1,-3 0-3,4 6-6,-3-6-11,-3-2-8,0 0-25,1-7-24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7.7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37 92,'0'0'39,"0"0"-14,0 0-9,0 0-4,0 0-4,0 0-2,10-3-1,-10 3-2,19-4-1,-5-3 1,2 3-2,-1 0 0,4 0 1,1 1-2,-2 0 1,-2-2-1,-3 3-1,-6 2 0,-7 0-1,12 6-3,-12-6-6,0 6-10,0-6-13,-8 12-24,-1-3-17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37.9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17 90,'-13'10'51,"13"-10"-18,-6 4-21,6-4-3,0 0-2,8 2-2,-8-2 0,15 0-2,-3-1-1,2 0-1,0-3 0,2 0 0,-1 3-1,1-2 0,-1 2-1,0-2-2,2 3-6,-6-1-10,2-1-8,-5-2-20,1-4-29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0.0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13 76,'0'0'55,"0"0"-21,2-7-22,6 7-4,-8 0-1,14-2-1,-5 1-1,2 1-1,3 0 0,0 1-2,2-1 1,2 2-1,1-2-1,-2 3-1,0-3 0,-3 0-1,1 0-2,-8 0-13,2-2-6,-9 2-11,0 0-28,3-7-22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0.3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19 131,'-7'8'38,"7"-8"-14,0 0-15,0 0-3,7 0 0,-2 0-2,7 0 0,-1-1-2,-2 0-1,6 1 0,2 0 0,0 0 0,-1 0-1,1 0-1,-1 0 0,-2 0-3,3-1-13,-4-4-6,0 0-9,-8-1-28,5-2-27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2.9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45,'-7'4'59,"7"-4"-31,-8 2-8,8-2-4,0 0-6,0 0-2,-3 6-4,3-6 0,0 0-1,11 3-1,-4-2 0,8 0 0,3 0-2,0-1 2,2 0-2,4 0 0,2 0 1,-6 0-1,4 0 0,-7-2-1,-1 2-2,-3-3-7,-6 3-13,1 0-9,-8 0-29,0 0-12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3.1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17 90,'0'0'52,"0"0"-21,0 0-16,3 3-9,-3-3-1,16 0-2,-5 0 0,5 0-1,-2-2-1,1 2 1,3-1-2,0-2 0,0 3-2,-2-4-1,0 4-12,-3-4-7,-5 2-15,2-2-29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7.2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40,'0'0'58,"0"0"-16,0 0-23,0 0-7,0 0-1,0 0-3,0 0-2,5 4-1,-5-4-1,5 15 0,-4-4-1,3 3 0,3 2-2,-2 2 1,-1 0-1,4 2-1,-2 1 1,1-1-1,-2 1 0,-3-4-1,3-3 0,-1 0-1,-3-3-4,-1-11-10,2 8-7,-2-8-13,4-4-27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52 158,'0'0'28,"-4"-6"-6,8 4-16,6-7-1,10 3-1,5-1-1,1 1-1,8-1-1,-3 3 0,0 1-1,-4 2-1,1 1-1,-12 0-3,1 3-15,-6 1-4,-3 4-12,-8-8-32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7.5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12 140,'8'-12'33,"-8"12"-11,0 0-16,0 0-2,0 0 0,5 6-1,-5 4 0,1 2 0,0 4-2,2 2 2,2 1-2,-4 2-1,0-1 1,1 1-1,2 0-2,1-3-1,-2 2-1,-3-7-5,2 2-12,1-2-7,3-1-23,-5-4-27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49.8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9-1 48,'0'0'56,"-9"0"-14,9 0-28,0 0-4,0 0-2,0 0-1,0 0-1,0 0-1,0 0-1,10 0-1,0 0 0,0 1-2,0 3 0,4 2 1,0 3-2,2-4 0,-2 3 0,2 2 1,-2-2-2,2 2 1,-4-1-2,0-4-3,2-1-9,-6-4-10,-1 0-15,-7 0-27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0.1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1 135,'-8'-1'34,"8"1"-11,-7 0-17,7 0-2,0 0 0,0 0-2,0 0 1,0 0-2,8 5 0,1-1 0,-1 1 0,4-2-1,-1 2 1,4 0-1,-4 1-1,2 4-1,-3-7-4,3 2-13,0 1-6,0 1-17,-4-4-31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2.9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 45,'0'0'53,"0"0"-28,0 0-10,-5 4-2,5 6-2,0 0-4,2 3-2,-1 0-2,1 5 1,0 0-2,1 2-1,1-2 0,-1 0 0,-1-2-1,-1-3 0,3 0-1,-2-7-3,4 1-5,-6-7-21,0 0-18,9 0-21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3.1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43,'9'-9'63,"-9"9"-17,1 8-32,5 4-3,-6 2-4,1 7-1,-1-1-2,0 3-1,0-2-1,3 0-1,-3-2-1,0-2 0,2-4 0,-2-1-2,2-1-4,-2-1-13,0-4-13,2 1-26,-2-7-17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7.0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56 0,'7'-10'53,"-7"10"-2,7-3-27,-7 3-10,13-8 0,-13 8-5,15-7-2,-15 7-2,16-3-1,-6-1-1,-3 2 0,3-1-1,1 2-1,-4-2 1,3 0 0,0-2-1,-2 2 0,2 2-1,-10 1 0,12 0-2,-12 0-6,0 0-13,0 0-13,4 9-23,-4-9-12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4:57.3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64 40,'0'0'58,"7"3"-11,-1-5-31,7-1-4,-2-3-4,5 4-1,-2-3-3,3 2-2,-1-3 1,4 4-2,-1-2 0,-1 1 0,-1 0 0,1-1-1,-4 0 0,-1-2-2,0 5-7,-2-2-12,-1-2-13,-10 5-22,6-5-15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7:45.144"/>
    </inkml:context>
    <inkml:brush xml:id="br0">
      <inkml:brushProperty name="width" value="0.03528" units="cm"/>
      <inkml:brushProperty name="height" value="0.07056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162 2009 0,'0'0'28,"0"0"-3,0 0 1,0 0-5,0 0 0,8 1-5,-8-1-4,0 0-2,0 0-2,0 0-1,0 0-3,0 0 0,0 0 0,0 0-2,0-6 1,0 6 0,0 0-1,0-8-1,0 8 1,0-8-1,0 8 0,-2-10 0,2 10 0,-5-15-1,2 6 1,2 0 0,-2-2 0,-2-2 0,2 0 0,0 2 0,0-2 0,-1 0 0,-2 1 0,3-2-1,-1 3 1,0-1-1,-1 1 2,3-2-2,-5 2 0,4-4 1,-2-1 0,-2 4-1,3-4 1,1 3-1,-2-4 1,0 2-1,1 1 1,3-1-1,-4 0 0,2 2 2,1-1-2,0 1 0,1-3 1,1 2-2,0 1 2,0-1-1,-2 3 0,2-3 0,0 1 0,-1 1 0,1 1 0,-3-2 0,3 3 0,-3-3 0,3 1 0,-1-3 0,-1 3 0,1-1 0,1-1-1,-1 2 2,-1-2-2,2 2 1,-1-2 0,-2 1 1,1 1-1,-2-1 0,3-2 0,-1 1 0,1-1 1,0 1-1,-2-1 0,1-1 0,-1-2 1,1 2-1,0-1 0,1-3 0,1 3 0,-2 1 0,-1-2 1,2 0-1,-2 1 0,3 1 0,-1-1 0,1 1 0,-2 2 0,2-3 0,0 2 0,0 0 0,0-2 0,0 2 0,0 1 0,0 0 0,-1 0 0,1-1 0,0 3 0,-1-2 0,1 2 0,0 0 0,-2-1 1,2 1-1,-1 1 0,1 0 0,0-2 0,0 2 0,0 1 0,0-1 0,1-1 0,-1-2 0,2 2 0,-2-2 0,1 0 0,0 1 0,2-1 0,0 3 0,1-2 0,-2 1 0,1-1 0,-1 1 0,3-1 0,-2 1 0,-2-1 0,2 0 0,-2 1 0,1-1 0,2 2 0,-1-1 1,-2-1-1,-1 1 0,2-1-1,-2 0 1,1 1 0,0 0 0,-1 2 0,0-2-1,0 0 1,2 2 0,-1-1 0,2 1 0,3-3 0,-5 3 1,6-5-1,0 4 0,5-3 0,-7 2 0,7-2 0,1 0 0,-6 0 1,3-2-2,1 2 2,-4 0-1,3 2 0,-1 1 0,-2 0 0,0 2 0,0 1 1,0 0-1,2 2 0,0 0 0,-1-1 0,2-2 0,4 2 0,-2 0 0,0 1 0,-1-2 0,6 4 0,-4-2 0,7 2 0,-3 0 0,0 1 0,0 0 0,6 1 0,-5 1 0,1 1 0,2 0 0,-4 0 0,0-1 0,0 1 0,-1 0 0,1 0 0,0 1 0,-3 0 0,-1 2 0,1-1 0,0 2 0,-2 0 0,2 2 0,-1-2 0,2-1 0,-1 5 0,1-3 0,-1 1 0,0 0 0,0 2 0,0-1 0,1-1 0,-1 1 0,2 0 0,-1 1 0,5-1 0,0 2 0,-2-2 0,2 2 0,0-1 1,-1 3-1,0 1 0,0-3 0,-2 2 0,-3 1 0,2-2 0,-2 0 0,3-1 0,-1 2 0,-1-1 0,0 0 0,3 2 0,-5-2 0,5 4 0,-2-3 0,1 3 0,-3 1 1,3-2 0,0 2-1,0-2 0,3 2 1,-3 2-1,2-5 1,-2 3-1,4-1 0,-5 1 0,1 1 0,0 0 0,0 0 0,3 1 0,-3 0 1,-3-1-1,2 3 0,-1 1 0,1-3 0,-2 1 0,2 2 0,-2 0 0,0 1 0,2-1 0,-2-3 0,1 2 0,1 0 0,-2 1 0,6-3 0,-4 0 0,1 0 0,-2 0 0,3-1 0,-1-1 1,4 3-1,-3-4 0,2 3 0,3 1 0,3-2 0,-5 0 0,3 3 1,-1-4-1,-1 1 0,4 2 0,-5-2 0,3-2 1,-5 4-1,-1-1 0,5-2 0,-4 1 0,-1 2 0,3-4 1,-2 3-1,5-2 0,-6-2 0,7 2 0,-6-2 1,7 3-1,-5 0 0,3-4 0,-4 3 0,3 0 0,-4 0 0,3-1 0,-5-4 0,-1 3 0,1-3 0,-1 1 0,1-1 0,-3-1 0,6 1 0,-6 0 0,0 1 0,2-2 0,-5 1 1,6 0-1,-7-2 0,4 4 0,1-3 0,-1 1 0,-1 0 0,2-2 0,-1 3 0,-1 0 0,1 0 0,1-1 1,-1 0-1,0 0 0,0 0 0,-1 1 0,0-4 0,-2 1 0,0 1 0,1 1 0,1-3 1,-5 2-1,2-2 0,1 1 0,1 0 0,-4-2 0,5 1 0,-2 0 0,2-1 0,-3 1 0,2 0 0,-1 1 1,2-1-1,-2 0 0,-4 1 0,5-3 0,0 1 0,0 0 0,-4 0 0,6-1 0,-1-1 0,3 2 0,-2-2 0,0 3 0,2-3 0,-2 2 0,-1-3 0,0 3 0,1-1-1,-1-1 1,-3 1 0,1 1 0,-1 0 1,1-1-2,-2 2 2,1-2-1,-2 2 0,1-2 0,2 1 0,2 0 0,-3 1 0,1-1 0,1 0 0,0 0 0,3 0 0,-4-1 0,-4 0 0,4 1 0,-4 2 0,2-4 0,1 3 0,-6 0 0,6 1 0,-4-2 0,4 2 0,-5-1 0,4-3 0,-5 2 0,6 1 0,-6 0 0,-4-7 0,15 11 0,-15-11 0,11 12 0,-8-5 0,1 0 0,3 3 1,-4-3-1,1 3 0,3-1 0,-2 1 0,-1-2 0,3 3 0,-3-1 0,3-2 0,-1 1 0,1-1 0,0 2 0,5 0 0,-5 0 1,3-1-2,-5 0 1,4 1 0,-6 0 1,2 2-1,-3-4 0,-2 1 0,0-2 0,0 2 0,0 0 0,-2-2 0,-2-1 0,4-6 0,-4 13 0,4-13-1,-11 15 1,8-7 0,-6-1 0,5 4 0,-3 1-1,-2 2 2,2-3-1,0 4 0,-3-3 0,3 3 0,-4-2 0,1 2 1,3-3-1,-6 0 0,3 2 0,0 0 0,0 1 0,-3-4 0,2 4 0,1-1 0,-1-1 0,-2 2 0,-1-1 0,-1-3 0,1 2 0,-1 0 0,0-2 0,1-1 0,0 0 0,-3 0 0,1-2 0,-1 1 1,2 1-1,-2 0 0,1 1 0,-3-1 0,4 0 0,-2 2 0,-5-3 1,5 1-1,-1 0 0,1 0 0,-6-1 1,6-1-1,0 1 0,-6-1 0,6 2 0,-1-1 0,-3 1 0,1 1 0,1 2 0,-5-1 0,-1 0-1,2-1 1,-3-1 0,-2 0 0,4 1 0,2-5 0,-2 3 0,4 0 0,0-5 0,1 5 0,1 0 0,3-4 0,-2 5 0,-3-1 0,1-5 0,2 3 0,0 1 0,-1-3 0,-1-1 0,2 0 0,2-3 1,-1 3-1,2-1 0,-2 1 0,2-2 0,0 1 0,0-1 0,-2 3 0,-1-2 0,1 0 0,-3 1 0,3 0 0,0 0 0,-1 0 0,2-1 0,0 0 0,1 4 0,-3 0 0,3-4 0,-7 5 0,4 2 0,-2-3 0,2 4 0,-6-1 0,5-2 0,-5 3 0,2-2 0,-2 1 0,3-1 0,-2-3 0,0 1 0,-1 2 0,4-5 0,-1 5 0,-3-1 0,5-1 0,-5 0 0,3 2 0,3-1 0,-4-3 0,5 4 0,-1-5 0,1 1-1,1-3 1,0 0 0,1-2 0,1 1 0,1-1 0,-3 0 0,3 0 0,2 0 0,-3 0 0,0 0 0,-1 0 0,1-1 0,-1-1 0,1-2-1,-1-4 2,-2 2-1,1 0 0,-2-2 0,2-1 0,-2 1 0,2 1 1,-5-3-1,4 3 0,4-3 0,-4-1 0,2 1 0,0-2 0,4 0 0,-3-4 0,0-2 0,0 3-1,3-3 1,3 0 0,-3 0 0,6 0 0,0 0 1,-5 0-1,6 2 0,-4-1 0,3-1-1,1 1 2,-5 0-2,2-1 1,0 3 0,-1-2 0,3 3 0,-3-1 1,3 3-2,1-4 1,-4 4 0,4-3 0,0 2-1,0-2 1,-4-1-1,3-2 1,-2 0 0,-1 1 0,4-3-1,-5 1 1,3 0 0,2 1 0,-4-1 1,2 2-1,2 1 0,-6 1 0,4-4 0,-5 3 0,0 0 0,3-1 0,-6 1 0,1 0 0,3 2 0,-1-2 0,-2 5-1,2-1 2,3 2-1,-4-1 0,5 1 0,-5 1 0,2-3 0,1 3 0,-4-5 0,0 5 0,-3-4 0,3 1 1,-3 0-1,4 1 0,-3-1 0,1 1 0,-1 1 0,1 0 0,0 3 0,0-1-1,2 2 1,3 0 0,-4 2 0,2-3 0,0 2 0,2-2 0,-2 1 0,3-1 0,-5-2 0,2 1 0,2-2 0,-5 0 0,2 2 0,-1 1 0,4 0-1,-3 0 1,-1 0 0,2 3 0,2-2 0,-4 2 0,1-2 0,4 1 0,-3 1 0,3 0 0,-5 1 0,4-4 0,1 5 0,-3-2 0,4 0 0,-4 0 0,5 1 0,-7-1 0,2 0 0,3 1 0,-4-2 0,1 5 0,1-4 0,-2 2 0,1 1 0,4 0 0,-2-2 0,2 2 0,6 1 0,-13-6 0,13 6 0,-12-3 0,12 3 0,-13-4 0,13 4 0,-13-3 0,7 3 0,6 0 0,-12-3 0,6-1 0,-4 2-1,0-2 1,3 3 0,-6-3 0,3-1 0,2 2 0,-4 0 0,0-2 0,3 3 0,-1-2 0,-3 3 0,3-1 0,5 0 0,5 2 0,-13-2-1,13 2-1,0 0-1,0 0-5,0 0-5,4-17-4,6 2-11,4-10-21,2-13-39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24T16:27:56.335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15.891"/>
    </inkml:context>
    <inkml:brush xml:id="br0">
      <inkml:brushProperty name="width" value="0.03528" units="cm"/>
      <inkml:brushProperty name="height" value="0.07056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2399 2801 38,'0'0'56,"0"0"-18,0 0-15,-8-8-9,8 8-5,0 0-1,0 0-3,0 0-1,0 0-2,7 0 1,-7 0-1,7 0 0,1 3-1,4 2 1,-4-1-1,5 1 0,3 2 0,2 2 0,2-1 0,-3 2-1,4-2 1,-1 3-1,-1 0 0,1 0 1,0 0-1,-3-1 1,0 3-1,4-2 0,-3 4 1,-2-2-1,1 0 0,0 2 1,3 0-1,-3 0 1,-1-5-1,-1 3 0,1-3 0,0-2 1,1-1-1,-3-1 1,3 3-1,0-5 0,-1 4 0,-2-3 0,0 0 0,-3 0 0,5 2 2,-2-1-4,0-2 2,1 2 0,-3-1 0,5-4 2,0 3-2,0-1 0,-1 0 0,0 2 0,1-3 0,0 2 1,3-2-1,-5 0 0,1 0 0,-2 0 0,0-1 0,-2-1 0,-2 0 1,2 0-1,1 0 0,-3-2 0,2 0-1,-3 0 2,3 0-2,2-1 1,-4 0 0,-2 0 0,4-1 0,-4-1 1,1 0-1,1 1 0,-4-3 0,2 1 0,-1 0 0,2-3 0,-4 0 0,5 2 0,-1-5 0,-1 0 0,4-2-1,-4-1 1,1 2 1,2-2-1,-4 1 0,3-1 0,-1 0 0,-2 0 0,0-1 0,0 0 1,0 0-1,0-2 0,-3 0 0,4-1 0,-6 1 1,1-3-1,-1 0 1,0 0-1,-2 1 0,0-2 0,0 3 1,0-1-1,0 1 1,0 0-1,-2 0 0,0 1 0,-1 0 1,2 0-1,-3 0 0,-2-2 0,3 0 1,-4-1 0,0 1-1,0 0 0,0-1 0,0 0 0,-2-1 0,-1 4 0,5-1 0,-7 1 0,4 0 0,-1 1 0,-2-1 0,4 1 1,-5 1-1,5-1 0,0-1 1,-4 1-1,5-1 1,-2 3-1,3-4 0,-5 2 0,5-1 1,-4 0-1,3-4 0,-4 3 0,2-1 0,1 1 0,-2 5 0,1-4 0,-2 6 0,3-2 0,-5 3 0,2-1 0,5 3 1,-8-5-1,4 2-1,2-3 1,-4-1 0,4 0 0,-4-3-1,1 0 2,3-1-2,-5 1 1,6 0 0,-2-1 0,1 2 0,3 2 0,-1-1 0,2 2 0,-2-3 0,3 2 0,0-2 0,0-3 0,1-1 0,-4-2 0,1 1 0,1 0 0,0-3 0,-2 4 0,1 1 0,1 2 0,-4 1 0,1 0 0,2 1 0,-5 4 0,6-2 0,-1 0 0,-3-1 0,3-4 0,-1 3 0,-3 0 0,5 1 0,-5-5 1,2 2-2,3 0 2,-6 4-1,5-3 0,-1 3 0,-3 1 0,4-2 0,-6 2 0,6 1 0,-6 2 0,3-3 0,0 3 0,0-2 0,-2 0 0,2 2 0,-1-1 0,-1 2 0,3-2 0,-5 2 0,4 0 1,-3 0-1,0 1 0,3-2-1,-4 1 1,3 2 0,0-3-1,1 2 1,-2-2 0,-1 1-1,0-1 1,2 2 0,-6 0 0,1-2 0,0 1 0,-1-1 0,0 0 0,0 0 0,-1 0 0,4-4 0,-2 3 0,-4-4 0,3 3 0,-3-3 0,1 3 0,5 0 0,-8-3 0,4 4 0,-1-2 0,2 1 0,0 1 0,0-1 0,1 0 0,-1-1 0,5 3 0,-2-2 0,-4 2 0,4-2 0,-2 0 0,5 3 0,-5-1 0,0-1 1,0 0-1,1 3 0,-1-3 0,3 1 0,-4-1 0,0 1 0,-2 0 0,-3 1 1,2-2-1,0 2 0,0-2 0,0 2 0,-4-1 0,2 0 0,4-2 0,-2 2 0,-3-3 0,3 2 0,1-1 0,-1 1 0,2-2 0,-2 1 0,-6-1 0,4 2 0,-2-3 0,3 2 0,-1 2 0,-4-2 0,3 4 0,-4 1 0,3-1 0,-3 2 0,3 1 0,-6-2-1,0 2 1,0 1 0,0-1 0,2 0 0,-1 2 0,-1 0 1,2 2-1,3 0 0,-3-1 0,7 0 0,-6 1 0,5 2 0,-3-3 0,2 1 0,1 0 0,-3 2 0,3 0 0,-4 0 0,2 0 0,-2-3 0,2 2 0,-4-1-1,-1-1 1,2 0 0,-3 0 0,-2 1 0,1-1 0,1 1 0,0 0 0,0 2 0,3 0 0,-3 0 0,1 0 0,-1 2 0,5-1 0,-5 3 0,-2-3 0,1 1 0,-1-1 0,1 1 0,0 0 0,-1 1 0,2 0 0,-1 1 0,5 3 0,-5-3 0,2 2-1,3 0 1,1 5 0,0-2 0,0 1 0,3-1-1,-5 0 1,6 6 0,-7-5 0,5 3 0,-5 0 0,4 0 0,-4 1 0,3-1 0,0-1 0,3 0 0,-4 0-1,7-2 1,-4-2 0,6 2 0,-3-1 0,4 3 0,-1-3 0,3 2 0,-2-1 0,-1 1 0,1 1 0,2 0 0,1 0 0,0 1 0,-3 0 0,3 1-1,3 0 1,-5 3 0,3-1 0,3-1-1,-1 2 1,1-1 0,2-1 0,0 3 0,1-1-1,1-1 1,2 4 0,0 0 0,0 2 0,0 1 0,0 2 0,5-3 0,-1 4 0,-3-2 0,3-1 0,2-1 0,-2 0 0,1-1 0,0-4 0,1 2 1,3-2-1,-2 1 0,1-4 1,1 4 0,2-1-1,3-2 0,1 2 0,-1 1 0,0 2-1,2-2 1,-2 4 0,1-1 0,1 2 0,2 1 0,4 0 0,-5-1 0,6-1-1,-2 1 2,4 0-1,-5-1 0,6 0 1,-6 0-1,4-1 0,-6-2 0,2 0 1,0 1-1,-1-2 1,0-2-1,1-2 0,-3 2-1,3-4 2,4 3-1,2-1 0,0 0 0,2 1 0,2-2 0,1 2 0,0-1 0,-1 0 0,-1 0 0,-1-1 0,-5 2 0,1-5 0,0 5 0,-6-5 0,2 3 0,4-1 0,-5 0 0,5 0 1,-4 1-1,4 0 0,2 0 0,-5-1 0,6 0 0,0 0 0,1 2 0,-3-4 0,2 2 0,-2-1 0,2 1 0,-6-1 1,2 3-1,-2-2 0,1 0 1,-5 4-1,0-5 0,1 2 0,1-2 0,-2 4 0,-3-5 0,2 3 0,-4-4 0,3 4 0,-7-1 0,5 0 0,-2-1 0,1 2 0,-5 0 0,4 2 0,0-2 0,-3 2 0,3-1 0,0 0 0,1-3 0,-4 1 1,4 1-1,0-6 0,0 5 0,-4-3 0,4 0 0,0 1 0,3 0 0,-1-3 0,-1 3 0,1-1 0,0-1 0,2 1 0,-2-2 0,-4 0 0,4 1 0,-3-2-1,2 0 1,0 0 0,-6 0 0,4 0 0,1 0 0,-7 1-1,4-1 1,2 0 0,-5 2 1,4 0-1,-4-2 0,4 1 0,-5 1 0,5-3 0,-3 2 0,3-2 1,-1 3-2,-4-4 1,7 4 0,-5-3 1,3 4-1,1-1 0,-4 0 0,3 2 0,2-1 0,-4 2 0,2-3 0,1 2 0,-3 1 0,3 0 0,-1-3 0,-5 1 0,7 0 0,-6 0 0,3-2 0,1 2 0,-1-3 0,1 0 0,3 1 0,-6 0 0,3-1 0,3-2 0,-6 1 0,1-1 0,-1 0 0,2 0 0,1 1 0,-6 1 0,2-2 1,2 4-1,-2-2 0,2 0 0,-8-6 0,13 12 0,-13-12 0,9 11 0,-9-11 0,11 10 1,-11-10-1,11 8-1,-11-8 1,9 9 1,-9-9-1,8 9 0,-8-9 0,13 5 0,-13-5 0,12 5 0,-12-5 0,5 3 0,-5-3 0,0 0 0,10 4 0,-10-4 0,0 0-1,0 0 1,6 2 0,-6-2 0,0 0 0,0 0 0,10 5 0,-10-5 0,0 0 0,0 0 0,6 5 0,-6-5 0,0 0 0,8 0 0,-8 0 0,0 0 0,0 0 0,6 1 0,-6-1 0,0 0 0,0 0 0,0 0 0,0 0 0,7 7-1,-7-7 2,0 0-1,0 0 0,0 0-1,0 0 1,0 0 0,0 0 0,1 7 0,-1-7 1,0 0-2,0 0 2,0 0-1,2 6 0,-2-6 0,0 0 0,0 9 0,0-9-1,0 0 1,-2 10 0,2-10 0,-1 6 0,1-6 0,0 0 0,-2 9 0,2-9 0,0 0 0,0 0 0,0 0 0,0 8 0,0-8 0,0 0 0,0 0 0,0 0 0,0 0 0,5 3 0,-5-3 0,0 0 0,0 0 0,0 0 0,0 0 1,0 0-2,0 0 1,0 0 0,5-3 0,-5 3-1,0 0 0,0 0-3,10 0-3,-10 0-6,0 0-5,0 0-7,0 0-25,0 0-34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100 0 168,'2'15'26,"0"-6"-5,4 4-16,-6 2 0,4 4-1,-2 0-2,-1 4 0,-1 4-1,0-4 0,-3 3 0,-3 0 0,-2-2-1,-3-2 0,1-3 1,-4-1-2,0-6 1,1-2-2,0-4-1,-1-9-5,14 3-13,-11-18-4,11-2-12,2-8-35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24T16:28:39.758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1.342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4 0 96,'0'0'41,"0"0"-17,0 0-7,0 0-6,-4 5-3,4-5-2,0 9-2,0-1-1,2-1 0,3 3-1,2 1 0,5 2-1,-2 1 1,4 2 0,0 0-1,3 4 0,0-2 0,-1 3-1,1 0 0,-3-2 1,-3-1-1,-2 1 0,1-4 0,-6-2 0,0-2 1,2-1-2,-6-4 1,0-6-1,2 9-1,-2-9-2,0 0-8,0 0-8,0-4-7,-2-5-19,2-3-30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1.686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274 1 138,'-8'-3'32,"8"3"-9,-10 3-16,3 2 0,0 5-3,-2-3 0,-2 7-1,-2 0-1,0 1 1,-4 4-1,1 2-1,-1-3 0,-1 3 0,-3 1 0,2-2 0,-4 1-1,5-2 0,1-3 0,4-3 0,3 0 0,3-7-2,7-6 0,0 0-1,6 6-9,4-7-8,1-4-5,2-3-18,-2 0-30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2.274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103 11 114,'0'0'42,"0"0"-20,0-11-11,0 11-2,0 0-2,-4 0-2,-5 0-1,9 0-1,-15 9-1,5-1 1,0 2-1,0 3-1,-3 3-1,2 1 1,2 2-1,1 1 1,5 1-1,3 1 0,0-4 0,0-1 0,7-2 0,6-4 0,0-2 0,4-6-1,-2-3 2,4 0-1,-2-5 0,-2-2 0,-6 0 0,-1 0 0,-5-3 1,-3 4 0,-4 1-1,-7 0 1,-4 2-1,-2 3 0,0 0 0,-1 5 0,1-1-1,6 0-3,3 4-4,8-8-12,0 0-2,0-6-16,10-4-30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6.630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50 41 43,'-10'0'36,"10"0"-1,0 0-12,-10-4-7,10 4-2,-7-2-5,7 2-1,-9-3-2,9 3 0,-5-2-2,5 2 0,0 0-1,-9 0 0,9 0-2,0 0 1,0 0 0,0 0 0,0 0-1,11 0 0,-1-2 2,5 1-2,-1-5 0,1 1 0,2 2 0,1-2-1,-3 2 1,1 0-1,-3 2 0,-4 1 0,1-1 0,-10 1-1,10 0 1,-10 0-1,0 0-2,0 0-3,2 5-11,-2-5-5,-3 7-11,-3-4-28,-5-2-19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6.899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12 17 69,'0'0'60,"-4"-9"-23,4 9-20,0 0-7,-3-9-1,3 9-2,0 5-1,0 5-2,0-3 0,0 8-2,0 1 0,0 3 0,0 0-1,0 3 0,0-2-1,-2-1 0,1-2-1,0-5-3,1 1-9,0-13-8,0 0-4,0 0-19,11-5-34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7.342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14 0 134,'0'0'35,"-11"6"-12,11-6-15,-4 9-2,4-1 0,0 1-2,1 1-1,2 3 1,5 2-2,2-1 0,-1 5 0,2 0-1,2 4 0,0-1 0,1 2 0,-5-3-1,1 1 1,1-4-1,-8 1-1,2-6 1,1-3-3,-3-1 0,-3-9-11,0 0-5,0 0-7,4-4-16,-2-9-34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7.658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272 0 142,'-10'3'33,"0"4"-11,0 3-12,2-4-4,-1 7-1,-4-1 0,8 5-2,-10 0-1,3 3 0,-4 1 0,0 4-1,-1-1 0,-4 0 0,0-1 0,1 0-1,1-4 0,2-2 0,3-2-2,3-5 0,7-1-5,4-9-12,0 0-3,0 0-10,0 0-26,7-9-26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8.398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79 8 141,'-7'-3'33,"7"3"-11,-7-4-14,7 4-2,0 0-1,-1 7-2,1-7 1,-3 13-2,0-4 0,2 1 0,-9 3-1,6-1 1,-6 2-1,0-2-1,3-1 1,-1-1-1,4-3 0,1 1 0,3-8 0,0 9 0,0-9 0,13 5 0,-6-3 0,6 0 0,0 0 0,1-1 0,0-1 0,0 0 0,-1 0 0,-1 0 0,-7 0 0,-5 0-1,12-6 0,-12 6-1,0 0 1,1-10 0,-1 10-1,1-11 0,2 3 1,-1-1-1,-1 2 2,3 0 0,-2 0 0,-2 7 2,0-8-2,0 8 1,0 0 1,0 0-1,-7 8 1,4 1-1,-1 1 1,2 3 0,-3 1-1,0 5 0,2-1 0,1-1-1,-6 4 0,6-1 0,-1 2 0,-6-2 0,4-1-2,-4-4 0,3 3-4,-2-9-8,5-1-7,3-8-7,0 0-21,0-11-35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9.050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0 13 100,'0'0'48,"0"0"-20,0 0-17,0 0-3,4-5-2,9 5-1,-3-3-1,5 3-1,-2-3 0,3 2-1,-2 0-1,0 1-1,-1 0 0,-6 0 0,2 0-2,-9 0-2,7 1-14,-7-1-4,0 0-14,0 0-27,0 0-11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15 165,'-2'-8'27,"2"8"-6,-6-7-12,6 7-5,0 0-1,0 3 0,0-3-2,0 8-1,0-8-3,2 10-11,-2-10-6,6 8-7,-6-8-21,0 0-38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9.306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42-2 146,'-5'0'32,"5"0"-10,-10 6-12,10-6-4,-3 17 0,2-2-3,1 4 0,-2 0-2,2 5 2,-1-1-3,-5 1 1,2-2-2,0-4-4,2-1-12,-4-5-4,6-12-7,0 0-23,8-2-31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49.738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0 0 102,'0'0'49,"0"0"-21,0 0-15,-2 5-5,2-5-1,4 14-1,1-5-2,6 8 1,0-3-2,4 3-1,-1 5-1,0 0 1,0 2-2,0-2 2,-7 1-2,6-4 1,-3-1-1,-7-4 0,0-3-2,-2-3-1,6-1-10,-7-7-7,0 0-6,2-6-15,-2-5-34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50.010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221-1 163,'-14'10'26,"-1"0"-8,7 7-11,-8 2-1,3 4 0,-2-2-3,1 5 0,-1 0-1,1 1-1,-1-1-1,0-4 1,1 2-2,1-9 0,1 3-3,-3-8-3,11-2-13,-6-3-3,10-5-12,0 0-29,3-5-17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50.586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111 0 118,'0'0'42,"-9"4"-15,2-1-15,7 5-3,-10-3-2,6 8-2,-6-2 1,4 6-3,-5 2 0,7 0-1,-6 3-1,1-1 0,2 2-1,0-4-1,3-1 0,-2-5-3,5 0-1,1-13-12,-9 9-5,9-9-6,5-5-28,3-4-23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50.986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43 25 164,'-15'11'26,"15"-11"-7,-14 13-13,12-3-2,-6 0 0,6 4-2,2-2 0,0-1-1,2 2 0,8-5-1,-3-2 1,4-2-2,4-2 1,1-2 0,-2-5 0,2-3 1,-1-1-1,-2-3 0,-2 1 0,-8-5 1,0 2-1,-3-2 1,-6 2-1,-2 2 1,-5 0 0,0 5 0,-4 5 0,3 2 0,0 1-1,4 7 0,-1 1-2,1-1-7,9 1-10,-1-1-4,2-8-9,7 4-30,3-7-28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51.798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179-1 112,'0'0'45,"0"0"-18,0 0-14,-3-2-5,3 2-1,0 0-2,-10 5-2,10-5 0,-10 8-1,0-3 0,0 4-1,3-1 0,-7 3 0,-3-1-1,0 0 1,0 5-1,-1-5 1,4 2-1,1-2 0,4-2 0,0-2 1,9-6-1,-1 7 0,1-7 0,5 5 0,5-1 0,3-3 0,-2 2 0,4-2 0,-1 2 1,-1 0-1,1 0 0,-3 1 0,1 0 0,-1 2 0,-5-1 0,3 2 1,-4 1-2,-5-8 1,10 11-2,-10-11-3,4 11-11,-4-11-5,0 0-6,0 0-22,0 0-32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52.122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0 0 158,'0'0'26,"0"0"-6,10 9-16,-4-8 0,7 5 0,-3-4-2,5 4 0,0 0 1,0-1-2,-1 2 0,2-1 0,-2 0-1,1-1 0,-3 0 0,-5-1-2,5 2-3,-12-6-11,11 5-5,-11-5-10,0 0-24,4 0-28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8:53.134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81 178 76,'0'0'58,"0"0"-23,0 0-19,-6 1-7,6-1-1,0 0-2,11-6-1,-5-3-2,4 1 0,1-4 0,4-2-2,-4-1 0,3-4 0,-2 1 0,-1-1 0,0 4 0,-4 0 0,1 5 0,-7-1 0,-1 11 0,0-8 0,0 8-1,0 0 1,-3 6-1,-3 2 0,2 3 1,1 4-1,-5 0 0,4 5 1,1 3-1,-4 3 1,1 1-1,3 2 0,-5 1 0,5-3 0,0-1 0,-3-2 0,3-2 0,2-3 1,0-3-1,-1-3 0,2 0 0,-1-4 0,1-1 0,0-8 0,-9 13 0,9-13 0,-4 6 0,4-6 0,-13 6 0,6-4 0,-3 1 0,-3 0 0,3 1 0,2-3 0,-5 1 0,3-1 0,-1 0 0,11-1 0,-12 1 0,12-1 0,-7 0 0,7 0 0,0 0 0,0 0 0,0-6 0,0 6-1,12-5 1,-7 1 0,5 2 0,3 1 0,1 0 0,0 0 0,1 1 0,-1 0 0,1 0 0,1 0 0,-2 1 0,3 1 0,-4 0 0,1-2 0,-4 2 0,-1-2 0,1 1-2,-10-1-3,10-1-9,-10 1-6,4-8-7,-4 8-18,4-14-36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3:41.567"/>
    </inkml:context>
    <inkml:brush xml:id="br0">
      <inkml:brushProperty name="width" value="0.03528" units="cm"/>
      <inkml:brushProperty name="height" value="0.07056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 2830 53,'0'0'57,"0"0"-29,0 0-9,0 0-6,0 0-4,0 0-2,0 0-3,0 0 0,0 0-1,2 4-1,-2-4 0,10 6-1,-10-6 1,10 7 0,-10-7-1,12 7 0,-5-4 0,-7-3 0,12 7 0,-12-7 0,14 5 0,-14-5-1,14 5 1,-14-5 0,13 7-1,-13-7 1,13 7-1,-6-3 1,0-1-1,0 1 1,-1 0-1,2 0 1,-2-1-1,4-1 1,0 2-1,-2-2 0,5 1 2,0 0-2,-2-2 0,4 2 0,-1-2 1,0 1-1,2 0 0,-4-2 0,3 0 0,-1 0 1,0 0-1,-1 0 0,0 0 0,-1 0 0,2 0 0,1-4 0,-3 4 0,3-2 1,-3-1-2,1 2 2,0-2-1,-3 1 0,3-1 0,-3 0 0,2 0 0,0 1 0,-2-4 0,1 0 0,2 1 0,-3 0 0,0-4 0,3 0 0,-2-1 0,0 0 0,-1 2 1,0-4-1,3 2 0,-4 2 0,0-3 0,3 3 0,-4-2 1,1 0-2,2-1 2,-1 0-1,0-2 0,3 0 0,-2 0 1,1 1-1,0-1 0,0-1 1,1 0-1,-1 2 0,1-1 0,1 1 1,-1-1-1,-2 0 0,4-2 0,-5-2 0,4 3 0,-3-1 1,2-1-1,1 0 0,-2 0 1,0-1-1,-2 4 0,3-3 1,0 1-1,0-1 0,-2-2 0,2 0 0,-2-1 0,2-1 0,0 0 0,1-1 0,-1-3 0,2 3 0,0-1 0,-1 4 0,1-4 0,1 2 1,2 2-2,1-2 2,1 2-1,0-2 0,2 2 1,0 2-1,0-1 0,3-1 0,-4 2 0,4-1 0,-3-1 0,2 0 0,-4 0 0,4-2 1,-4-1-1,4 2 0,-6-1 0,5 0 0,-4 0 1,1 0-1,2 1 0,-3-1 0,3 0 0,-3 2 0,2-2 0,1-1 1,0 3-2,0-4 1,0 7 0,0-5 0,-3 4 0,4-2-1,-3 2 1,1-1 0,-4 1 0,2 1 0,-3-2 0,2 0 0,-5 2 0,4-1 1,-6 1-1,2 0 0,-2-1 0,2 2 0,-6 1 0,5-3 0,-1 3 0,-5-2 0,4 0 0,-2 3 1,1-4-1,1 6 0,-3-4-1,3 5 1,0-4 0,-3 3 0,3-1 0,-5 0 0,5 3 0,-1-4 1,-2 4-1,3-3 0,-5 1 0,5 0 0,-4-2 0,5 4 0,-2-5 0,-2 5-1,6-4 1,-7 2 0,3-1 0,3 0 0,-6 3 0,2-3 0,-2 4 0,-2-4 0,5 3 0,-7 2 0,4-5 0,0 1 0,-1 0 0,4-3 0,-3 2 0,2-2 1,-1 1-1,2-2 0,-1-1 0,-2 4 0,2-2 0,-2 3 0,-2-1 1,4 1-2,-6 0 2,0 2-1,-1-1 0,2 1 0,-3-2 0,1 3 0,4-4 0,-5 2 0,0-1 0,0-1 0,0 3 0,0-2 0,0 0 1,-5-1-1,3 0 0,-1 0 0,1 1 0,0 0 0,-6-3 0,4 2 0,-2-2 0,-1 3-1,0-3 1,0 3-1,2-1 1,-7 1 0,2-2-1,3 1 2,-4 2-1,1-2 0,3 0 0,-5-2 0,2 0 0,3 0 1,-4-2-1,1 1 0,3-2 0,-6 0 0,2 1 0,1-3 0,-2 2 1,0 0-1,-3 1 0,1-2 0,1 3 0,1-2 0,-3 2 0,3 2 0,-3-2 1,1 3-1,1-1 0,-4 2 0,2-2 0,-1 0 0,-1 2 0,2-1 0,-8 2 0,4 0-1,-1 0 2,-5-1-1,1 1 0,1 2 0,-4-2 0,1 1 0,2 0 0,0 1 0,1 1 0,4 0 0,-6 1 0,7 0 0,-1 0 0,-2 0 0,1 1 0,0 1 0,-1-1 0,3-2 0,-8 4 0,5-2 0,-3 1 0,-2 1 0,2-2-1,-6 0 1,2 3 0,-1-3 0,-2 4 0,3-3 0,-2 3 0,1-1 0,1 1 0,4 0 0,-5-1 0,4 0 0,2 0 0,-2-2 0,-1 1 0,-1 0 0,1-1 0,-3 2 0,-1 0 0,-6 0 0,1 1 0,-2 3 0,-3 0 0,4 2 0,1 0 0,1 0-1,3 2 1,2-2 0,4-1 0,2 0 0,0-2 0,2 3 0,0-2 0,1 1 0,-4-2 0,2 2 0,-2-1-1,1 1 1,1-1 0,-2 2 0,4-2 0,-2 0 0,2 0 0,1 1 0,3-1 0,0 1 0,1 3-1,0-4 1,3 4-1,0-1 1,-2 1-1,3 0 1,-2 0 0,4 2 0,-2-2 0,1 2 0,3 0 0,-3 1 0,3 0 0,-3 2-1,6 0 1,-5-2 0,4 2 0,-3-2 0,3 4 0,2-4 0,-4 4 0,3-4 0,-1 6 0,1-3 0,0 4 0,1 0 0,0-2 0,0 1 0,0 1 0,2-2 0,0 0 0,1 0 0,-3-2 0,1 2 0,2-3 0,0 3 0,-1-1 0,1-2-1,0 2 1,0-4 0,0 1 1,0 1-1,0-3 0,0 3 0,0-3 0,1 2 0,1-3 1,1 3-1,-1-1 0,1 2 0,2 0 0,-1 0 0,-1 3 0,-1 1 0,4-2 0,-4-1 0,0 1 0,1 1 0,2-1-1,-4-1 1,0 2 0,1-2 0,1 0 0,-1 3 0,3-3 0,-2 3 0,1-1 0,-3-1 0,2 2 0,1-2 0,2 1 0,-5 1 0,4-4 0,0 4 0,0-3 0,-1 0 0,0 1 0,2 1 0,-5 2 0,5-2 0,-3 1 1,1 1-1,-1-1 0,0 2 0,1 0 0,0 2 0,-2-4 0,1 2 0,1 2 0,0 0 0,-1 0 0,1-2 0,0 4 0,-1 2 0,0 0 0,-3 3 0,2-1 0,-2 2 0,0-2 0,0 0 0,-2-3 0,-1 2 0,0-5 1,-1 1-1,1-3 0,-1-1 1,1 2-1,-2 0 0,2 1 1,-3 3-1,0 2 0,-1-1 0,3 4 0,-3-3 0,1 3 0,1 0 0,-1-1 0,2-2 0,-2 0 0,3-1 0,-1 1 0,-2 2 0,2-5 0,-2 0 0,0 2 0,1 2 1,2-5-1,-3 3 0,1-2 1,2 1-2,-2-2 1,3 0 0,-1-2 0,0 1 0,0-4 0,0 0 0,2 0 0,-1-2 0,1 3 0,0-1 0,1 0 0,-3-2 1,1 2-1,0 0 0,-1 0 0,1-1 0,2-3 0,-1 1 0,1-1-1,0 1 1,0-1 0,0 0 0,0-2 0,1 3-1,1-3 1,1 1 0,-2-3 0,0 2 0,4 0 0,-5-3 0,2 1 0,0 0 1,2-1-1,-2 0 0,-1 1 0,2-2 0,-3-6-1,8 12 1,-8-12 0,5 10 0,-5-10 0,7 9 0,-7-9 0,7 8 0,-7-8 0,7 8 0,-7-8 0,10 9 0,-10-9 0,6 6 0,-6-6 0,0 0 0,8 8 0,-8-8 1,0 0-1,0 0 0,0 0 0,1 8 0,-1-8-1,0 6-1,0-6-5,5 9-5,-5-9-5,0 0-11,0-12-20,3-3-43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18.40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14-1 114,'-7'0'42,"7"0"-15,0 0-15,0 0-5,-7 8-2,7-8-1,3 11 0,3 0-1,-1-1 1,7 7-2,-1 1 1,6 3-2,0 0 1,3 5 1,-2-3-2,2 5 0,-3-3-1,0 0 1,-2-3-1,-5-3 1,0-3-1,-5 0 0,2-4-1,-5-4-1,-2-8-3,0 0-13,0 0-3,-2-8-5,-3-8-22,2-6-35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1 13,'-7'-2'66,"7"2"-11,-10 0-30,10 0-9,-6 0-3,6 0-4,0 0-3,0 0-1,-5 5-1,5-5-1,7 15 0,1-6-1,5 6 1,2-2-1,2 4 0,3 2-1,0-1 0,3-2 0,-5 3-1,1-4 2,-3 2-2,-1-2 0,-5-3 1,1-1-1,-8-2-1,0 2-1,-3-11 0,3 11-3,-3-11-11,0 0-6,-5 0-11,5 0-27,-2-13-24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18.72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297 0 161,'0'0'27,"-14"9"-6,6 0-14,-2-1-1,0 5-1,-4 1-1,-1 5 0,0 1-1,-1 4-1,-4 3-1,3-1 0,-1 3 0,-2 2 0,0-6-1,1 1 1,2-3-1,0-2 0,2-6 0,3-2-1,1-2-1,1-2-1,10-3-3,0-6-13,0 0-2,7 0-7,7-6-21,1-7-34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19.17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34 0 155,'0'0'27,"0"7"-6,0-7-14,0 7-2,0 5 0,-4-6 0,3 7-2,-5-2 0,2 2-1,-1-2 0,3-1-1,-3 3-1,5-4 1,0 1-1,7-5 1,2 2 0,4 1-1,1 1 1,2 1 0,-1 1 0,2 1-1,-7 1 1,0 0-1,-4 0 1,-6 4-1,0-4 0,-7 0 0,-5-4 0,-3-2-1,-1 0-1,0-5-2,2-1-4,-1-4-13,2-10-1,3-4-8,6-2-30,2-7-23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19.39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0 174,'3'8'24,"-3"-8"-5,16 7-12,-8-7-2,9 0-1,-3 0-2,5 0 0,-1 0-1,1-4-1,-4 3-3,0-2-3,-1 3-13,-7 0-3,0 0-6,-7 0-28,0 0-28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19.68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8 168,'7'8'24,"1"-4"-5,5-2-15,-4-2-1,6 0-1,2 0 1,2 0-2,-5 0-1,-1 0-1,-3 0-6,0 0-10,-10 0-5,11-7-11,-11 7-26,0-15-21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19.91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44-1 168,'-10'6'25,"6"2"-4,1 3-12,-6 1-4,9 4 0,-4 1-1,3 3-2,-4 1 0,3 3-1,-1 0-1,1-4-2,2 1-4,-1-7-13,1-5-2,0-9-7,0 0-22,11-11-36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20.27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14-1 167,'-8'0'25,"5"7"-4,0 0-14,3 6-2,0-1-1,3 3-1,0 2 0,5 4-1,1-1 0,2 2-1,2-1-1,-2 0 1,2-2-1,-4-2-1,1 0 0,-5-7-1,4 7-7,-9-17-11,13 5-2,-13-5-9,4-5-30,-3-6-23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20.55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204-1 169,'-11'15'26,"5"-5"-5,-4 5-14,-2 1-2,-1 5 0,-4 4-1,1 3-1,-2 1-1,-4 2 0,4-4-2,1 1 0,3-5-2,-2-4-2,9 0-10,0-12-7,7-7-3,0 0-14,0 0-34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21.02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113 0 169,'-13'3'24,"0"3"-4,3 5-15,-2-2 0,3 6-1,-2-3 0,-1 7-1,5-2 0,-3 4-1,5-2-1,-2 3 1,4-3-1,3 2 0,0-4-1,3 0 1,5-4-1,5-4 0,-3-5 1,4-4-2,0-1 2,-1-4-1,0-3 0,-3-5 0,-9 2 0,-1-3 0,-1 6 0,-9-4-1,-3 7 0,-3 0 0,1 4-2,-2-4-9,7 3-8,4 0-3,6 2-11,0-11-34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21.50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29 171,'0'0'24,"0"0"-5,0 0-15,0 0-2,13 0 2,0 0-2,-2 0 0,9 0-1,-3 0 0,2 1-1,2-1 0,-4 0-1,-1 0-1,-1 0-6,-3-2-11,-7-2-3,-2-3-11,-3 1-29,0-5-21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21.73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95-1 172,'-12'-1'25,"12"1"-5,-10 7-13,10 5-2,-1-2-1,1 8-1,-3 2-1,2 4 0,-2 2-1,-6 3 0,4 2-1,-8-2-2,3 1-5,-3-5-12,6-9-2,-3-8-7,10-8-23,0-15-38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201 7 138,'0'0'36,"0"-7"-13,0 7-15,0 0-2,-4 7-1,3 5-1,-3 2-1,-6 6-1,-1 2 0,-3 3 0,-1 2-1,-2 1-1,-2-4 2,3 0-2,0-1 0,-5-4 0,6-5-3,5-3 0,1-3-4,-3-3-9,12-5-8,-7 4-13,7-4-31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22.61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1-1 90,'0'0'54,"-4"0"-23,4 0-18,0 0-2,0 14-3,0-14-1,6 15-2,-2-6 1,6 6-3,0 2 0,0 2-1,1 2 0,3 2-1,-1 2 1,1 3-1,-1-2-1,0-1 0,-8-4 0,4 0 0,-6-4-1,0-4-1,-2-1-5,-1-12-12,0 0-3,-6-8-7,5-5-26,-5-7-26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22.88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269-1 173,'-3'0'24,"3"0"-4,-11 12-13,1-3-2,4 6-1,-6 2 0,-1 6-2,-4 0 0,1 5-1,-7 1 0,2 5-1,-7-2 0,2-1 0,5 1-2,-3-8-1,8 5-7,0-16-10,9-2-2,7-11-9,6 0-30,4-9-25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23.57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88 155 65,'-5'-16'59,"4"-6"-20,1 3-23,-3-5-3,3 9 0,0-6-6,2 9-2,-1 0-2,6 5 0,-7 7-1,14-6-1,-5 6 1,2 0-2,1 6 1,0 1 0,-5 1 0,2 1 0,-5 3 0,-4-1-1,0 3 1,-5 0 0,-7 1 0,-2 4-1,-3-1 1,0 3 0,-6 1-1,5 0 1,1-1-1,-3 2 1,8 0-1,4-4 0,5-4 0,2-1 0,1-3 1,4-2-1,9-4 0,1-3 0,0-2 0,2-1 0,-2-5 1,-1-1-1,-5-4 0,1 1 0,-8-6 1,-1-1-1,-8 0-1,-1-3 0,-4-2-1,-1-1-8,4 3-9,-3-3-4,8 2-9,2-1-29,3-2-30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27.31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156 33 69,'10'-7'49,"-10"7"-18,8-7-13,-8 7-5,12-7-4,-12 7-2,11-8-1,-11 8-2,6-4 0,-6 4-1,0 0 0,0 0-1,0 0 2,0 0-2,0 0 0,1 7 0,-2 1 0,-5 1 1,-4 1-2,0 4 1,-1 0-1,-9 0-1,3 4 1,-1-1 0,-2 0-1,0 0 1,3 1-1,0-1 1,2-3-1,4 0 0,5-3 1,1 0-1,5-5 0,0-6 1,14 12-1,0-7 1,7-3-1,-4 0 0,3 2 1,3 0-1,-3 2 0,0 1 0,-6 1 1,-3 1-1,-1-1-1,-3 0 1,-5 1-1,1-1-1,-3-8-2,-3 11-2,-7-10-6,10-1-5,-14 7-7,4-4-10,0-3-30,0 0-14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27.58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 5 146,'-8'0'30,"8"0"-8,-10-4-12,10 4-2,2-1-2,10 1-2,-4 0 0,7 1-1,2 2-1,0 2 0,-2 3-1,1-3 0,0 1-1,-4 1 0,-3 3-1,-2-7-2,0 5-7,-7-8-10,9 5-1,-9-5-12,8-5-28,-4-4-26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4:28.53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23 198 149,'0'0'29,"0"0"-8,4 0-14,-4 0-1,0 0-1,11-12 1,-5 6-3,3-1 0,0-5 0,1-1-2,4-5 1,-1-2-2,1 0 1,0 0-1,2 1 1,-5 1-1,-3 3 0,2 3 0,-10 12 1,3-6 0,-3 6 0,-1 7 0,-5 6-1,-2 3 1,-2 5 0,3 4 0,-3 3 0,4 4-1,-4 0 1,6 2-1,-4 3 0,3-6 0,2 0 0,-1-2 0,0-5 1,3-3-1,-1-4-1,2-4 2,-1-2-1,1-4 0,0-7 0,-3 8 0,3-8 0,-12 3 0,7-3 0,-4 0 0,2 0 0,-4-2 0,0 0 0,4 0 1,-2-2-1,9 4 0,-10-4 0,10 4 0,0 0-1,0 0 1,0 0 0,0 0 0,0 0 0,0 0 0,0 0-1,0 0 1,9-3 1,-2 3-1,3-1 0,3-1 0,2 0 0,-1 1 0,0-2 0,2 3 0,0 0 0,-2 0 0,0 0 0,-3 3 0,-3-1 0,2 1-2,-10-3-2,15 6-8,-15-6-9,0 0-1,0 0-13,0 0-33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6:26.953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0 176 40,'0'0'50,"0"0"-12,0 0-16,0 0-6,0 0-4,0 0-3,0 0-2,0 0-1,0 0-2,0 0 0,0 0-1,0 0 1,1-6-1,-1 6-1,0 0 1,6-11-1,-6 11-1,8-11 0,0 3 0,0-3 0,1 1 0,1-5-1,-2 1 1,1-1 0,-1 0-1,-2 2 0,-1-1 1,-2 5-1,2-3 0,-4 7 1,-1 5-1,0-7 1,0 7-1,0 0 0,-6 1 0,6-1 1,-7 11-1,4 0 0,-1-2 1,1 3-1,-2 2 0,3 3 1,1 1 0,-4 0-1,3 6 0,-3 2 1,5 1-1,-2 2 0,2-3 0,-3 0 0,3 0 1,0-2-1,0-3 0,0-6 0,0-3 0,3-2 0,-3-10 0,1 11 0,-1-11 1,0 0-1,0 0 0,0 0 0,0 0 0,0 0-2,0 0-3,0 0-13,3-5-3,-3 5-7,0-12-22,0 5-40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6:29.853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10 171 30,'-4'10'60,"4"-10"-21,0 0-18,0 0-4,-7 5-7,7-5-2,0 0-2,0 0-1,0 0-1,0 0 1,0 0-2,10-4 0,-7-4-1,2-1 1,2-1-1,2-1-1,-1-3 0,1 0 1,-1-3-1,2 2 0,-1-3-1,-1 5 1,-1-1 0,1-1-1,-4 7 1,-1-1 0,-3 9-1,4-7 1,-4 7 0,0 0-1,0 0 1,-4 10 0,-2-1-1,5 1 1,-5 6-1,2 6 1,-2 2-1,0 6 1,3-1-1,-2 3 1,2 1-1,-3 1 1,2-4-1,3-4 0,-2-2 0,0-2 1,0-3 0,3-5-1,-1 0 0,-2-5 1,1-1-1,2-8 1,0 8-1,0-8 0,0 0-1,0 0 0,0 0-9,0 0-10,0-4-4,-2-6-11,-3-1-36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24T16:36:32.103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6:33.101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0 172 119,'0'0'30,"0"0"-9,0 0-7,0 0-5,0 0-3,5 2 0,-5-2-3,5-5 0,-5 5 0,7-9-1,-2 1 0,2-1-1,1-2 0,2-2 1,-1-2-1,4-1-1,-5-1 1,2 2-1,-1 0 1,-2 3-1,0-1 1,-4 5-1,-1 0 0,-2 8 1,0 0-1,0 0 1,0 0-1,0 0 0,-1 6 0,0 2 1,-2 6-1,0-2 0,2 4 0,-2 4 0,1 4 1,1 0-1,-3 1 0,4 0 0,-2-1 1,1 0 0,-3-1 0,1-3-1,-2-2 1,5-4-1,-2-3 1,0 0-2,-2 0 2,1-4-1,3-7 0,-1 10 0,1-10 0,-3 7-1,3-7-1,0 0-8,0 0-11,0 0-5,-9-1-17,9 1-39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75 0 100,'0'0'50,"0"0"-20,0 0-18,7 1-4,1 6-1,-6 1-3,9 5 0,-7-1-1,1 4-1,3 0 1,-4 4-2,-3-4 1,-1 2-2,-2-3 1,-1 2 0,-7-3-1,-2-1 0,4-2 0,-7-3 0,2 1 0,1-6 0,-1 0-1,-1-3-1,9 0-5,-7-6-10,6-1-6,5-7-14,1-2-32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6:34.581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38 114 65,'-3'-9'53,"3"9"-23,0 0-9,-4-6-8,4 6-3,0 0-2,0 0-1,-6-2-2,6 2-1,0 0-1,-9 4 0,9-4-1,-5 14 0,3-3-1,-2 2 0,1 5 0,2 2-1,1 2 1,1-1-1,6-3 0,-1 0 0,5-3 2,4-2-2,2-5 0,4-7 1,0-1 0,6-4-1,-7-6 1,6-2 0,-4-5-1,-2-2 1,-5-3 0,-3-1-1,-7-4 1,-4 2 0,-1-2-1,-6 0 1,-8 2-1,-2 3 1,-8 5-1,3 7 1,-3 4-1,0 5 0,2 6 0,3 4-1,1 8 0,4-1-4,11 8-11,-1-5-5,4-1-6,3-3-21,10-8-41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6:35.408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54 88 161,'-8'-7'27,"8"7"-10,-10 0-10,10 0-1,-10 0 0,10 0-3,-10 11-1,7-1 1,0 2-2,-1 2 0,0 3 0,2 0 0,2 4-1,2-2 1,5-1 0,-2-1-1,7 0 1,3-6-1,-1 0 0,4-6 1,0-1 0,2-4-1,-2-1 1,-1-5 0,0-4-1,0-3 1,-5-4 0,-1-5-1,1-4 1,-8-1 0,-4-1-1,0 0 1,-6-2-1,-5 4 0,-5 2 1,-1 10 0,-4 4-1,1 8 0,0 4 1,0 11-2,3 8 0,3-1-6,11 3-11,-1-7-4,4-7-7,5-7-21,11-13-48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6:36.552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6 108 142,'0'-7'34,"0"7"-16,0-7-8,0 7-3,0 0-1,0 0-1,0 0-2,0 0-1,-2 10 0,2 4-1,-4 1 1,4 3-2,0 6 0,3-1 1,0-1-1,5 0 0,2-2 1,5-3-1,-1-7 1,6-2-1,-2-7 1,1-1-1,2-7 1,0-3-1,-4-6 0,3-3 0,-6-5 1,-1-2-1,-4-3 0,-5-1 1,-4 0-1,-4 1 1,-8 3-1,-2 4 1,-4 7 0,-2 4 0,-3 9 0,-1 4-1,2 8 1,-2 6 0,6 3-1,1 5-1,5 1-2,-2-5-9,13-3-10,1-6-2,0-11-15,15-5-41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24T16:36:36.962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6:37.904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25 133 76,'0'0'47,"0"0"-18,0 0-9,0 0-8,0 0-3,0 0-3,-5-1 0,5 1-3,-3 7 1,1 4-1,-3-3 0,3 6-1,-3-2 2,3 8-3,1-2 1,1 5-1,0-3 0,5 0 0,4 2-1,1-2 2,3 0-2,2-6 1,2-2 0,2-6-1,1-3 1,0-2-1,2-5 1,0-4-1,-1-7 1,-1-3-1,-3-8 0,-3 1 1,-3-6-1,-2-1 0,-5-3 0,-1 1 1,-6-3-1,-2 3 0,-7 6 1,-1 3-1,-4 7 1,-3 8-1,-2 7 1,-1 6-1,-3 8 1,1 10-1,2 3 0,-1 1 0,6 2-1,2-1-1,7 5-6,2-10-11,7-6-4,0-9-9,9-6-32,6-6-30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24T16:36:38.295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6:39.129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32 67 88,'0'0'54,"0"0"-21,0 0-20,0 0-2,-2 0-4,2 0-2,0 0 0,-10 10-2,10-10 0,-8 12-1,1 0 0,5 0-1,0 5 0,2 3 0,0 3 0,0-1-1,7 0 1,0-1 0,5-6-1,-4 1 1,5-6-1,1-3 1,0-7-1,3-1 0,2-8 1,1-3 0,-3-6-1,4-4 1,-2-4-1,-2-1 0,-5-4 0,-6 1 1,-6-2-1,-1 7 0,-12 1 1,-6 6-1,-3 9 1,-7 7-1,-1 8 0,1 6 1,2 7-2,4 1-2,12 4-9,6-8-10,7-9-3,12-7-16,14-13-41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6:40.324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58 46 88,'-8'0'52,"8"0"-21,-9 0-21,9 0-3,-12 8 1,10 1-3,-6 0 0,5 4-3,1-1 1,1 4-2,0 2 1,1 2 0,2-2-1,1 2 0,7-2 0,-1-1 0,4-4 1,2-2-1,5-5-1,1 0 2,5-6-2,-1-3 1,-2-6 0,4-4 0,0-5 0,-6 0 0,-1-6-1,-7 0 1,-9-6 0,-4 2-1,-8 0 1,-11 4-1,-6 3 1,-5 8-1,-4 7 1,-3 6-1,2 11 0,2 5 0,4 6 0,5-2-1,12 3-1,7-7-7,7-4-11,12-7-5,10-5-13,7-16-37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36:41.933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131 57 50,'-6'-2'42,"6"2"-10,0 0-11,0 0-7,-10-2-4,10 2-2,0 0-2,-6 0-1,6 0-1,-9 7-1,9-7-1,-9 13 0,3-4 0,2-2 0,0 4 0,-5-1-1,8 2 0,-6 0 0,4 0-1,1-1 1,2 3 0,0-1-1,2-1 1,4-1-1,1 1 1,4-3 0,-4 2-1,7-5 1,2 0 0,4-4 0,-3 0-1,3-2 1,4-1 0,-7-5 0,4 0 0,-1-5 1,-4 2-1,-1-1-1,0-3 1,-3-2 0,0 0-1,-7-3 0,4 1 0,-6-3 1,-2 1-1,-1 0 0,-1 0 0,-9 3 1,3 4-1,-6 1 0,-1 2 0,-8 4 0,5 2 0,-1 3 0,-5 0 0,2 6 0,-2 0 0,2 7 0,-5-1-1,6 6-3,-7 1-11,5 1-6,0-1-9,0-4-28,5-1-30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24T16:45:13.391"/>
    </inkml:context>
    <inkml:brush xml:id="br0">
      <inkml:brushProperty name="width" value="0.00882" units="cm"/>
      <inkml:brushProperty name="height" value="0.01764" units="cm"/>
      <inkml:brushProperty name="color" value="#7030A0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17 170,'-11'-4'26,"1"-3"-6,10 7-17,-9-6 0,9 6-2,0 0-4,7 0-7,-7 0-10,9 7-8,0-1-20,-2-2-36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45:29.527"/>
    </inkml:context>
    <inkml:brush xml:id="br0">
      <inkml:brushProperty name="width" value="0.02646" units="cm"/>
      <inkml:brushProperty name="height" value="0.05292" units="cm"/>
      <inkml:brushProperty name="color" value="#C58D01"/>
      <inkml:brushProperty name="tip" value="rectangle"/>
      <inkml:brushProperty name="rasterOp" value="maskPen"/>
      <inkml:brushProperty name="fitToCurve" value="1"/>
    </inkml:brush>
  </inkml:definitions>
  <inkml:trace contextRef="#ctx0" brushRef="#br0">0 1997 35,'0'0'34,"1"10"-7,-1-10-2,3 7-11,-3-7-1,6 12-6,1-4-1,-7-8-2,11 13-1,-4-5-1,2 1 0,-5 1 0,6 1-1,-3-1 1,2 2-1,-7-2 0,8 3 0,-5-2 0,0 2 0,2-2-1,-1 3 1,-3-3-1,5 1 1,-3 0-1,3 1 1,-1-2 0,5 2-1,-4-4 2,4 3-2,-1-3 1,2 5 0,-2-6-1,3 5 1,-1-4 0,0 0-1,-2 0 0,2 0 1,0-1-1,-2 0 1,2-3-1,0 0 0,-5 0 1,2 3 0,3-2-1,-3-3 1,2 2-1,-1 1 0,-1 1 1,0-3 0,1 2-1,-1-1 0,2 0 0,-3-1 0,3 0 1,-1-2-1,2 1 0,-3-2 0,3 0 0,0 2 1,-1-1-1,3-1 0,-1 3 1,-1-3-1,-2 1 0,3 0 0,0 0 0,1-2 0,-4 0 0,2 1 0,0-1 1,-1 0-1,1 0 0,-1 0 0,-2 0 1,0 0-1,1 0 0,-3 0 1,4 0-1,1 1 0,-5-1 0,2 0 0,1 0 0,1 0 0,1 0 0,-1 0 1,0 1-1,1-1 0,1 2 1,0-2-1,2 0 0,-1 1 1,1 0-1,4 0 1,-2-1 0,-1 1-1,0-1 1,3 1-1,0 1 0,-1-1 0,4 0 1,-6 2-2,0-2 2,3 1-1,-3-1 0,1 0 0,-2 1 1,1-1-1,-2 3 1,4-2 0,-3 2-1,1 1 1,0 1-1,-2-3 1,1 2-1,0 1 1,1-1-1,1-3 1,1 3-1,-1-3 0,3 1 1,-1 0-1,0-2 2,3 2-2,-3-2 1,4 2-1,-4-2 0,4 1 1,-5 0-1,3-2 0,-3 3 0,-1-3 1,4 3-1,-5-2 0,-2 1 0,0-1 0,0 0 0,0 0 0,-3-1 0,4 1 0,-3-1 1,-2 0-1,-1 4 0,3-3 0,-2-1 0,3 3 0,-1-2 0,-1-1 0,-1 0 0,2 0 1,0 0-1,1-1 0,0-2 1,0 2-1,2-3 1,0 1-1,-2 0 1,3 0-1,0-1 1,1 1-1,-2-3 1,0 0-1,-1 0 0,2-1 0,-1-1 1,1 0-1,0 0 0,2-1 0,-4 0 0,1-1 0,0 2 0,-1 2 0,-1-5 0,1 3 0,-1 0 0,0-2 0,-1 3 0,-3 1 0,0-2 0,1-1 0,1 4 0,-5-4 0,1 2 0,-1 1 1,3 0-1,0-2 0,-6 2 0,4 2 0,-8 4 0,12-13 0,-3 4 0,-3 1 0,2-3 0,4 2 0,-7-2 0,7-1 1,-1 0-1,-4 1 0,4-2 0,-2 1 0,1 1 0,0 0 0,-3-2 1,3 0-1,0 4 0,-4-5 0,4 2 0,-5 0 0,4-1 0,-2 1 0,1-1 1,-3 2-2,3-3 2,-4 3-1,4-2-1,-3 2 1,-2-3 0,1 2-1,3-4 1,-5 4-1,1-4 1,0 3 0,4-1 0,-6-3 0,3 3 0,1-2 0,0-4 0,-2 3 0,-1-2 0,0-2 0,4-4 0,-4 1 0,-2 0 0,1-2 0,0 4 0,2-3 0,3 4 0,-2 2 0,-1 1 0,4 1 0,-3 1 0,-1-2 1,3 4-1,-2-1 0,-2-3 0,0 1 1,1-1-1,-1 1 0,2-5 0,-1 4 0,-2 0 0,1 0 0,1 0 0,2 1 0,-2 1 0,-2-1 0,1 1 0,1 2 0,-2-4 1,5 1-1,-6-1 0,1 3 0,1-1 0,-2-2 0,1 3 0,1-3 0,-2 1 0,1 1 0,0 1 0,2-1 0,0 0 0,-1 0 0,-1-2 0,-1 3 1,1 0-1,-1-2 0,2 3 0,-2-2 0,0-1 0,0 0 1,-2 1-1,1-4 0,0-1 0,-1 0 0,-1 0 0,0 0 0,2 1 0,1 1 0,0-2 0,0 1 0,0 4 0,0-1 0,0 0 0,1 4 0,2-2 0,-3-3 0,0 4 0,0-2 0,0-2-1,0 3 1,0 0 0,0 0-1,0 1 1,0-2 0,3 4 0,-3-1 0,0 2 0,0-1 0,0 1 0,0-2 0,0 0 0,0-1 0,-3 0 1,-1 0-1,3-4 0,-2 2 0,3 1 0,-2-3 0,-1 2 0,-2 0 0,2-1 0,0 0 0,-4 5 0,1-5 0,2 5 0,-6-3 0,3 1 0,-2 3 0,-1-2 0,3 1 0,-5-1 0,0 5 0,-1 0 0,5-2 0,-5 2 0,0 1 0,-1-1 0,0 2 0,-2 0 0,2-3 0,-3 2 0,-4 1 0,2 1 0,2-1 0,-6 0-1,5 3 1,-1-2 0,-2 2 0,1 0 0,0-1 0,-1 2 0,1 1 0,-3-2 0,5 3 0,-8 0 0,8 0-1,-7 0 1,4 0 0,-5 0 0,1 3 0,4 0 0,-6 2 0,-2-1 0,-1 2 1,0-2-2,1 3 2,-1 1-1,-3-1 0,3 1 0,-3 1 0,5-2 0,1 5 0,3-4 0,-3 1 0,1 3 0,6-1 0,-3 0 0,4 2 0,2 2-1,-5-2 1,5 4 0,0 1 0,0-1 0,0-3 0,-2 6-1,4-4 1,-1 1 0,1-1 0,0 1 0,1-3 0,-2 1 0,2 0 0,-1 0 0,0 2 0,0-2-1,-1 0 2,0 3-1,2-3 0,0-2 0,-2 3 0,1-3 0,1 3 0,-1-2 0,1 0 0,0-2 1,0 1-1,-2 2 0,2-2 0,0 2 1,-1 1-1,-3-2-1,-2 4 1,1-1 0,2 0 0,-5-1 0,2 3 0,0-1 0,-2-3 0,4 2 0,-2 1 0,0-4 0,3 4 0,-1-1 0,1-1 0,-3 1 0,1 1 0,1-4 0,-4 2 0,4 2 0,-2-4 0,0 0 0,2 2-1,-2-3 1,4 4 0,-2-2 1,2-1-2,-1 1 1,1-2 0,-2 3 1,1-1-1,-2 1-1,1-1 1,1 1 0,0-1 0,-2 3 0,2-3 0,1 1-1,1 0 1,1 0 0,-2 1 0,2 0 0,-2 1 0,2 1 0,-3-3 0,4 3 0,-1 0 0,1-1 0,-1-1 0,2-1 0,2 0 0,0-3-1,-2 1 1,3-2 0,-2 2-1,-1-4 1,2 2 0,0-2 0,-1 2-2,3-1 2,-1 2 0,-1-3 0,-1 0 0,4 1 0,-3 0 0,2 1 0,-1-3 0,1 1 0,3-1 0,-5 1 0,3 0 0,-3-1 0,3 3 0,-2-4 0,5 1 0,-3-2 0,2 0 0,3 0 0,-3 1 0,5-8 0,-4 10 0,4-10 0,-3 13 0,3-13 0,-3 12 0,3-12 0,-2 12-1,2-12 1,-5 11 0,5-11 1,-1 14-1,1-14-1,-3 11 2,3-11-2,0 12 1,0-6 0,0-6 0,-3 12 0,3-12 0,0 9 0,0-9 0,0 7 0,0-7 0,0 8 0,0-8 0,0 9 0,0-9 0,-1 10 0,1-10 0,-2 11 0,2-11 0,-1 8 0,1-8 0,-4 9 0,4-9 0,-2 9 0,2-9 0,-4 6 0,4-6 0,-2 7 0,2-7 0,0 0 0,-2 9 0,2-9 0,0 0 0,0 0 0,-3 7 0,3-7 0,0 0 0,0 0 0,0 0 0,0 9 0,0-9 0,0 0 0,0 0 0,7 8 0,-7-8 0,0 0-1,0 0-2,11 10-5,-11-10-5,0 0-5,7 0-12,-1-7-32,-2-7-32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45:39.826"/>
    </inkml:context>
    <inkml:brush xml:id="br0">
      <inkml:brushProperty name="width" value="0.02646" units="cm"/>
      <inkml:brushProperty name="height" value="0.05292" units="cm"/>
      <inkml:brushProperty name="color" value="#C58D01"/>
      <inkml:brushProperty name="tip" value="rectangle"/>
      <inkml:brushProperty name="rasterOp" value="maskPen"/>
      <inkml:brushProperty name="fitToCurve" value="1"/>
    </inkml:brush>
  </inkml:definitions>
  <inkml:trace contextRef="#ctx0" brushRef="#br0">2248 83 45,'0'0'45,"0"0"-9,0 0-13,0 0-8,0 0-4,0 0-3,0 0-3,0 0-1,0 0-1,0 0-1,0 0 0,-4-1-1,4 1 0,0 0 0,-10-10 0,10 10 0,-6-7 0,6 7 0,-12-9 0,3 6 0,2 1 1,-3 0-1,3 0 0,-6 1-1,-1 0 1,0-1 0,-1 0 0,0-2 0,-4 0-1,1 1 1,-1 1-1,2-2 1,-3 2 0,-1 0-1,4 1 1,-7-2-1,4 3 0,0 0 2,-3 0-2,2 0 0,-1 1 0,4 3 1,-5-2-1,5 3 0,-2 0 0,-2 2 0,5-2 0,-5-1 0,3 0 0,1 1 0,-5 2 0,3-3 0,-3 0 0,2-1 1,1 1-1,-1 0 0,2 0 0,-4-2 0,5-1 0,1 0 0,-2 0 0,-1-1 0,3 1 0,2-1 0,-1 0 0,0 1 0,2 1 0,0 1 0,0 1 0,0 0 0,-1 0 0,1 2 0,-2-1 0,1 1-1,-2 1 1,-3-2 0,3 1 0,0 1 0,-2 1 0,-1-1 0,2 1 0,1 3 0,-3-3 0,0 2 0,1-2 0,-5 0-1,4 1 1,-2-3 0,2 2 0,-5-1 0,6 1 0,0-4 0,-1 3 0,3 1 0,1-1 0,0-1 0,2 0 0,0 3 0,0-3 0,-1 0 0,1 2 0,-1-3 0,-1-2 0,-1 3 0,0-1 0,-2 3 0,2-2-2,0 1 4,-3 0-2,0 0 0,2 1 0,-2 0 0,0-2 0,2 0 0,-1 1 0,-1 0 0,2 0 0,-1 0 0,1 1 0,-1 0 0,1 1 0,-1 0 0,-1 1 0,3-1 0,2 2 0,-3-1 0,4 2 0,-3-2 0,4 3 0,-1 0 0,0 0 0,1 0 0,-1-1 0,3 0-2,-1-3 2,1 3 0,1-2 0,1-4 0,1 2 0,-2 0 0,6 1 0,-6 0 0,2 0 0,1-1 0,0 3 0,3-1 0,-5 2 0,4-1 0,-2 0 0,1-3 0,-1 1 0,1 1 0,-1-2 0,3 2 0,-1 0 0,0-1 0,2-1 0,0 2 0,-1 2 0,-2-2 0,3 3 0,-1-1 0,3-2 0,-1 2 0,-2-2 0,3 1 0,1-2 0,0 0 0,-2 1 0,2-4 0,0 4 0,0-1 0,0 1 0,0-1 0,2 1 0,-2-1 0,5 4 0,-2 2 0,3-4 0,2 5 0,1-1 0,1 0 0,0 2 0,3-2 2,-5 0-4,3 1 2,-1-1 2,-3 0-2,2 1 0,-2-2 0,2 1 0,-2-1 0,3-2 0,-5 2 0,3-1 0,2 0 0,-3-1 0,1 3 0,-1-4 0,2 3 1,-4-2-1,3 1 0,-1-2 1,0 2-2,-3-2 1,3 1 0,0-3 0,0 3 0,3-4 0,-1 2 0,-1 0 0,2-1 0,-2 3 0,1-1 0,1 3 1,-2-1-1,0 1 0,1 1 0,1 2 0,-6-2 0,6 0 0,0-1 0,0 2 1,1-3-2,2 1 2,-2-2-1,2 1 0,0-1 0,-3 0 0,3 1 0,-1-2 0,-2 0 0,3 1 0,-3 0 0,3 0 0,0-2 0,1 2 0,-1-3 1,0 2-2,2-1 2,-2 0-1,1-1 0,0 1 0,-2-1 0,1-1 0,-1 0 0,1 1 0,-1-2 0,-1 3 0,0-1 0,2-2 0,-1 2 0,2 0 0,-4 0 1,3 2-1,-2 0 0,3 1 0,-1-2 0,-2 1 0,5 0 0,-2-1 1,0 3-1,1-2 0,0 0 0,0-2 0,1 4 0,1-6 0,3 2 0,-1 0 0,1 0 0,3-2 1,-3-1-1,4 1 0,-1 0 0,-2 1 0,-1-1 0,3-3 1,-7 2-1,2 0 0,1-2 0,-4 2 1,0-2 0,0 0-1,-1 2 0,2-3 0,-2 1 1,0 3-1,1-3 0,0 3 0,0-4 0,2 3 1,-5-1-1,6 0 0,-3 2 0,1-5 1,-2 2-1,3-1 0,0 1 1,2 3-1,-1-3 0,-2 1 0,-1 1 1,1 1-2,0-1 2,-1-1-1,0 0 0,-1 0 0,0 0 0,-1-1 0,1 0 0,-1 2 0,-2 0 0,-1-1 0,4-2 1,-1 1-1,0-1 0,0 1 0,1-1 0,0-1 0,-2 1 0,2 0 1,-3 0-1,2 0 0,1 1 0,1-2 0,0 2 0,1 2 0,2-3 0,1-1 0,-1 3 0,2-3 0,0 0 0,-3 1 0,2-3 1,2 3-1,-4 1 0,0-2 0,0-1 0,-1 0 0,1-1 0,-1 0 0,-2-2 1,3-2-1,-6 0 0,1 0 0,0 1 0,1-1 0,0 0 1,0 1-1,-2-3 0,-1 4 0,3-2 0,0 0 0,0 0 1,-1 1-1,0-1 0,2 0 0,-1 0 0,1-1 0,3 1 1,2 1-1,-2-3 0,0 1 0,3-1 0,0 1 0,-3-3-1,1 3 1,2-1 0,-3 2 0,-1-2 0,-2 0 0,2 1 0,-4 2 0,1 1 0,1-1 0,-5 2 0,2-3-1,2 2 2,-6 0-2,3 1 1,3-3 0,-7 2 0,4 1 0,0-1 1,-3 0-1,2 2 0,3-2 0,-4 2 0,2-3 0,2 0 0,1-1 0,-4 0-1,5 1 1,-1-4 1,2 0-1,0 0 0,0 1 0,1 0 0,0-2 0,-2 1 0,4 1 1,-2 0-1,-6-1 0,8 0 0,-3 1-1,-4-2 1,3 0 0,0-4 1,1 3-1,-1-1 0,0-2 0,2 1 0,-2 0 0,0-3 0,2 4 0,2 1 0,-2-5 0,0 2 0,1-2 0,-2 1-1,2-3 1,5 1 0,-4-1 0,-1 1 0,2 0 0,3-1 0,-3 1 0,2 1 0,-2-1 0,-2-2 1,1 3-1,2 1 0,-3-1 0,-1 1 0,-2 1 0,2-2 0,-2 0 0,0 1 0,-2-1 0,-4-1 0,4 1 0,-2-1 0,-6-1 0,4-2 0,-3 1 0,-1-1 1,3-1-2,-4-2 1,1-1 0,-1-1 0,3 2 0,-5 0 1,1 0-1,-2 2-1,0 0 2,-2-1-2,-1 3 1,-4 0 0,3 0 0,-3-2 0,0 3 0,-3-3 0,3 2 0,-5-3 0,-1 0 0,2 0 0,-3-1 0,0-2 0,-2 0 0,0 0 0,-1 0 0,0 3 0,1-1 0,-1 0 0,-4 1 0,4 3 0,0-1 0,0 0 0,-3-2-1,3 4 2,0 0-2,1 0 1,1 0 0,-3 3 0,0-3 0,1 4 0,1 0 0,-2-2 0,1 1 0,-6-2 0,4 0 0,-3-1 0,0 1 0,0-2 0,2-2 0,-4 3-1,2 1 1,-2-3 0,5 1 0,-3 1 0,3 1 1,2 1-2,2-3 2,-1 1-1,0-1 0,2-1 0,0 5 0,1-2 0,-3-3-1,2 4 1,1 0 0,-2 0 0,0 1 0,2-3 1,-2 1-1,-1 0 0,0 2 0,-4-1 1,5 0-1,-1 1 0,-1 0 0,0 1 0,-3 0 0,0 1 0,2 0 0,1 1-1,-5-4 1,4 3 0,2 0 0,0-1 0,2 4 0,0-3 0,0 2 0,0 3 0,-1-2 0,4 2 0,-2 1 0,5 0-1,-4-2 1,2 1 0,5 0 0,-5 1 0,10 5 1,-10-13-1,10 13 0,-10-8 0,10 8 0,-13-11 0,13 11 0,-16-5 0,11 1-1,-4 2 1,3-1 0,6 3 0,-10-6 0,10 6 0,-10-6 0,10 6 0,0 0-1,-2-9-1,2 9-5,2-4-5,-2-9-3,2 2-9,-2-8-17,0-3-42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45:47.735"/>
    </inkml:context>
    <inkml:brush xml:id="br0">
      <inkml:brushProperty name="width" value="0.02646" units="cm"/>
      <inkml:brushProperty name="height" value="0.05292" units="cm"/>
      <inkml:brushProperty name="color" value="#C58D01"/>
      <inkml:brushProperty name="tip" value="rectangle"/>
      <inkml:brushProperty name="rasterOp" value="maskPen"/>
      <inkml:brushProperty name="fitToCurve" value="1"/>
    </inkml:brush>
  </inkml:definitions>
  <inkml:trace contextRef="#ctx0" brushRef="#br0">498 1476 20,'0'0'28,"-3"0"-4,3 0 0,-8 0-1,8 0-5,-9 4-5,1-4-3,8 0-2,-13 8-3,6-3-1,-3 0-1,2 2-1,-1-1 0,-2 2 0,-1 0 0,2 1 0,-4 1-1,3 1 1,-2 2-1,-1-1 1,0 1-2,1-1 1,0 2-1,3-1 1,-3 1 0,3 0-1,-1 1 1,2 0-1,0-1 1,-3 4 0,1 0 0,2 0-1,-5-1 1,4 5-1,-3-1 1,-1 1-1,0-1 1,0 1-1,0 2 1,1-4-1,-1 2 0,-1-1 1,3 0-1,2 1 0,-2-3 0,4 1 0,1-1 0,1 3 1,0-4-1,3-1 1,2 0-1,0 2 0,1-4-1,0 0 2,0 1-1,0-4-1,1 2 1,2-2 0,3 2 0,-4-2-1,5 2 2,1 1-1,2-4 0,-2 4 0,2-3 0,1 5 1,-1-5-1,-1 2 0,5-1 0,-1-2 0,-3 0 0,3 1 0,1-1 0,0-1 0,2-4 0,-1 1 1,1 0-1,7 0 0,-6 0 0,4-1 1,-1 0-2,-2-3 2,4 1-1,-4-1 0,0 2 0,0-2 0,1-1 0,0-1 0,-2-1 0,3 0 0,-2 0 0,1 0 1,2-2-1,0-1-1,-4 1 2,5-1-1,-2 2 0,-2-3 0,2 2 0,0-6 0,-2 2 0,6-2 0,-4 0 0,4-2 0,2 3 0,-2-4 0,5 0 0,-2 4 1,1 0-1,-1 0 0,-1 2 1,-4 0-1,2 0-1,-5 2 2,1-1-1,0-1 0,-3 2 0,1-4 0,2 2 0,-1 0 0,-4 0 0,2 0 1,3-2-1,-1 2 0,-2 1 0,-2 0 0,2-1 0,0 0 0,5-2 1,-4 1-1,3 0 0,-1-1 0,-1-1 0,2 1 0,-1 0 0,-2 0 1,1 2-1,-5 0 0,2-2 0,-2 2 0,0 1 0,-3 0 0,4 0 0,-1 0 0,0 0 0,0 0 0,0 0 0,2 0 0,-2-1 1,0 1-1,1-2 0,-1 2 0,2-1 1,-1 2-1,1-3 0,4 1 0,-3 1 0,0-1 0,0 3 0,3-4 0,-2 1 2,-1 0-2,0 0 0,3 1 0,-1-1 0,-4 0 0,4-2 0,-4 3 0,7-4 0,-7 4 0,2-3 0,-3 1 1,4-2-1,-3 0 0,2 2 0,0-1 0,-1-1 0,1-1 0,-1 0 0,-2-1 1,1-1-1,-2 0 0,1-1 1,-5-1-1,4 2 0,-1-3 0,1 0 1,1 2-1,-2-1 0,-2-1 0,4-3 0,0 0 0,2 0 0,-2 0 0,0-2 0,0 1 1,1 0-1,-1-2 1,-1 0-1,-2 0 0,2 1 1,-6-2-1,3 3 0,-2-4 0,-2 0 0,0-3 0,1 2 0,-4-3 0,-1 0 0,1-4-1,3 1 1,-5 2 0,2-2 0,-1 2 0,5-1 0,-4 1-1,-1 2 1,1 2 0,4 1 0,-4-1-1,0 2 1,0-2 0,3 0 0,-5-1 0,0 0 1,-1 1-1,2-3 0,-2-1 0,1 0 0,1 2 0,-1 0 0,5 0 0,-5 3 0,-1-3 0,2 3 0,-1 0 0,-1 0-1,0 3 1,0-2 1,0-1-1,0-1 0,0 4 0,0-1 0,0 0 0,0-2 0,0 0 1,0 0-2,-1-3 1,-1 0 1,-3-1-1,2 1 0,0 1 0,1-1 0,0 6 0,-4-1 0,3 1 0,0 4 0,3 0 0,-3 0 0,-4 2 0,4-1-1,2 2 1,-3-1 0,-3 0 0,2 2-1,3-4 1,-7 2 0,6 1 0,-5 0 0,2-2 0,3 1 0,-5 0 0,3-1 0,-5 2 0,6-1 0,-4 1 0,2-1 0,-4 1 0,4-2 1,-4 5-1,3-6 0,-4 4 1,0 0-1,-1 1 0,4-1 0,-5 3 0,-1 2 0,1-2 0,0 4-1,-1 1 1,1-1 0,-3 2 0,2 1 0,-1 1 0,-2 0 0,1-1 0,0 1 0,-1 0 0,-3 3 0,2 2 0,1 5-1,-3-3 1,-1 1 0,1 5 0,-6-1 0,2 2 0,1 2 0,-4-2 0,3 4 0,3-1 0,-6 1 0,4 1-1,2 1 1,-3-1 0,4 2 0,-3 1 0,3-3 0,-4 2 1,4 2-1,-4-3 0,4 1 0,-2 2 0,0-2 1,2 1-2,-1-1 1,4-2 0,-3 0 0,2 2 0,1-2 0,2 2 0,0-5 0,1 2 0,-1-1 0,1 0 0,0-2 0,-2-1 0,2 1 0,0-1 0,0 1-1,-1-3 1,6 2 0,-4-3 0,3 2 0,-3-3 0,5 3 0,-2-2 0,-2 3 1,-1-3-1,5 3 0,-2-5 0,-1 6 0,-1-5 0,5 4 0,-4-3 0,-1 2 0,5-4 0,-5 7 0,-1-3 0,-1 2 0,-2 4 0,0 2 0,-2 0 0,-2 0 0,0 4 0,0-3 0,-3 0 0,4 1-1,-3-3 1,4-2 0,-1 1 0,2-6 0,-3 3 0,3-1 0,2-3 0,0 2 0,3-3 0,-3 1 0,4-2 0,1 0 0,2-1 0,2-4 1,6-5-1,-10 9 0,10-9 1,-6 9-1,6-9 0,0 0 0,-10 7 0,10-7 0,-10 6 1,10-6-1,-8 7 0,8-7 0,-10 4 0,10-4 0,-11 6 0,11-6 0,-12 7 0,7-1 0,-5-1-1,1-1 1,1 0 0,-1-1 0,1 0 0,2 2 0,-1 0 0,7-5 0,-12 5 0,12-5 0,-5 4 0,5-4 0,0 0 0,-10 8 0,10-8 0,-4 5 0,4-5 0,-10 3 0,10-3 0,-8 5 0,8-5 0,-9 7 0,9-7 0,-9 8 0,9-8 0,-13 8 0,6-3 0,1 3 0,-2-4 0,1 0 0,0 0 0,7-4 0,-13 8 0,7-3 0,6-5 0,-13 6 0,13-6-1,-7 5 0,7-5-2,0 6-7,0-6-5,12-10-9,-1-2-18,0-5-39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46:14.086"/>
    </inkml:context>
    <inkml:brush xml:id="br0">
      <inkml:brushProperty name="width" value="0.02646" units="cm"/>
      <inkml:brushProperty name="height" value="0.05292" units="cm"/>
      <inkml:brushProperty name="color" value="#C58D01"/>
      <inkml:brushProperty name="tip" value="rectangle"/>
      <inkml:brushProperty name="rasterOp" value="maskPen"/>
      <inkml:brushProperty name="fitToCurve" value="1"/>
    </inkml:brush>
  </inkml:definitions>
  <inkml:trace contextRef="#ctx0" brushRef="#br0">313 2555 55,'0'0'39,"0"0"-5,0 0-11,-2-6-7,2 6-5,0 0-5,0 0 0,-11 0-2,11 0-1,-7 4 0,7-4-1,-11 13 0,5-4 0,-4-2-1,6 5 0,-9 0 1,4 0-1,1 2 0,-4 1-1,1-1 1,0 1 0,2 2 0,-4 0 0,1 0 0,-1 2 0,0 2-1,5 1 1,-5 1-1,0 0 0,0 2 1,2-2-1,4 2 0,-5-1 0,7-4 2,-5 2-2,6-1 1,-5 1-1,5-2 1,-5 2-1,5-3 0,3 4 0,-7-3 1,7-1-1,0 1 0,1-2 0,0 1 0,0-3 0,2 1 0,4 0 1,-3-2-1,5 1 0,1-1 0,2-3 0,2 0 0,1-1 0,2 0 0,1-3 0,1 0 0,4-3 0,-2-2 1,2 1-1,-3-1 0,1-1 0,2 0 0,-4-2 0,-1 0 0,0 0 0,4 0 0,-4-2 0,0-1 0,0 0 0,3-1 0,-3 2 0,-1 1 0,-1-2 0,2-2 0,-1 0 0,1 0 0,3-1 0,-3-1 0,1-1 0,5 0 0,-4-1 0,5 1 0,-4 1 0,4-2 0,-4 0 0,4 4 0,-6-3 0,4-1-1,0-1 1,-2 0 0,3 1 0,-2-4 0,2 3 0,-3-7 1,4 4-1,-4-1 0,4 1 0,-4-1 1,3 1-1,2 2 0,-4-2 0,5 2 0,-5-3 0,5 5 0,-1-6 0,-2 4 0,1-3 0,0 3 0,-4-4 0,2 2 0,-1 1 0,-3-1 0,1 1 0,-1 4 0,-1-6-1,0 3 1,1-2 0,-3 4 0,5-3 0,-3 4 0,-1-3 0,-1 1 0,2 3-1,5-4 1,-5 3 0,-2 0 1,2-1-1,0 0 0,-1 0 0,4 1 0,-4 2 0,1 0 0,-2-1 0,2 0 0,0 2 0,5-2 0,-5-1 0,0 0 1,3 1-1,-2-1-1,-1 1 2,-1 1-1,1-3 0,0 2-1,3 1 2,-3-3-1,-2 0 0,4-1 0,2 0 0,-2-1 0,1 2 1,2-1-1,-2-2 0,6 1 0,-5 2 0,2 0 0,2-1 0,-2-1 0,1-3 0,2 0 0,-6-1 0,5 1 0,-5-2 0,3-1 0,-3 0 0,2 1 0,-3-1 0,-1 0 1,4 1-1,-5 0 0,-2 1 0,2-2 0,-2 3 0,-1 0 0,0 0 1,0 2-1,-2-3-1,-3 2 1,0-2 1,1 2-1,-4-1 0,4-1 0,-6 1 1,3-2-1,-3 0 0,-1 3 0,-2-3 1,1 1-1,1-1 0,-3 0 0,0-2 1,0 1-1,0-2 0,0 0 0,0-2 0,-5 0 0,4-1 0,0-1 0,-2 1 0,-4 1 0,2 1 0,3-3 0,-4 3 0,2-2 1,1 1-1,-4 1 0,1-1 0,2 1 0,-3 0 1,2 0-1,0 0 0,-1 1 1,3 1-1,0-1 0,-2-1 0,-1-2 0,3 2 0,-5-3 0,3-2 0,-2 0 0,0-4 0,-3-1 0,3-3-1,-6 3 1,1-5-1,3 3 1,-1 0-1,-3 1 1,3 1 0,3 3 0,-3 1 0,6 1 1,-6 1-1,6 0 0,-5-2 0,4 1 0,-4 0 0,3-3 1,-5 2-2,3 1 1,-1 1 0,-4-1 0,2 2 0,0 1 0,1 4 0,-2-2 0,-1 0 0,5 1 0,-1 5 0,-2-3 0,5 0 0,-2 3 0,2-5 0,-1 0 0,1 4 0,4-1 0,-6-3 0,4 0 0,-2 1 0,1 1 0,1-1 0,-5 1 0,3-1 0,-2 4 0,1-3 0,-2 4 0,5-3 0,-3 3 0,0 0 0,4 1 0,-4 2 0,2-1 0,1 2 0,-4 1 0,5-1 0,-4 1 0,0 1 0,2-3-1,-5 2 1,8-1 0,-8-3-1,5 3 1,-6-3 0,4 1 0,-2 0 0,-2 1 0,4-1 0,-4 0 0,-2 2 0,1-1 0,4 2 0,-5-1 0,0-1 1,-1 1-1,0-1-1,1 2 2,-1-1-1,0-2 0,-2 3 0,2-1 0,-3 0 0,1 2 0,-4-2 0,0 1 0,3 3 0,-7-1-1,6 2 1,-1-3 0,-3 5 0,3 0 0,1-1 1,-4 3-1,4 0-1,2 0 1,-4 0 0,1 2 0,0 1 0,3 0 1,-6 2-2,3 0 1,1 2 0,-6-2 0,7 3 1,-8 1-2,7-4 1,-6 4 0,4 0 0,1 1 0,-3 0 0,3 0 0,-3 1 0,3 0 0,2-1 0,0 4 0,-4-2 0,5 2 0,0 0 0,1-1 0,1 3 0,1-1 0,0 1 1,0-1-1,5-1 0,-5 0 1,3 0-1,3-1 1,-4 2-1,2-2 0,2 3 0,-2-1 0,4 4 0,-5 2 0,4 4 0,-5 0 0,5 3 0,-5 0 0,2 1 0,3-4 0,-3-1 0,3-3 0,3-3 0,-4-1 0,4 0 0,2-1 0,-2-1 0,-3 4 0,3 0 0,0 1 0,2-2 0,-6 4 1,3 2-1,-1-1 0,-3 1 0,4 0 0,-3 3 0,1-2 0,0 0 0,-4 1 0,6 1 0,-6-2 0,0 1 0,4-1 0,-4 1 1,6-1-1,-6 0 0,6 0 0,-6-2 0,6 0 0,2-1 0,-5-1 0,4-1 0,2-3 1,-2 0-1,3 3 0,0 0 0,-1 3 0,-2-2 0,-4 3 0,4 0 0,-1 1 0,-3-1 0,2-1 0,-5-1 0,6-3 0,1 0 1,-4-2-1,3 0 0,0-1 0,-3-2 0,4 2 0,0 1 0,-4-2-1,3 2 1,-1 1 0,-2-1 0,3 1-1,-3-1 1,1 1 0,2-3 0,-3 2 0,2-2 0,3 0 0,-4-1 0,5 1 0,-1 0 1,2-5-1,-1 6 0,1-4 0,-2 0 0,1-1 0,1 3 1,-2-4-1,-3 1 0,3 0 0,-1 0 0,2-1 0,0 1 0,-1-1 0,-3 0 0,2-1 0,1 2 0,-1 1 0,2-3 0,-2 3 0,-2-4 0,2 2 0,1-2 0,1 1 0,-2-1 0,-1 0 0,2-2-1,1 3 1,-1 1 0,1-4 0,0 6 0,1-3 0,-2 0 0,-3 0 0,3-1 0,1 0 0,-1 0 0,2-8 0,-3 12 0,3-12 0,-2 13 0,2-13 1,-6 10-1,6-10 0,-6 13 0,5-7 0,-2 1-1,3-7 2,-10 15-1,7-7 0,-4 0 0,3 0 0,4-8 0,-9 13 0,5-5 0,1-1 0,3-7 0,-11 15 0,8-9 0,3-6 0,-11 13 0,11-13 0,-6 12 0,6-12 0,-10 12 1,10-12-1,-6 9 0,6-9 0,-8 11 0,8-11 1,-7 10-2,7-10 1,-10 9 0,10-9 0,-9 11-1,9-11-1,-4 9-1,4 0-4,0-9-5,0 7-5,0-7-10,0-10-17,0-5-41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46:47.434"/>
    </inkml:context>
    <inkml:brush xml:id="br0">
      <inkml:brushProperty name="width" value="0.02646" units="cm"/>
      <inkml:brushProperty name="height" value="0.05292" units="cm"/>
      <inkml:brushProperty name="color" value="#C58D01"/>
      <inkml:brushProperty name="tip" value="rectangle"/>
      <inkml:brushProperty name="rasterOp" value="maskPen"/>
      <inkml:brushProperty name="fitToCurve" value="1"/>
    </inkml:brush>
  </inkml:definitions>
  <inkml:trace contextRef="#ctx0" brushRef="#br0">3411 2210 3,'0'0'37,"0"0"-3,-9 2-6,9-2-6,0 0-5,0 0-5,5 3-2,-5-3-4,12 7 0,-3 0-3,-1-3 0,5 0 0,-1 3-1,0 1 0,4-1 0,0 0 0,2-1 0,1 3-1,-2-1 0,5 1 0,0-1-1,-4 1 2,6 0-2,-5 0 1,3 2 0,-2 1 0,0-1 0,2 1-1,-5 1 1,0 0 0,0 2-1,-2-3 0,0 6 1,-1-5-1,-3 1 0,3 2 1,0-5-1,1 3 0,-1-4 1,4 2-1,-2-4 0,4 3 0,-3-1 0,0-1 1,6 3-1,-5-3 1,2 3-1,1-3 0,-2 2 0,2-1 0,0-1 1,-1 2-1,2-4 0,-4 0 0,2 4 1,1-6-1,-5 3 0,4 1 0,-3-4 0,1 1 0,-1 0 1,-2 3-1,2-3 0,-3 0 0,1-1 0,2 1 0,-1-2 0,0-1 1,-1 1-2,1-4 1,2 0 0,-2 1 0,1-1 0,2 0 0,0 0 1,-2-1-1,-1 0 0,4-1 0,-4 0 0,4 0 1,-3 0-1,0-6 0,2 0 0,1-2 0,-3-2 0,2 1 0,-1-4 0,1 3 1,-2-4-1,-2 2 1,1-2-1,-2-3 0,1 4 0,-3-1 1,0-2-1,-4-3 1,-1-2-1,-4-1 0,1-2 1,-2 1-1,-1-3 0,-1 1 0,0-1 2,0 2-2,-1 2 0,-1 2 1,-2 2-1,4 1 0,-3-3 0,-1 3 1,-2-1-1,4 0 0,-6 1 0,1-1 0,0-1 0,0-1 0,-6 0 1,5-2-1,-2 2 0,-3-1 0,-1-2 1,0 2-1,-1-1 0,4 4 1,-3-2-1,0 4 0,1-3 1,0 4-1,-1 2 0,0-2 0,2 1 1,-3 3-2,-2-2 2,-2 2-2,1-2 2,1 1 0,-5 1-2,3 0 2,1 0-1,1 1 2,0-3-2,3 2 1,0 0-1,3 2 0,-2-4 0,0 0 0,0 2 0,0 0 0,1-1 0,-3-2 0,3-2 0,0 0 0,0-1 0,-3-1 0,3 0 0,2-2 0,-3 2 0,4-1 0,-3 1 0,2 1 0,-3-1 0,3 1 0,-3 0-1,0 2 1,-1-1 0,1 1 0,1 1 0,-3 2 0,1-4 0,-3 4 0,4-3 1,-1 4-1,0-2 0,0-1 0,1-1 0,2 1 0,-1-5 0,-1 2 0,5-3 1,-1 0-2,-2-2 2,1 1-2,1-3 2,-2 3-1,3 0 0,-1 0 0,-2 2-1,2-2 1,1 1 0,-4 2 0,5 0 0,-4 1 0,-1-3 0,4 3 0,-1-2 0,-3 4 0,3-1 0,1-3 0,-5 2 0,3 0 0,0 2 0,-1-4 0,-4 1 0,3 2 0,-3-1 0,1 3 0,0-3 0,0 3 0,-2 1 0,1-1 0,-1 2 0,0 3 0,1 1 1,0-1-1,0 4 0,1-4 0,1 3 0,-1-1-1,1-2 1,0 4 0,6-5 0,-4 2 0,-1-1 0,2 1 0,2 0 0,-4-1 0,4 3 0,-1-3 0,-1 2 0,3 1 0,-3-1 0,2 2 0,-1 1-1,-1-4 1,3 3 0,-4 1 0,0-2 0,3 2 0,-4 1 0,-3 0 0,1 2 0,0-3 0,-2 3 0,-2 1 0,2 0 0,-2 0 0,1 0 0,1 0 0,-2-1 0,-4 2 0,4 0 0,1 1 0,-3-1 0,0 1 0,3 0 0,-3 0 0,2 0 0,-1 2 0,4-1 0,-4 1 0,-2 1 0,2-1 0,1 2 0,-3 0 0,2 0 0,1-1 0,-4 0 0,4-1 0,-3 0 0,-1-1 0,2 0 0,-5 1 1,-2-1-1,1 1 0,4 1-1,-5 2 2,0-1-1,4-2-1,0 0 1,2 0 0,-2 1 0,0 1 0,4-3 1,0 1-2,-2-1 1,2 3 0,2 0 1,0-3-2,-4 1 1,4 0 0,0 2 0,-3-3 0,0 3 0,2-2 0,-5 2-1,3-2 2,-3 0-2,2 1 1,-2-1 0,2 2 1,-5 1-1,5-2 0,-3 1 0,0-1 0,4 0 0,1-1 0,-3 2 0,3-2 0,1-1 0,-2 0 0,0-1 0,1 0 0,-6 0 0,1-4 0,-3-2 0,1-1 0,-8-1 0,0 2 0,0-3 0,-6 0 0,3-1 0,2 2 0,-2-4 0,1 5 0,4-5 1,-4 3-2,5-2 1,0 2 0,1 2 0,0-1 0,0 3 0,3 0 0,-1 0 0,2 0 0,3-1 0,-2 0 0,5 2 0,-3 0 0,6-4 0,0 2 0,2 3 0,-5-3-1,5 2 1,0-1 0,1 2 0,-2 1-1,0 1 1,-1 1 0,2 0 0,-1 0 0,0 0 0,1 0 0,-5 1 0,3 0-1,1 3 1,-1 0 0,0 0 0,-3-2 0,-1-1 0,3 4 0,-8-2 0,0 0 0,2 4 0,0-3 0,-4 1 0,-1 0 0,2 2 0,0 0 0,-1 0-1,5 1 1,-4 0 0,0-1 0,0-1 0,3 3 0,-2 0 0,-1 1 0,0 0 0,5 0 0,-2 2 0,-3 0-1,5 1 1,1 1 0,3 1 0,-1 0 0,2-1 0,4 2 0,2 2 1,0-3-1,-2 1 0,1 3 0,5-5 0,-4 5 0,4 0-1,-2 2 2,-1-3-2,5 1 1,-1 0 0,-1 3 0,5-2 0,-2 1 0,3-2 0,1-3 0,0 2 0,1 1 0,3-2-1,1-4 1,5 5 0,-3-2 0,1 0 0,5 1 0,-2-1 0,-1-2 1,5 3-1,-1-1 0,1-1 0,4 4 0,1-4 0,0 0 0,4 2 0,-1 0 0,1 0 0,1 1 1,2 2-1,-5-3 0,3 0 0,1 1 0,-6 1 0,5-2 1,-6-1-2,5 0 2,-6-3-1,8-1 0,-6 3 0,5-3 0,2 1 0,2-2 0,-5 4 0,4-3 0,1 2 0,-1 3 0,2-3 0,-2 1 0,2-1 0,-2 1-1,4 1 1,-2-2 0,4 2 0,-3-2 0,2 0 0,3 3 1,-1-2-1,3 3 0,-3 0 0,5 1 0,-6-2 1,6 2-1,-6-1 0,3 1 0,-4-2 0,-1-1 0,4 0 0,-5 0 0,0-3 1,-1 1-1,0-3 1,-1 4-1,-1-2 0,-1 0 0,-4 1 1,2 1-1,1 0 0,-6-1 0,5 0 0,-3-2-1,0-1 1,-2 0 0,3 1 0,-6-2-1,0 0 1,0-2 0,1 2 1,-3 1-1,-4-1 0,8 1 1,-4-4-1,2 4 0,0-2 1,7-1-1,-5 1 0,6-3 0,-2 0 0,3 0 0,-1 1 0,-5-3 0,4 0 0,-5 2 0,3-2 0,-3 3 0,-3-3 0,1 2 0,0 0 0,0 1 0,1-2 0,-2-1 0,-1 1 0,1 2 0,0-4 0,-2 2 0,0-1 0,-1 2 0,1-1 0,-3 1 0,-2-1 0,2 3 0,2-2 0,-2-1 1,-1-3-1,5 1 0,-1 1 0,3 0 0,0-3 0,0 3 0,-1-3 0,2 2 0,-1 0 0,3 1 0,-3-1 0,-1-1 0,-1 2-1,-1-1 1,1 0 0,-1 0 0,0-1 0,-1-1 0,0 2 0,-3-2 0,1 1 0,0 1 0,2-1 0,-6 0 0,3 1 0,3-2 0,-3 0 0,1 1 0,2 1 0,-2-3 0,4 3 0,-1-3 0,-1 0 0,-2 0 0,-1 1 0,3 0 0,-1-1 0,0 1 0,-2-1 0,1 2 0,0 0 0,4 1 0,-3-3 0,1 1 0,-1-1 0,2 2 0,0-2 0,0 0 0,-2 0 0,0 0 0,1 0 0,1 0 0,-2 1 0,-4 0 0,2 2 0,3-1 0,-3 1 0,-2 0 0,4 1 0,1 0 1,-6 0-1,4-1 0,0 1 0,-5-2 0,4 1 0,-4 0 0,-6-3 0,13 6-1,-13-6 1,11 8 0,-11-8 0,14 8 0,-7-5 0,0 1 1,2 1-1,-2 0 0,1-2 0,-2 0 0,1-1 1,-7-2-1,10 6 0,-10-6 0,10 4 0,-10-4 0,0 0 1,6 4-1,-6-4 0,0 0 0,0 0 0,10 7 0,-10-7 0,0 0-1,0 0 1,3 7 0,-3-7 0,0 0 0,0 0 0,0 0 0,5 9 0,-5-9 0,0 0 0,0 0 0,0 0 1,0 0-1,6 6 0,-6-6 0,0 0 0,0 0 0,0 0 0,4 8-1,-4-8 1,0 0 0,0 0 0,0 0 0,2 8-1,-2-8 1,0 0-1,0 0-1,0 6-1,0-6-1,0 0-7,0 0-4,0 0-8,0 0-15,0-4-35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17T08:53:56.4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4.2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85 26 13,'0'-9'25,"0"9"4,0-10 2,0 10-3,0 0-6,-10-8-7,10 8-3,0 0-4,-6 0-1,6 0-2,-8 7-1,8-7-1,-9 17 0,4-6-2,2 9 1,-1-2-1,2 7 1,0 1-1,2 5 0,-2 1 1,0 0-2,0 4 1,-3-4-1,2-4 1,-2 3-1,1-6 0,0-3 0,0-5 1,3-3-1,-1-5 0,0-1 0,2-8 0,0 0 1,0 0-1,0 0 0,0-7 1,0-6-1,0 1 0,2-8 0,3-3 2,1-4-2,1-1 0,3-3 0,2 1 0,3 1 0,0 2 0,1 3 0,-1 4-2,4 1 2,-4 3 0,-1 1 0,0 7 0,-3 0 2,2 5-2,-2 3 0,-3 2 1,2 7-1,-1 4 0,-3 6 1,0 6-1,-2-1 1,0 3-1,-1 0 0,-1-1 1,-2-1-1,0-8 0,0 0 0,0-6 0,0-11 0,0 8 0,0-8 0,4-5 1,0-5-1,0-3 1,3-6-1,1-2 0,4-6 0,1 0 0,1 0 0,-3 1 0,4 2 0,1 5 0,-1 1 0,-2 6 0,-3 2 0,0 6 0,-2 2 1,2 2-1,-10 0 1,12 18-1,-9-5 1,2 2 0,-2 1-1,3 4 1,-6-3 0,1 3-1,-1-4 0,0 1 1,0 0-1,0 0 1,0-5-1,0 4 0,-1-5 0,1-1 0,0-1 0,0-1 0,0-8 0,-4 11-1,4-11-1,0 16-1,0-16-4,0 0-10,6 0-5,2-2-10,1-6-26,1-2-26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4.5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0 161,'3'12'27,"-3"-4"-6,0 6-15,-2-4-2,2 8 1,-3-5-2,-1 7-1,1-5-1,1 3 0,-3-5-1,3 1-1,0-3 0,2-11-4,0 0-8,0 0-8,4-5-5,-3-8-19,8-7-34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4.7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2 168,'0'0'24,"-8"-6"-5,8 6-15,-9 3-2,9-3-2,0 14-8,1-5-11,8 0-5,-2-3-18,4 3-27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5.1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48 116,'12'5'41,"-12"-5"-14,8 10-17,0 1-1,-4-1-2,1 9-2,0-3-1,-2 6 0,-1 0-2,-2 2 0,0-5-1,0 2 0,0-5 0,0-4-1,0-5 0,0-7 0,0 0 1,4 0-1,0-7 0,4-9 0,1-2 0,3-2 1,3-5-1,0-2 0,-1-1 0,5 4 0,-2-1-1,0 2 2,4 6-2,-3 0 2,-1 9-1,-1 3 0,-3 5 1,0 2-1,-4 11 1,-1 7 0,-3 3 0,-3 6 0,-1 3 1,-1 5-2,0-1 1,-1-1 0,-1-2 0,-1-8-1,1-5-1,-1-2 0,3-9-1,0-9-8,0 0-10,0-4-4,0-8-10,0-1-35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24T09:08:42.1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43,'0'0'57,"0"0"-12,0 0-29,0 0-5,0-9-2,0 9-3,0 0 0,5-1-2,-5 1 1,0 0-1,0 0-1,0 0-1,0 0 0,0 0 0,0 0 0,0 0-1,4 9 0,0-1 0,-4 0 1,2 2-1,-2-1-1,2 0 1,2 0-1,-2 1 1,-2-10-1,9 12 0,-9-12 0,13 6 0,-13-6 0,10 0-1,-2 0-1,-8 0-4,17-10-11,-8 2-7,-3-2-13,1-3-32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6.6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33 15,'8'-7'54,"-5"1"-2,-3 6-28,7-9-7,-7 9-4,0 0-3,-2-11-1,2 11-3,-10 4-1,6 6 0,-7-1-3,1 11 1,0 0-1,0 10 0,1 4-1,1 5 1,2 7-1,1-5-1,3 2 0,2-4 1,0-5-1,8-8 0,3-6 0,0-8 0,5-7 1,0-5-1,4-6 1,2-8-1,-1-3 1,-2-3-1,-1-2 0,-1 4 0,-4 0 0,-3 4 1,-1 6-1,-9 8 0,10 0 0,-4 8 0,-1 6 0,2 3 0,3-1 0,4 3 1,-3-6-1,7 0 1,4-10 1,0-3-1,0-13 0,-3-2 0,4-8 0,-5-2 1,-3-1-1,-6-4 0,-7 0 0,-2 2 0,-1-3-1,-8 6 1,-4 5-1,3 5 0,-1 1-2,-1 7-1,12 7-6,-15 5-10,13 11-5,-2 0-9,4 5-30,0 5-27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7.0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0 160,'0'0'26,"-3"11"-5,3-11-15,-5 20-1,0-7 0,5 8-2,-3-4-2,1 3 1,0-3-1,2 1 0,0-6 0,0 0-2,2-5 0,-2-7-2,15 0-5,-12-8-5,8-6-9,-1-7-7,-2-2-26,1-10-20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7.1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97 8,'-6'-31'71,"0"10"-10,-5-2-28,4 13-10,-5-2-11,12 12-4,-13 0-5,13 0-2,-3 12-4,1-4-15,2 5-3,5 2-12,4 0-29,-3 6-21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7.4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116 1 177,'2'16'23,"-2"2"-4,0 3-15,0 0-1,0 4 0,0 0-1,0 5 0,-2-2-1,1-1 1,-5-2-1,2 4 0,-4-5 0,-1-1-1,0-5 0,-1-2-1,0-6 1,-4-4-3,8 0-7,-6-14-10,1-6-3,3-9-10,5-6-33,-2-6-17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7.6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9 184,'0'-9'23,"0"9"-3,0 0-14,0 0-3,-5-1 0,5 1-2,-3 5-3,3-5-8,0 0-11,0 12-2,0-12-11,0 0-33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8.6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7 94,'0'0'51,"-5"-7"-21,5 7-15,0 0-5,0 0-3,0 0-1,0 8-2,2 1-2,7 7 1,2-1-1,4 6-1,3 2 0,3 3 0,-3-2 0,5 4 0,-1-1 0,-4 1-1,0-1 0,-1-1 1,-7-5 0,2 0-1,-2-3 0,-4-7-2,1-2-1,-7-9-6,8 0-9,-4-6-5,-1-4-13,-3-8-31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8.9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234 5 138,'-3'-10'33,"3"10"-10,-10 8-15,7 7-2,-6 3-1,1 3 0,-3 3-3,1 4 2,-5 2-2,-1 0-1,0-2 1,-2 1-1,1-5 1,-1 3-2,-1-4 0,2-2 0,2-3-1,3-3-1,5 0-2,-3-9-9,10-6-7,0 9-7,6-9-17,3-3-34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9.2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24-1 168,'-1'7'24,"1"-7"-5,-9 5-13,8 6-3,-7-3 1,8 7-2,-4 0-1,4 5 0,0-3-1,4 1 1,2-2-1,-2-2 0,5-6-2,-9-8-5,24 0-11,-14-5-4,1-10-10,1-1-28,-3-7-23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9.3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1 167,'-9'-4'24,"9"4"-4,-15 0-15,15 0-2,-3 10-2,3-10-3,3 14-10,-3-14-8,18 18-6,-6-11-20,1 3-33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9.7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98 0 161,'5'20'26,"-3"-4"-6,2 7-14,-4-6-1,2 7 0,-2-1-2,2 1-1,-2-1-1,2 1 1,-2 2 0,0 0-1,-2 1 0,0-3 0,-4 0 0,-2 2 0,-1-4 0,-1-2 0,1-4 0,-3-1-1,0-4 1,4-2-1,-2-6-1,2-3 0,8 0-3,-12-20-8,10 5-9,-1-9-3,1 0-14,2-9-34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31 158,'-11'-8'29,"11"8"-8,-11-14-14,11 14-3,-2-9-1,2 9-1,0 0-1,0 0-2,5 0-1,-5 0-10,0 0-8,12 9-8,-12-9-22,15 3-32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9.9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15 188,'2'-15'23,"-2"15"-3,0 0-16,0 0-2,0 0 0,-4 0-2,4 0-1,0 5-2,2 5-12,-2-10-5,6 10-5,-6-10-15,0 10-38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4.1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714 1 65,'0'0'47,"0"0"-15,0 0-12,0 0-6,-9-2-6,9 2-2,-12 0-1,12 0-2,-16 0 1,4 2-1,-2-1-1,-3-1 0,-6 2-1,-4-2 0,-5 0 1,-3 4-2,-3-3 1,0 3-1,-6-3 1,2 2-1,-2 1 0,0 3 0,1-2 0,2 0 0,-1 2 0,6-1 0,4 5 0,5-4 0,4 1 0,8 0 0,7-2-1,8-6 1,0 8 0,13-4 0,4-1 0,3 2 0,5-2 0,7 5 0,-1-3 0,5 3 0,-2 0 0,-3 6 0,-1-2 0,-5 4 0,-4-1 0,-4 6 0,-7-3 0,-7 4 0,-3 1 1,-5-4-1,-7 6 0,-4-1 0,-6 0 0,-1-2 0,-2 2 0,-3-3 0,1-2 0,2 2 0,2-2 0,4-3 0,2-4 0,4 1-1,1-1 2,7-2-1,3-1 0,2-1 0,5-1 0,9 1 0,3-2 1,4-1-1,5 0 1,4-3-1,0 2 0,6-3 0,-1 2 0,2-3 1,1 0-1,1 0 0,3-3 2,-2 1-2,4-3 0,-6 1 0,0 0 1,-3 2-1,-4-3 0,-5 3 0,-3-1 0,-6 2 0,-4 1 0,-5 0-3,4 4-5,-12-4-12,0 0-6,0 0-21,0 0-34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5.4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10 40,'-12'-10'62,"12"10"-18,-11-2-25,3-2-8,8 4-3,0 0-2,0 0-2,-4 6-1,4 6 0,4 4-1,5 8 0,1 7 0,7 11-1,-1 6 0,5 10 1,-1 2-2,7 4 0,-4 2 1,1-5-1,1-4 0,-5-9 1,-2-11-1,0-6 0,-7-9 1,3-9-1,-6-8 1,2-5 0,-3-4-1,1-6 1,-1-7-1,1-3 0,0-6 1,1-6-1,3-4 0,-3-4 0,1-5 0,4 1 1,-3-7-1,-1 7 0,0-4 1,1 6-1,-3 2 1,2 2-1,-3 7 0,0 6 0,0 2 0,-3 5 2,-2 5-4,2 4 1,-4 9-1,0 0-3,0 0-9,0 5-9,-4 3-12,-2 8-31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5.8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84 96,'-16'3'50,"6"-3"-20,10 0-20,-12-3-1,17 0-3,9-6-1,7 4-2,4-9-1,7 5 0,-1 0 0,5-2-1,0 2-1,-3 1 1,-6 5-2,-1-1 0,-4 4-3,-6 0-8,0 3-9,-3 4-12,-5 5-27,-2 6-22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6.0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0 121,'0'0'40,"0"0"-15,0 0-18,0 0-1,0 0-2,7 19 0,-7-9-1,1 8-2,2-4 0,1 4-1,-1-4 1,0 1-1,4-6-2,-7-9-3,15 3-13,-3-5-8,-1-8-17,2-7-28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6.2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1 138,'-9'-3'33,"1"3"-12,8 0-16,-13 9-3,13-9-4,-2 16-12,2-9-11,0-2-15,7 4-28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7.2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0 104,'6'8'48,"-6"-8"-20,3 10-20,-3-10-2,5 13 0,-5-5-1,4 6-2,-3-1 0,3 5-1,-3 0 0,0 3-1,1 0 0,-2 0 0,0-1 0,0 0 0,-3-1-1,-2-1 0,0-4 2,-2 1-2,0-4 0,-2-6 0,2-2 0,-2-3-2,9 0 0,-17-15-9,13-1-9,1-5-7,2-3-21,1-6-34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7.3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4-1 160,'0'0'27,"0"0"-7,-4 3-15,4-3-4,-3 8-3,3-8-13,0 0-6,0 0-14,6 2-29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8.5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58 57,'-10'-12'59,"-1"1"-26,4 2-13,1-3-8,6 12-3,-12-14-1,12 14-2,0 0-2,0 0 0,0 0-1,0 13-1,2 1-1,9 10 0,1 2 0,4 6 1,6 2-2,-3 1 1,2-2-1,0 0 0,-1-5 0,-2-3 0,-1-8-1,-4-1-1,0-6 1,-2-7-2,-2 1-8,-9-4-11,12-6-9,-9-2-25,-1-8-22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8.8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211 0 137,'-8'-2'35,"8"2"-13,-10 2-15,-1 2-1,2 12-2,-2-1-1,-1 6-1,-6 1-1,6 4 0,-4-1 0,1 4-1,2-1 0,-4-7 0,4 4-1,-1-5-1,3 3-2,0-12-5,5 4-13,-2-5-9,8-10-25,4 10-25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18 90,'-11'-4'54,"11"4"-23,0 0-18,0 0-4,0 0-2,0 0-2,11-3-1,-4 3-1,1 0 0,2 0 0,1 0-1,2 0-1,1-2 1,0 2-1,0 0-1,0-2 1,-5 2-1,2-3 0,-1 2 1,-4 0-2,-6 1 1,10-3-1,-10 3-2,0 0-4,0 0-11,0 0-5,-7 8-14,-2-4-31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9.1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0 100,'0'0'52,"7"0"-23,-7 0-18,0 3-2,0-3-3,-7 16-1,4-5-2,3 1-1,-2-1-1,2 1 0,0 0 0,4-1-1,-1-4-1,-3-7-5,10 3-13,-10-3-6,13-5-16,-3-9-37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9.2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0 151,'-9'0'30,"3"0"-9,6 0-17,-9 8-3,9-1-1,7 5-9,-1 0-11,5-5-12,-1 4-24,1-1-24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9.6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104 1 131,'7'12'38,"-1"-1"-13,-4 1-17,7 5-2,-8-1 0,6 4-2,-7 0 0,2 4-1,-2-6-1,0 6 0,-2 1-1,-5-2 0,4 1 0,-2 0-1,-3 0 1,1-6-1,-1 2-1,1-5 2,-3-2-1,0-2 0,-1-8 0,3 0 1,-5-3-1,6-3 0,-3-3 0,0-4-1,5-6-1,0-3-1,5 1-11,0-9-8,7-1-6,-1-4-22,5-3-36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9.8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8 179,'0'0'23,"-12"-9"-7,12 9-12,-7 0-3,7 0-2,-5 6-3,5-6-12,-3 11-7,3-11-12,0 8-33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11.0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 76,'0'0'48,"0"0"-20,8 2-11,-8-2-5,20 0-4,-6 0-2,5 0-1,0-2-2,6 2 1,-2 0-2,2 0 0,-4 0-1,0 0 1,-4 0-1,2 0 0,-8 0-1,1 0 0,-6-3 0,-6 3 1,15 0-1,-15 0-1,0 0-3,0 0-3,7-3-14,-7 3-8,0 0-26,-3 1-25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11.5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47 126,'0'0'41,"-10"7"-16,10-7-16,0 0-3,0 0-1,0 0-1,8-2-2,3 0-1,1-3 0,5 4 1,4-1-1,2-1 0,0 1 0,2 1-1,1-2 1,-2-1-1,0 1 1,-4 0-1,0-4 0,-3 3 0,-2 0 0,-4-1-1,-4 5-2,-7 0-4,10-3-12,-10 3-7,0 0-17,0 0-35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13.1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90 69,'0'0'59,"0"0"-29,0 0-17,0 0-3,0 0-4,0-10-1,0 10-2,1-7-1,-1 7 0,11-15 1,-5 9-2,-1-1 1,5 1 0,-4-2-1,5 0 1,-3 4-2,2 1 1,-3-2 0,1 0 0,-2 2-1,3 2 1,-3-1 0,5 2 0,-2 0-1,3 4 1,-1 3 0,-1-1 0,2 0-1,-4 3 1,2 3-1,-5-2 2,2 2-2,-3 2 0,-4-2 0,2 4 0,-2-7 1,0 7-1,0-6 0,0 4 0,-2-3 0,2 0 0,-4 1 0,-1 3 0,0-3 0,2 2 0,-3-2 0,-2 4 0,3 1 0,-3-2 0,0 0 0,-1-3 0,3 3 0,-1-4 0,-3 2 0,4-4 0,-3-1 0,3 3 0,-3-1 0,3-4 0,-2 3 0,8-9 0,-14 12 0,14-12 0,-11 10 0,11-10 0,-14 5 0,14-5 0,-8 2 0,8-2 0,-8 3 0,8-3 0,0 0 0,-8 0 0,8 0 1,0 0-1,0-9 0,0 9 0,11-8 0,-11 8 0,16-11 0,-5 7 0,-3-1 0,2 3 0,-1 0 0,0 2 0,1 0 0,-2 0 0,1 4 1,-3 4-1,4-2 0,-3 0 0,-3 4 0,7-3 1,-5 2-1,2-2 0,-1-6 0,7 3 1,-3-3-1,-1-1 0,2 0 0,1-3 0,-2-2 0,3 0 1,1-1-2,-2-1 1,2 1-1,-3-2-1,6 6-3,-5-6-10,4 8-8,3-1-13,-2-1-30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41.2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625 5 88,'11'-2'38,"-11"2"-14,0 0-9,0 0-5,0 0-2,6-2-3,-6 2 0,0 0-1,0 0-1,0 0-1,-5-1 1,5 1-2,-13 0 1,3 0 0,-6 0 0,-1 0-1,-6 0 1,-7 5-1,-5 1 1,-3 2-1,-2 0 0,-2 0 1,-1-1-1,2-3 0,1 1-1,7-1 1,-1-1-1,7-1 1,3-2-1,8 2 1,0-1-1,5 2 1,4 0-1,7-3 0,-1 10 0,1-10 0,12 10 0,5-5 0,4 0 1,4 2-1,4-2 1,3 4-1,-1-3 0,1 2 0,-5 0 1,-3 2-1,-8-1 0,-5 1 0,-8 4 1,-3-1-1,-10 6 0,-7-3 0,-4 5 0,-8 2 0,0-3 0,-3 6 1,-1-2-2,3 1 1,-1-4 0,2 1 0,1-2 0,9-4 1,0 3-1,3-8 0,7-1-1,1 1 2,8-11-1,0 10 0,6-6 0,6 0 0,5 0 0,1 0 0,9-3 0,-2 3 0,4-2 1,3 0-1,-1 0 0,3 2 0,1-1 0,-3 2 1,2-3-1,-3 4 0,-1-3 1,-1 0-1,-2 0 0,-4 0 1,-4-2-1,-4 2 1,0-1-2,-7-2 1,0 2-1,-8-2-2,14 1-8,-14-1-11,1-5-2,-1 5-17,0-13-32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41.9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83,'0'0'54,"0"0"-21,0 10-18,0-10-4,4 18-2,2-8-3,7 8-1,-2-1-3,7 9 2,2-3-2,3 3-1,0-2 0,2 3 0,-2-1 0,-1-6 0,-2 1-1,-3-1 1,-1-4-1,-4-2 0,-2-5 0,-3 0-1,-7-9-2,5 10-5,-5-10-10,0 0-6,0 0-11,6-15-32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42.1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222 0 160,'0'0'27,"-7"0"-7,5 13-12,-6 2-3,1 4 0,-3 2-2,-3 7 0,-1 1-1,-3 3 0,-2 0-1,-1 0 1,-1-4-2,2-1 1,0-8-1,3 0 0,1-6-2,4-1 0,7-4-3,4-8-12,0 0-4,2-3-8,11-5-22,-1-1-31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19 148,'0'0'32,"0"0"-10,0 0-14,0 0-3,6-1-1,7 1 0,0-1-3,1-2 1,2 0-1,-2 1-1,2 1 1,-2-1-1,0 2-1,-5-3-2,4 3-4,-5 0-12,-1 0-5,2-2-15,-3 1-31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42.4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0 165,'0'0'26,"-4"18"-6,4-18-14,-1 17-1,-1-6-2,2 1-1,3 1-1,1-3 0,1 0-1,0-3 0,-5-7-3,10 8-7,-1-8-10,-3-6-4,4-6-16,-3 1-30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42.6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6 163,'-11'-3'25,"4"0"-6,7 3-14,-12 0-5,12 6-7,5 4-13,2 4-6,1-5-17,2 8-33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42.9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119 0 168,'0'11'25,"5"0"-5,-5 1-15,2 6 0,-2-2-1,4 5-1,-3 1-1,2 1 0,-1 0-1,1 1 0,-3 2 0,2 2 1,-2-3-2,-5 0 1,-1-1 0,-5 0-1,1-6 1,-3 0-1,-4-3 0,0-3-1,2-10 0,-2-2-2,9-4-6,-3-13-12,5-4-2,0-8-10,6-6-30,5-5-25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43.1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9 177,'0'0'24,"3"-9"-5,-3 9-13,0 0-3,0 0-1,0 9-1,0-9-4,0 19-9,-2-9-8,1-2-4,-3 1-18,4-9-34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44.3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 62,'0'0'56,"0"0"-24,0 0-13,0 0-6,0 0-3,0 0-3,0 0 0,0 0-3,0 0 0,0 0-1,10 0-1,-1 0 1,5 2-2,4-1 1,7 6-1,0-7 0,3 1 0,0-1 0,4 0 0,-4-1-1,-1-1 2,-3-1-2,-4 0 1,-3 2-1,-6-3-1,-5 4 0,-6 0-2,10 0-1,-10 0-8,-6 0-8,0 3-6,-7 7-21,-1-3-29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44.6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6 132,'0'0'37,"-10"11"-14,10-11-15,0 0 0,10 8-1,2-8-3,4-2 0,7-1-1,6 0-1,1-2 0,3 0 0,0 4-1,-4-1-1,1 0 0,-2 2 0,-6 0-1,-4-3-5,2 3-11,-9 0-5,-1 5-8,-10-5-29,0 0-26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49.5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160 48 23,'0'0'30,"1"-10"-2,-1 10-3,0-9-7,0 9-5,0 0-2,0 0-2,0 0-2,0 0-2,0 0 1,-8 6-1,8 4 0,-6-2-1,4 8-1,-7-1 0,6 4-1,-4 2 1,1 3-1,1 1-1,-2 5 0,-3 3 0,7 1-1,-4 0 1,-3-1-1,0 0 0,3 0 1,-4 0-1,3-4 0,-4-7 0,7-2 1,-7-3-1,9-1 0,0-4 0,-4-5 0,7-7 0,0 0 0,0 0 0,0 0 0,0-12 0,7 0 1,-4-1-1,0-5 0,7-2 1,-5 0-1,2-7 0,2-3 0,-1-2 0,3-4 0,1 1 1,-3-2-1,4 0 0,-2 2 1,-2 2-1,0 4 1,-2 6-1,0 1 2,-6 7-1,3 3 0,-4 12 0,0-8 0,0 8-1,0 11 1,-4 4 1,3 2-2,-3 7 0,4 4 0,0 5 1,5 4-1,1 3-1,4 4 2,-2-3-2,3 2 2,-1-3-1,2-5 0,-2-3 0,-2-10 0,0-5 0,1-5 0,-3-6 0,3-6 0,-1-3 0,2-7 1,1-3-1,-2-7 0,5-2 0,-3-4 1,-3-6-1,2-2 1,-1-6-1,1 0 0,-4-3 1,6 0-1,-5 0 0,2 4 1,-2 6-1,3 1 0,-3 7 0,1 3 0,-1 9 0,-6 2-1,-1 11 0,10-10-2,-10 10-7,7 8-10,-4 2-5,-3 0-19,0 4-37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47.3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3 55,'0'0'39,"0"0"-9,0 0-12,-4-6-4,4 6-5,0 0-3,0 0-1,0 0-2,-9 6 1,9-6-1,-4 7-1,4-7 0,-6 18 1,4-8-1,-1 3 0,0 1 0,3-2-1,-5 2 1,5-1-1,-2-1 0,2 0 0,0-6-1,0-6 1,8 10-1,-8-10 0,13 2 0,-13-2 1,13-3-1,-13 3-1,12-14-1,-7 6-1,3-2-5,-4-4-7,-1-2-12,2 2-18,0-4-21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47.4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94,'0'0'48,"0"0"-21,-11-1-17,11 1-5,0 0-1,0 0-3,0 0-4,0 0-12,0 0-12,9 0-17,-9 0-16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47.7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1 106,'0'0'45,"0"0"-18,0 0-18,0 0-3,0 0-1,0 0-3,-6-1 0,6 1-3,-8 1-2,8-1-5,-4 13-12,4-13-10,0 0-22,0 0-16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5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30 173 141,'0'0'34,"0"0"-11,9 0-14,-9-8-3,0 8-1,7-11-1,-3 6-2,3-4-1,1-1 1,1-1-1,-2-3 0,1 2 0,1-3 0,-2 0 0,-1 2 0,2-1 0,-2 3 0,1 0 0,-3 4-1,-4 7 1,6-7-1,-6 7 1,0 0-1,0 0 0,0 8 0,-4 4 0,0 0 0,2 1 1,-5 4-1,5 2-1,-2 2 2,3 1-1,0 0 0,-1-2 0,-2 2 0,4-3 0,0-2 0,-1-1 0,-1-3 0,0-1 0,1-4 0,-2-2 0,3-6 0,-11 10 0,7-6 0,-7 0 0,1-4-1,1 3 1,-2-3 0,1 1 0,3-1-1,-2 0 1,9 0 0,-8 0 0,8 0 0,0 0 0,-11 0 0,11 0 0,0 0 0,0 0 0,0 0 0,6 3 0,-6-3 0,13 2 0,-2-2 1,1 0-1,2 0 0,1 0 0,1-3 1,1 1-1,-1 1 0,1 0 0,-1-1 0,-2 2 1,-1-2-1,-1 1 0,1 1-1,-9 0-2,-4 0-6,11 0-9,-11 0-5,0 0-12,-11 1-33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48.1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 1 102,'0'0'44,"0"12"-22,0-1-13,0-11 0,0 15-3,0-5-1,7 2-2,-5 1 0,4 4-1,1-2-1,-3 2 0,0 3 0,-1-4 1,-3 2-2,0-2 0,-2-3 1,-1 0-1,-3-2 1,-3 0-1,1-4 0,-2-5 0,3 0 0,-2-2-1,2 0 0,-3-6-3,7-6-12,-2-1-7,-2-5-13,6 0-26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48.3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0 158,'0'0'24,"-12"10"-6,12-10-19,0 0-10,0 0-10,9 9-11,-3-9-22,7-5-12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49.3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4 25,'0'0'23,"0"0"-4,0 0-1,0 0-5,0 0-1,0 0-3,0 0-2,0 0 1,5-5 0,-5 5 1,0 0-2,0 0 0,-9 0-2,9 0 0,-8 5 0,5 2-2,-2 4-1,2-5-3,3-6-9,-2 9-14,2-9-14,0 0-24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32.1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217 57 60,'5'-6'58,"-5"6"-28,5-8-12,-5 8-6,2-9-3,-2 9-2,0-10-2,0 10-1,0-7-1,0 7 0,-7-7-1,7 7 0,-13-6 0,1 3 0,1 3-1,-4 0 0,-1 1-1,1 1 1,-4 6-1,0 0 0,1 1 0,0 6 0,4-2 2,-3 5-2,5-5 0,2 6 1,3-2-1,2 1 0,5-1 1,0 3 0,9-4-1,1 0 0,3 5 0,4-5 0,2 2 0,3-2 0,0 4 1,-3-6-1,2 5 0,-5-1 0,-3-1 1,-1-2 0,-5 2-1,-6-2 1,-1 0 0,-1-2 0,-8 1 0,-3-6 0,-2 1-1,-3-4 1,-3 3-1,-2-7 0,1-1 0,1 0 0,0-2 0,3-5 0,4 2-1,3 1 0,4-4-2,6 8-1,0-11-9,8 5-7,4-4-7,7 4-19,3-3-33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32.3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20-1 168,'-1'11'25,"1"-11"-6,-7 17-14,1-5-2,4 0 1,1 0-3,-1-1 1,0-2-2,2-9-1,2 10-2,-2-10-12,11-10-5,-3-2-7,4-11-20,3-5-34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32.8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0 149,'0'0'30,"-6"0"-9,-2 0-14,6 10-2,2-10-1,-8 20-1,7-5 0,-3 7-1,1-1-1,2 6 0,1 1 0,0 3 0,0 1 0,0 4 0,0-1 0,0 2 0,0 1 0,0-4-1,0-1 1,0 1-1,0-6 0,0 2 0,0-10 0,4 0 1,1-3-1,0-2 0,-2-1 0,5-3 0,0-4 0,0-1 0,0-3 0,2-1 0,-2-2 0,5-2 0,1-3 1,-1-1-2,4-4 0,-4-7-3,10 9-10,-6-12-6,-1 5-5,-6-10-17,2 2-34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33.1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28 152,'-9'0'31,"9"0"-9,-12-2-9,12 2-7,0 0-3,6-6-1,3 1 0,4 2-1,3 1-1,3-3 0,2 4 0,4-3-3,7 4-2,-7 0-14,4 5-4,-3 2-9,1 6-30,-4-2-26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33.3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0 165,'4'16'27,"-4"-16"-6,0 21-7,0-21-12,-4 12 1,4-12-2,-4 15-1,4-8-1,0-7-4,0 0-12,0 0-4,4 0-8,0-12-21,3-1-35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33.6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0 178,'-4'4'24,"4"-4"-4,-14 4-17,14-4-1,-5 9 0,5-9-2,0 10-1,0-10-4,5 15-15,-3-5-2,0 3-9,-1 4-29,1 0-27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33.8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0 185,'-2'15'22,"-3"-6"-2,2 2-17,3-11-2,0 13 0,0-13-4,2 7-11,-2-7-7,9 3-4,-9-3-20,8-3-36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07.08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14 25 98,'-12'-17'51,"12"17"-27,-2-8-9,2 8-4,0 0-4,0 0-1,0 0-2,-2 10-1,4 9 0,1 5 0,10 10-1,-4 5 0,5 11-1,2 6 1,0 6-1,-2 0 0,-2 2 0,2-5 0,2-2-1,-4-6 0,-5-12 1,1-5-1,0-9 0,-1-11 1,-7-14-1,15 5 1,-10-14-1,2-9 0,-4-8 1,3-7-1,3-9 0,-6-1 0,1-10 0,-1-3 0,4-5 0,-3 2 0,-1 2 0,3 3 0,2 7 0,-4 6 1,-1 9-1,5 13 0,-7 5 0,-1 14-1,6-9 0,-6 9-1,0 0-3,14 16-10,-14-3-6,1 7-6,-1-2-19,0 5-37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1.3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0 112,'-11'3'44,"1"4"-18,-3-4-14,7 11-4,-4-8-2,8 11-2,-1-1 0,3 6-2,3 3-1,5 1 0,2 4 1,4 3-1,-1 1 0,4 0 0,0 1-1,-1-1 1,-3-3-1,2-4 1,1-2-1,-1-5 1,-4-5-1,1 0 0,-2-7 0,0-5-1,-2-1-1,-8-2-6,14-8-10,-11-1-6,2-8-11,0-1-31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1.6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311 0 149,'-5'4'30,"0"4"-9,0 5-14,-5-5-1,5 7-2,-7 0-1,4 8-1,-7-3 0,2 5-1,-3 6 0,-5 1-1,3 1 1,-5 3-1,0-1 1,0 1-1,0 0 0,2-7 0,0-1 0,4-7 0,3-1-1,2-8-1,7-2-3,5-10-7,0 0-8,0 0-9,12-10-20,-1 3-31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1.9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43-1 164,'-3'10'25,"-5"-4"-5,3 2-14,-2 5-3,0 0 1,5 5-3,-5-2 0,5 5 0,2-5-1,0 1 0,2-1 0,-1-4 0,7-7-2,-8-5-5,19-1-12,-5-13-4,2-4-13,1-7-30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2.1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0 163,'-16'2'25,"3"7"-6,2-4-15,5 4-4,6 2-12,0-11-8,4 12-10,5-5-23,5-4-23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2.4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18-1 163,'0'17'26,"4"1"-6,-4 0-14,6 3-2,-2-3 0,-1 6-2,0-3 0,0 2-1,-1 2 1,-2 3-1,0-4 0,-3-1 0,-2-2-1,0 1 1,-1-5-1,0-7 0,6-10-2,-11 4-1,11-4-4,-3-15-13,3-5-4,-4-9-12,4-7-30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2.6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0 169,'0'0'25,"0"0"-6,0 0-14,0 0-1,0 0-4,0 0-12,0 0-7,7 7-6,-7-7-20,13 3-33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3.2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203-1 141,'-12'0'32,"0"0"-10,2 0-15,10 0-1,-18 3-2,10 2 0,-4 0-2,3 4-1,-6 0 0,3 3 1,-2 3-2,0 3 1,1 2 0,0 5-1,-1 1 1,3-1-1,2 2 1,6 1-1,-2 1 0,5-3 1,5-4-1,2-4 0,2 2 0,3-8 0,3 3 1,2-7-1,2-4 1,4 1-1,-4-2 0,0 0 1,3-1-1,-2-2 0,0 1 0,-6-1 0,1 0-2,-3-5-2,3 5-4,-8-3-11,-7 3-5,10-6-15,-10 6-30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3.6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28 8,'-7'-4'57,"7"4"-3,0 0-31,0 0-4,0 0-4,-6-10-3,6 10-2,0 0-3,10 0-1,1-1-1,3 1-2,-1 0 0,6 0-1,2 0-1,1 0 0,-2 0-2,-4-3-4,5 3-13,-6-2-3,-3-1-12,-8-2-30,-4 5-22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4.6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183 177 76,'0'-19'53,"0"3"-19,0-2-21,0-3-3,0 5-1,0-7-2,0 11-2,-4-9-1,2 11 0,-3 0-1,5 10-1,-14-11 0,6 11-1,-5 5 0,1 6 0,-4 4 0,0 5-1,4-2 0,-3 5 0,1 2 0,3-2 0,0 2 0,3-2 0,4 2 0,0-6 0,2 1 0,2-1 1,0-3-1,4 1 0,2-5 0,4-1 1,-1 0-1,2-2 0,-3-1 0,2 0 0,-6 0 0,-1-3 0,1 5 0,-4 0 0,-7 2 0,-1 0 0,-4 3 0,3-3 0,-2 5 0,1-2 0,2 4 0,-1-4 0,5 5 0,2-5 0,2 3 0,0-3 0,2 3 0,2-2 0,3 0 0,-2 2 0,2-2 0,1 5 0,-1-5 0,1 7 1,-3-6-1,1 3 0,0 1 0,-4-3 0,0 0 0,4-4 0,-1 0-1,-1-8-1,4 6-4,0-3-12,7-2-4,-2-7-10,3-4-31,1-6-19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5.1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47 167 146,'1'11'30,"-1"-11"-9,0 17-11,0-9-7,2 8-1,6-5 0,-1 3 0,1-5-1,3-1 0,1-5 0,-2-3 0,1-2 1,4-5-1,-4-7 0,1 0 0,-1-3-1,1-3 0,-5 0 0,1-4 1,-5 2-1,-3-4 0,-1-2 0,-9 5 1,-3 5-1,-2-1 1,-3 11 0,-4 6 0,3 4-1,-2 8 1,2 10-1,2 1 1,3 2-2,2 2-1,6 3-1,-4-10-11,10 7-7,4-7-5,7 0-20,-3-2-33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07.09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35 168,'0'0'25,"0"0"-5,0 0-14,4 0-1,8-7-1,1 1-2,4 0 0,3 1-1,5-1 0,-6 4-1,2 2 0,-5-5-2,3 7-3,-10-1-10,7 6-7,-3 0-6,-1 8-24,-7-6-33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5.5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0 156,'0'9'28,"-2"6"-9,1 0-12,1 3-4,-3 1 0,1 2-1,-3-4-1,1 0-1,1-4-1,-2-4-2,0 3-8,5-12-9,-6 1-7,6-1-20,-4-16-25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5.7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14 149,'0'-9'30,"0"9"-8,-7-8-9,7 8-9,0 0-3,0 0-1,0 0-7,0 6-11,0-6-6,9 9-15,-9-9-27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6.3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4 219 131,'11'-3'36,"-11"3"-13,15-21-14,-3 13-3,-4-11-1,7 4-2,-4-10 0,1 5-1,0-4-1,3 0 0,-7 4 1,1 2-1,-1 4 0,-4 6 0,-4 8 0,4 7 0,-4 8-1,-2 6 1,0 4-1,-2 6 0,0 6 1,2 0-1,2 2 0,-2-3 0,2-1 0,-2-4 0,0-6 0,0-4 0,-5-4 0,6-6 0,-2-2 0,-3 1 0,6-10 0,-15 7 0,5-2 0,2-1 0,-5 1 0,2 0 0,-3-1 0,4 1 0,-1-1 0,4 0 0,7-4 0,-10 5 0,10-5 0,0 0 1,13 5-1,1-5 1,2 0-1,4-1 0,1-3 1,6 1-1,-4 1 0,4-5 0,-6 4-2,-2-3 0,0 6-7,-5-7-10,-3 3-4,-5-4-13,-3 3-31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7.1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26 119,'2'-12'43,"-2"12"-18,6-14-12,4 14-5,-10 0-3,18 0-1,-8 0-1,0 4 0,0 4-2,2 2 1,-2 2-1,0-2 0,-4 3 0,-2 0-1,3 2 1,-5 3 0,0-5 0,-2 5-1,0-4 0,0 1 1,-2-1-1,0-2 1,-2-1-1,1 0 0,3 1 0,-2-2 0,2 0 0,0 5 0,0-5-1,0 5 1,0-5 0,0 3 0,0 2 0,0-4 0,0 3 0,0-4 0,0 1 0,0 0 1,0-2-2,0 4 1,0-3 0,0-2 0,0 1 0,0 1 0,0 2 0,2-3 1,5 2-1,-3 1 0,3-1 1,3 6-1,0-2 0,0 6 1,1-2-1,-2-1 0,1 4 0,-5-5 1,-5 2-1,0-4 0,-5 2 0,-7-5-1,1 8-5,-10-4-12,7 2-3,-6-3-8,0-1-27,0-10-32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17T08:53:03.0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17T08:54:07.9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27.7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17 15,'0'-8'30,"0"8"1,-2-9-5,2 9-2,0 0-8,0 0-3,0 0-4,0 4-3,0 6 0,0 2-2,4 2 0,-3 6-2,6 4 0,0 6-1,1 3 0,3 6 0,1 1 0,1 7 0,2 3 0,4-1 1,-2 1-2,4 0 1,-4-3 0,0-3 0,2-4-1,-4-5 1,-3-7-1,0-3 0,-4-10 0,2-4 1,-3-6 0,-7-5 0,14-8 1,-7-6-1,-2-4 0,0-5 0,2-2 1,-3-6-1,0-1-1,0 0 0,3-3 0,0-2 0,0 0 0,-2 1 0,1-3 0,4 2 0,-3-2-1,1-1 1,-3 7 0,2 3 1,-2 3-1,-1 4 0,-2 4 1,2 6-1,-3 1 0,-1 12 0,4-11 0,-4 11-1,0 0 0,0 0-3,0 0-3,0 0-8,0 4-10,0 9-18,0-1-28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28.1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15 40,'-8'-1'39,"2"0"-2,-3-1-12,9 2-7,-10-2-7,10 2-2,0 0-2,0 0-3,0 0 0,8 0-1,1 0 0,6 0-1,-1 0 0,5-3 0,-1 0-1,2 3 0,0-1 1,-1-1-2,-2 2 0,-1 0 1,-1 0-2,-4 0-2,-1 3-7,1 3-11,-11-6-9,8 6-24,-3 1-23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29.3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213 146 23,'0'0'42,"0"0"-7,0 0-7,0 0-12,6-3-3,-6 3-4,5-10-2,-5 10-2,2-13-1,-1 6-1,0-4 0,-1 3-2,2 0 1,-2-1-1,0-3 1,-3-1-1,0 3 0,-6 1 0,3-1 0,-4 1 0,-3 0-1,1 3 1,-3 6 0,0 0 0,-4 5-1,5 5 0,-3 3 1,2 5-1,0 1 0,-1 4 1,3 3-1,3-3 1,0 2-1,2 0 1,4 0 0,0 3 0,4-2-1,0-2 2,4 2-2,4-2 1,3 1-1,-1-4 1,3-1-1,2 0 1,-2-5-1,1-3 1,-1-2 0,4-4-1,0-1 1,-1-5-1,2 0 1,0-3-1,3-4 1,-1 0-1,-2-2 0,2 1-1,-2-7-3,2 7-10,-5-4-7,0 3-11,-4-5-26,-3 0-22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59.1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311 29 10,'0'0'45,"0"0"-6,0 0-10,0 0-10,2-9-6,-2 9-3,0 0-2,0 0-3,0 0 1,0 0-2,2-8-1,-2 8 0,0 0 1,0 0-1,-2-9 0,2 9 0,0 0-1,-10-3 0,10 3-1,-10 0 1,0 0-1,2 0 0,-4 3 0,1 0-1,-3 2 1,-1-2-1,-2 3 0,0 0 0,-2-3 0,-2 3 1,1 2-1,0 0 0,2 0 1,0 1-1,1 4 2,3-3-1,0 3-1,4-1 1,2-1-1,2 1 1,4 1-1,0-4 0,2-1 1,0 5-1,0-4 0,3 3 0,-2-2 1,6 1-1,0-3 1,-2 4-1,0-5 0,3 5 0,0-2 0,1-4 0,-1 4 0,2-4 0,-1 1 0,2 1 1,1-2-1,-1-3 0,3 0 0,-1 2 0,1-2 1,-2 2-1,3-1 0,-2-4 0,2 1 0,-2-1 0,-1 0 0,-1 0 0,1 0 1,1 0 0,-2 0-1,0 0 0,-3 2 0,2-2 0,-2 0 1,1 3-1,-9-3 0,11 5-1,-11-5-1,7 10-1,-2-2-6,-5-8-10,0 0-5,6 8-14,-6-8-34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07.09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8 0 172,'0'0'24,"0"0"-4,0 0-14,0 0-2,2 13-1,-2-1-1,0 0 0,0 5-1,-2 0 0,1 0-1,1 0 0,0-2 0,-6-5-2,6 1-2,0-11-6,0 0-10,16-17-5,-3 7-17,-1-13-30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01.3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167 39 20,'0'0'42,"0"0"-14,0 0-4,0 0-7,0 0-3,0 0-2,0 0-1,0 0-3,0 0 0,4-12-2,-4 12 0,0 0-3,-2-9 0,2 9 0,-6-8-2,6 8 0,-9-5 0,9 5-1,-8-4 0,8 4 1,-10 0-1,10 0 1,-12 0-1,3 0 1,3 3-1,-2 0 1,1 1 0,-1 0-1,8-4 1,-13 11 0,8-6-1,0 5 1,4-2-1,-5 4 0,5-3 1,-2 3-1,3 3 0,-2 0 0,0 3 1,0-4-1,2 4 0,0-2 0,0 3 0,0-3 0,0 2 0,-1-1 0,1 0 0,-2-3 1,0 1-1,-1-3 0,2 2 0,-3-5 1,0 3-1,1-3 0,2-1 0,-6 3 0,3-3 0,2 1 0,2-9 0,-8 12 0,8-12 0,-3 11 0,3-11 2,0 9-2,0-9 0,0 0 0,0 8 0,0-8 0,0 0 0,9 14-2,-9-14 2,3 10 0,-2-2 0,-1 2 2,0 3-2,0-4 0,0 4 0,0 0 1,0 1-1,2 3 0,-2-3 0,2 1 0,0-3 0,-1 1 0,3-1 0,-1-1 1,0 1-1,1-3 0,-1 0 0,2 1 1,0 2-1,-1-1 1,0 0-1,3 0 0,-2-1 0,-1 0 0,-4-10 0,11 11 0,-11-11 0,9 7-2,-9-7-2,13 0-7,-4-4-9,-1-2-7,2-4-19,2-6-32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02.1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71 158 38,'0'0'62,"0"0"-18,-6 0-24,6 0-5,0-10-2,0 10-5,0-16-3,4 5 0,0-1-3,5-3 1,-7 2-2,5-4-1,-2 5 1,0-6-1,-1 5 0,-2 3 1,-2-1-1,0 11 0,0 0 0,0 0 0,0 0 1,0 19-1,-1 1 0,1 2 0,0 7 0,0 1 1,0 0-1,1 1 0,1-1 0,-2-2 0,4-4 0,-4-2 0,0-2 2,-6-2-2,2-3 0,-3-3 1,-1-1-1,0-1 0,-4-2 0,1-1 1,0-4-1,-2 0 0,3-3 0,2 0-1,8 0 1,-13-2 1,13 2-1,-2-9 0,2 9 0,6-8 1,3 5-1,4 1 1,1-1-1,2 2 1,6-2-1,-3 0 1,2 2-1,-5 0 0,4 1 1,-4 0-1,-3 0-1,-1 0 0,-1 1-1,-11-1-8,13 3-9,-13-3-6,6 5-15,-6-5-36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02.4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1-1 166,'4'9'25,"-4"-9"-6,0 0-15,0 0-2,0 0 0,0 0-2,0 0-1,8 7-8,-8-7-10,11-2-6,-11 2-16,12-7-34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02.6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0 151,'12'9'28,"-12"-9"-8,2 6-17,-2-6-5,15 5-8,-8-2-11,-7-3-14,16 0-23,-6-3-15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02.7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0 158,'0'0'26,"0"0"-6,7 9-16,-7-9-3,8 0-4,-1 0-15,1-3-7,-3 1-15,7-1-28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05.0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20 35,'0'0'46,"2"-12"-8,-2 12-13,2-6-10,-2 6-3,0 0-2,0 0-3,0 11 0,-4 2-2,1 5-2,-1 7 0,4 6 0,-4 0-1,2 7 0,-2 2-1,-2 0 0,2 2 0,-1-3-1,-3 1 1,3-5-1,0-4 0,-2-2 0,3-10 0,0 0 0,2-8 0,-2-1 0,4-10 0,0 0 0,0 0 0,0 0 0,0-5 0,0-8 0,4-6 0,2-3 0,-4-6 0,4-6 0,2-2 0,-6-6-1,5-2 1,-3 1 0,-2-3 1,0 5-1,-1-1 0,1 8 0,0 6 1,0 5 0,2 7-1,0 8 1,-4 8-1,6 11 2,1 7-2,-3 7 1,0 4-1,3 5 1,1 3 0,0 1-1,3 1 1,0 0-1,-1-2 0,2-7 1,-2 0-1,-2-6 0,3-6-1,-5-6 2,2-5-1,-8-7 0,13-3 0,-7-5 1,-1-4-1,0-8 0,-2-3 1,3-2-1,-4-3 0,5-2 0,-2-2 0,0 2 0,1-3-1,2 6 1,-2 2 0,3 3-1,-3 5 1,-1 3-1,3 6-2,-6-3-8,-2 11-9,7-6-6,-7 6-19,0 0-36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06.3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29 35,'0'0'59,"-1"-12"-22,1 12-15,0 0-6,0 0-6,0-11-2,0 11-1,0 0-2,0 0-2,6-4 0,-6 4-2,10 0 0,-10 0 0,14 0-1,-5 0 1,2 2 0,-3 3 0,4 0-1,-4 3 1,2-1 0,-2 1 0,0-1 0,-2 5 0,-1-2-1,-1 1 1,0 3-1,-2-2 1,-2 3-1,0 0 0,0 5 0,0-4 1,-4 3-1,1-1 0,-2 1 0,0 0 0,0 0 0,0 0 0,0-3 0,2 0 0,0-1 1,1 1-1,-4-5 0,6 1 0,-1-2 0,1-1 0,0 1 2,0-2-2,0-8 1,0 12-1,0-12 1,0 12-1,0-12 0,0 11 1,0-11-1,-1 12 0,1-12 0,-2 9 0,2-9 0,-2 9 0,2-9 0,0 8 0,0-8 0,0 0 0,0 10 0,0-10 0,4 12 0,-4-12 0,8 11 0,-8-11 0,8 15 0,-3-5 1,3 0-1,-1 0 0,-1 2 0,0 1 0,0 2 0,1-1 0,-2 3 1,-2-2-1,1 3 1,-1 0 0,-3-2-1,0 1 1,-3-3 0,-3 0 1,0 1-2,-1-5 1,-1-1 0,-2-1-1,1-1 1,-2-2-1,3 1 0,-2-1-2,10-5 0,-17 6-5,17-6-13,-13 13-4,7-5-11,-3-5-35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10.3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15-2 55,'0'-8'63,"0"8"-22,0 12-24,-7-4-7,7 10-1,-1 1-2,1 8-3,0 0-2,0 5 1,0 2-1,1 5 0,3 0 0,-1 4-1,0 1 0,-1 6 0,-2-1-1,0 1 2,0-3-2,-2-2 0,-4-6 0,2-4 0,4-7 0,-3-7-2,3-3-1,-3-9-3,3 0-10,0-9-8,0 0-13,5-15-30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10.8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157 80 94,'8'-9'54,"-3"0"-24,-2-4-18,-3 13-2,6-19-2,-6 19-3,-4-17-2,4 17 0,-16-10 0,7 7-2,-6 3 0,-1 0 0,-1 6 0,-2 5 0,3 9-1,-1 0 1,2 8 0,1 2 0,5 3-1,1-1 2,4 4-2,4-3 1,2-5-1,8-5 0,-1 0 0,7-9 1,2-3-1,0-3 0,3-7 0,0-1-1,1 0-2,-4-5-4,2-4-14,1-6-2,3-2-14,-4-5-31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11.1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3-2 141,'0'-9'34,"0"9"-11,0 0-15,-2 7-2,2 16-1,0-2 0,2 11-3,-1 6 0,0 6 0,-1 4-1,0 3 0,0-1 1,7-1-1,-5-1-1,1-5 1,0-3 0,-1-4-1,3-9 1,-1-3-1,4-4-1,-8-7-1,9-2-3,-9-11-13,2 9-4,-2-9-8,0-4-30,0-7-28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07.09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47 56 132,'-7'-21'38,"-6"7"-13,3 1-12,10 13-6,-13-7-3,13 7-1,-5 9-6,5-9-8,0 15-9,7-3-8,-2 2-18,8-3-35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11.9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199 3 106,'0'0'46,"10"-4"-23,-10 4-12,0 0-2,0 0-2,0 0-2,-3 5-1,3-5-2,-15 14 0,3-2 0,-3-1-1,3 3 0,-8 2 0,1 0 1,3 0-2,-3 1 2,1-2-2,3-3 1,1-1 0,5-2 0,-2-4-1,5 2 1,6-7-1,-4 10 1,4-10-1,0 0 1,9 7-1,1-2 2,1-2-2,3 2 1,3 0-1,1 2 0,1-3 1,2 1-1,-4 0 0,2 1 0,-4-3 0,2 2 0,-6-2-1,3-3-1,-2 5-2,-6-10-9,4 2-9,-5-4-5,1-2-20,3-5-33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12.5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33 155,'4'-9'28,"-1"1"-6,-3 8-17,0 0-2,0 0 1,9 17-2,-9 3 1,0 7-2,0 9 0,-2 8 0,-5 4 0,2 5 0,0 0-1,-3-3 1,3-2-1,-2-6 0,4-9 1,-1-8-1,4-9 0,2-8 0,-2-8 0,13-8 0,-6-5 0,3-9 0,-4-4 0,3-8 0,-4-4 0,-2-6 0,-3-3-1,0-1 1,-1 0 0,-3 0 0,2 7 0,1 4 0,1 5 0,0 10 1,1 8-1,-1 14 1,14 3-1,-6 15 0,4 8 1,-4 7 0,7 7-1,0 1 1,0 6-1,-1-3 0,0-7 1,-2 0 0,2-10-1,-3 1 1,-2-8-1,-1-6 1,-8-14 0,10 7-1,-10-7 1,13-12-1,-2-9 1,-5-7-1,4-7 0,-1-6 0,1-2 0,-2-3 0,1-1 0,-1 3 0,0 5-1,-1 7 0,-3 8-1,3 3-1,-1 14-10,-2 0-7,-4 7-6,0 0-17,0 9-38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17.3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14 8,'0'0'45,"0"0"-22,0 0-3,0 0-2,0 0-4,0 0-1,0 0-1,0 0 0,0 0-3,0 0-2,0 0-1,0 0-1,0 0-2,0 0-1,0 0 0,0 0-1,0 0 1,0 0 0,0 0-1,0 0 0,0 0 1,0 0-1,0 0 0,4 9 0,-4-9 0,6 6 0,-6-6 0,11 4 0,-11-4 0,7 0 1,-7 0-2,8-5 1,-8 5 2,0-9-3,0 9 1,-2-11 0,2 11 0,-11-5-1,1 2 0,10 3 0,-9 3-2,9-3-4,-4 11-13,4-3-4,0 1-15,0 3-30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17.8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6 104,'0'0'46,"0"0"-19,-12 8-18,12-8-3,0 0 0,-4 7-2,4-7-1,0 0 0,0 0-1,0 0 0,0 0 0,0-3 0,0 3-1,0 0 0,0-10-1,0 10 1,0 0 0,0 0 1,-10-5-2,10 5 0,0 0 1,-6 1-1,6-1-1,0 0-4,-2 13-11,2-13-6,0 0-11,0 0-28,0 0-21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24.4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585 4 18,'9'-3'37,"-9"3"-7,0 0-1,10-2-9,-10 2-2,0 0-3,0 0-4,0 0-3,0 0 0,0 0-2,0 0-1,0 0-2,-8-3 0,8 3 0,-11 0-1,-1 3-1,-4 0 0,-2-1 0,-4 3-1,-6-2 1,0 2-1,-9 0 2,0-1-2,-5 1 0,-6-1 1,-1 4-1,1-2 0,0 4 0,4-2 1,4 3-1,12-2 0,3-3 0,10 0 0,14 2 1,1-8-1,14 7 0,7-4 0,11-1 0,2-1 0,3 1 1,5 0-1,-2 2 0,-5 1 0,0 3 1,-5 4-1,-8-3 0,-8 8 0,-3-1 1,-11 7-1,-2-2 0,-11 3 0,-8 2 0,-5 3 0,-6 3 0,-2-1 0,-4 3 0,1-5 0,2 2 0,4-2-1,0-4 1,14-5 0,2-5 0,8-2 0,5-5 0,2-8 0,13 9 0,6-7 0,4-2 0,7 0 1,5 0-1,1 0 0,4 0 0,2-2 0,-1 0 1,2-4-1,-5 2 0,1 0 0,3-1 0,-4 0 0,1 1 0,5-3 1,-4 2-1,-2 0 0,-7 2 0,3-2-1,-9 2 1,-4 3-2,-10-3-3,3 3-11,-14 0-6,11-3-9,-11 3-24,2-11-28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25.5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20 50,'0'0'54,"0"-10"-20,0 10-16,0 0-5,0 0-2,0-11-3,0 11-2,0 0 0,0 0-1,0 0-2,0 8 0,-4 2-1,4 0 0,0 3-1,0 2 1,0 3-1,0-1 0,6-1 1,0-2-1,-2-1-1,5-1 1,-9-12-1,14 11 0,-7-7 0,-2-4-1,7 0-2,-12 0-2,15-8-10,-10-2-6,3-3-10,-4-2-27,-1-6-19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25.7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 17 141,'-11'-6'33,"4"3"-12,-3-3-12,10 6-4,-9-3-2,9 3-1,0 0-2,0 0-1,0 0-3,0 0-7,0 11-10,0-11-10,13 10-23,-3-3-20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26.2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0 94,'0'0'48,"0"0"-22,0 0-14,-7-2-3,7 2-1,-16 3-3,8 2 0,-8 1-2,8 2 0,-3-4-1,-1 3 0,3 0 0,-2 1-1,6 3-1,0-4 2,5-7-1,-6 16-1,6-7 1,0 3-1,6-3 0,1 1 1,5-3-1,-1 1 0,3-5 0,1 3 1,-1-6-1,-1 4 0,4-4 0,-4 0 0,-1 0 0,1 0-1,-1 0-2,-6-7-3,6 7-10,-12 0-6,0 0-12,5-9-27,-5 9-19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26.5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51 134,'0'0'35,"0"0"-11,7-9-14,3 9-3,-2-6-3,4 4-1,3-1-1,2 2-1,-1-5-1,-1 3 0,2 1 2,-2-3-4,-3 2 1,-2 0-4,1 3-8,-3-3-8,-8 3-9,11-5-26,-11 5-23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26.9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31 126,'0'0'39,"5"-9"-14,-5 9-14,0-11-4,0 11-1,-5-7-3,5 7-1,-16-3-1,4 3 1,-1 3-1,-4 2-1,0 6 1,1-2 0,1 5-1,-2 1 1,4 2 0,1 3 0,0-1-1,9 0 1,1-1 0,2 0-1,5-3 1,5 2 0,5-3-1,4-6 0,1-1 1,1-5-1,6-1 0,-5-1 0,1 0-1,1-5-2,-1 4-4,-10-7-12,2 4-4,-5-6-11,-2 6-31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07.09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143-1 170,'0'0'26,"0"20"-5,0-10-15,0 8-2,-2 4-1,2 3 0,-2 3-1,-3 6 0,3 1 0,-1 4-1,-1 6 0,-5-2 1,2 3-2,2-3 1,-7 4 0,-1-7-1,6-2 1,-5-5-1,6-8 0,-6-4 0,5-9-1,-4-9-1,11-3-1,-12-15-3,12-3-10,-9-12-6,7-6-6,1-7-22,1-10-35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27.7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 0 141,'0'0'34,"0"0"-18,0 0-7,-2 5-1,2-5-4,-1 14 0,1-6-2,0 5 0,0 1 1,3 3-2,-1 0 1,-1 3-2,4-1 1,-5 4 0,0-1-1,-5 0 1,2-3-1,-2-1 0,-3-4 1,0-2-1,-4-2 0,6-4 1,-4-4-1,2-2-1,-2-8 1,2-2-1,-1 0 0,1-10-2,0 4-5,6-13-12,0 4-3,0-5-16,2 0-29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27.9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8 145,'0'-8'32,"0"8"-11,0 0-12,-7 0-4,7 0-2,0 0-2,0 0-1,0 0-1,0 0-6,6 0-11,-6 0-5,6 5-16,-6-5-29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28.5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92 6 126,'6'-2'38,"-6"2"-14,0 0-13,0 0-5,-4-4-1,4 4-2,-11 0 1,3 0-3,1 4 1,-4 1 0,0 1-1,4 4 0,-3-2-1,1 2 1,-1 4-1,5-3 1,2 0-1,1 1 1,2-1-1,6-1 0,3-1 1,3-2-1,3 0 0,-2-1 1,3 2-1,1-5 0,-2-1 0,-3-1 0,3-1 0,-4 0 0,-1 0-1,0-3 0,-10 3-2,13-8-4,-13 8-9,0-11-7,0 11-10,-3-10-29,-5 5-21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34.9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21 23,'0'0'34,"0"0"-3,0 0-7,0 0-5,0 0-5,0 0-2,0 0-2,0 0-2,2-12-1,-2 12-2,8-3-2,-8 3 1,13-2-2,-5 2 0,3-1 0,0 1-1,-1-2 0,2 2 0,-7 0 0,7 0 0,-12 0-1,13 0 0,-13 0 1,6 0-1,-6 0 0,0 0 1,0 0-1,0 0 0,0 0 0,0 0 0,0 0-2,0 0-4,8 0-14,-8 0-7,0 0-19,0 0-22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35.8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163 68 72,'9'-10'46,"-9"10"-14,9-10-12,-9 10-6,4-11-4,-4 11-3,1-10-2,-1 10-1,-1-13-1,1 13 0,-13-9-2,4 7 1,-5-1-1,1 3-1,-2 1 2,-1 4-1,-1 2-1,4 2 0,-4 0 1,4 2-1,0 1 1,4-2-1,1 5 1,3-3-1,0 2 1,0 0-1,5-2 0,0 4 0,5-5 1,-2 2-2,2-2 1,-1-1 0,6-1 0,-1 1 0,1-3 0,1 1 0,-3-2 0,2-2 0,-2 2 0,2-3 0,-2-3 0,2 0 0,0 0 0,3 0 0,0 0 0,3-1 0,0-1-2,0-6-1,3 5-11,-2-2-6,0-3-7,-3 1-22,1-3-33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39.1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 76,'0'0'42,"0"0"-16,-2 5-10,2 4-4,0-9-3,11 14-2,-8-6-1,6 4-2,0-2 0,1 5-1,7-2 0,-2 5-1,1-4 0,1 4 0,0 1-1,2 1 0,-4-2 0,0-1 0,-5-1 0,3-1-1,-3-1 1,-1-1-1,-2-5 0,0 0 0,-7-8 2,11 10-2,-11-10 0,7 10 0,-7-10-2,4 6 1,-4-6-2,0 0-7,0 0-10,0 0-7,0 0-18,6-6-31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39.5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301-1 134,'-12'0'35,"12"0"-12,-4 5-15,-3 2-2,2 3-1,-2 3-2,2 3 0,-5 0-1,0 2 1,1 2-1,-5 2-1,-2-1 0,-2 4 0,-3 0-1,1 3 1,-5-3-1,0-1 0,4-1 0,1-1 1,2-5-2,3-4 1,3-5-1,5-1 0,7-7-2,0 0-5,4-2-11,7-6-6,2 0-12,4-5-32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39.9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0 151,'0'0'29,"0"11"-7,0-11-16,-9 10-1,9-10-1,-2 20-2,2-10 1,0 5-1,0-2-1,0 1-1,5-2 1,-1-1-1,4 0 0,-8-11-1,10 14-1,-10-14-6,15-2-10,-8-8-5,3 0-13,-4-4-28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40.0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5 145,'0'0'30,"-13"-5"-9,13 5-15,0 0-2,0 0-3,-3 6-1,3-6-2,5 6-5,2-2-12,0 1-8,-7-5-19,12 18-22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40.9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128 1 106,'0'0'49,"0"0"-21,0 0-13,0 0-7,0 0-1,0 6-3,2 0-1,-2 4 1,0 3-2,3-2-1,2 8 0,1-3 0,2 4 0,-2 0 0,4 4 0,-3 0-1,0 2 0,1-2 1,-2 2-1,-6-4 0,0 3 0,0-4 0,-4 0 1,-6-2-1,-1-3 0,-2-2 0,-1-5 0,-2 0 0,-1-5 0,-1-3 0,3-1 0,-2 0 0,0-6 0,4-2 0,1-1 0,4-3-1,0-6-2,8 6-2,-2-8-10,4 2-6,4-3-7,4-1-23,2-3-31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08:42.1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0 216,'0'0'0,"5"3"0,-5-3 0,5 3 0,-5-3 0,2 3 0,-2-3 0,0 0 0,5 3 0,-5-3 0,4 4 0,-4-4 0,5 5 0,-5-5 0,6 4 0,-1-1 0,-5-3 0,3 3 1,-3-3-1,5 1 0,-5-1 0,0 0 0,0 0 0,0 0 0,0 0 0,3 0 0,-3 0 0,0 0 0,0 0-2,5 0-9,-5 0-10,1-2-9,-1-2-25,0 0-28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07.09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18 182,'7'-9'23,"-7"9"-5,3-6-13,-3 6-1,0 0-1,14-2-1,-14 2-1,0 0 0,4 8-2,-4-8-3,0 11-15,0-11-2,0 13-8,0-13-24,0 0-41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41.1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0 153,'0'0'28,"-10"0"-8,10 0-14,-8 2-2,8-2-3,0 7-1,0-7-4,0 0-13,5 6-5,-5-6-15,8-1-23,-8 1-12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49.9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190 14 20,'0'0'30,"0"0"-6,0 0-2,11-10-2,-11 10-7,0 0-1,0 0-3,8-4-1,-8 4-1,0 0-1,0 0-1,0 0-1,0 0 0,0 0-2,0 0 0,0 0 0,-7 4-1,7-4 0,-12 13 1,6-5 0,-2 2-2,-1-1 2,-1 3-1,-1 0 1,-1 3-1,-1-4 0,-2 1 0,2 0 0,-2-1-1,0-1 1,2-1-1,1-1 1,0-2-1,3 0 0,9-6 1,-14 10-1,14-10 1,0 0 0,0 0-1,-4 8 1,4-8-1,0 0 1,6 2-1,-6-2 1,15 2-1,-15-2 1,14 3 0,-3 0-1,-1 5 1,1-2 0,3 1 0,1-1-1,0 1 1,-2 0 0,5 0-1,-3-4 2,-2 3-2,0-3 1,-3 1-1,0-2 1,0 3-1,-4-3 0,-6-2 1,12 8-1,-12-8 0,7 2 0,-7-2 0,0 0 0,0 0 0,0 0 0,0 0 0,0 0 0,0 0 0,0 0 0,0 0-1,0 0-1,0 0-3,0 0-4,0 9-10,0-9-7,-4 0-18,4 0-27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50.5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0-1 100,'0'0'49,"0"0"-24,0 0-13,9 0-2,-9 0-3,11 1-2,-11-1-1,14 7-1,-8-3-1,6 4-1,-3-2 1,3 1 0,0 1-2,1-1 1,-2-2 0,0 0 0,1 1-1,1-1 1,-5-1-1,4 2 0,-3-4 1,-2 1-1,-7-3 0,16 4 0,-16-4 0,11 7-1,-11-7 0,6 3-4,-6-3-7,10 8-8,-10-8-7,0 0-20,0 0-32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52.3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12 69,'0'0'55,"0"0"-27,0 0-11,-8-9-5,8 9-3,0 0-3,0 0-2,0 0-1,0 0-1,-9-2 0,9 2-1,0 0 0,0 0 0,0 0 0,0 0 0,0 0 0,0 0-1,0 0 0,0 0 1,0 0-1,0 0 1,0 0-1,0 0 0,0 0 0,0 0 0,0 0 0,0 0 0,-7 7 0,7-7 0,0 8 0,0 0 0,0 1 0,0 1 1,0 3-1,0 2 0,0-2 1,0 5-1,0-3 1,0 4 0,0 0-1,0-1 1,0 1 1,0 1-2,3 2 1,-3-1 0,0 2-1,2 2 0,-2-1 0,2 5 1,-2-1-1,0-3 0,1 1 0,-1-2 1,1 1-1,-1-6 0,4 2 1,-2-6-1,-1-1 0,-1-4 1,3 1-1,-1-5 0,-2-6 0,3 12 0,-3-12 0,0 0 0,0 0 1,2 6-1,-2-6 0,0 0 0,0 0-1,0 0-1,-2-4-2,2 4-12,-5-10-5,2 2-8,3-5-25,0 0-25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52.9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135 128 112,'0'0'39,"15"-12"-15,-5 9-15,-5-7-1,7 2-2,-8-4-2,8 2 0,-7 0-2,-2 0 1,-1-1-1,-2 2 0,-2-1 0,-5 5-1,1-4 0,-5 5 0,-1 0-1,-1 3 2,1 1-2,-3 1 1,-3 6-1,7 4 1,-6 0-1,4 6 1,-2-1-1,4 5 1,-1 0 0,3 2-1,2 3 1,-1-1 0,7 2-1,-2-1 0,3-3 0,0 3 1,4-4-1,2-5 0,3 1 0,0-5 0,3-1 1,4-6-1,-1-1 1,4-2-1,-2-2 1,1-1-1,-1 0 0,1-4 0,-1 2 0,-6-2-1,2 2-2,-5-10-3,2 7-11,-3-7-5,-1 3-9,-2-7-26,1 1-26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53.4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12 129,'0'0'38,"0"0"-14,-8-12-15,8 12-2,0 0-1,0 0-2,0 0-2,0 0 1,0 0-1,-6 10 0,6 1-1,0 3 0,0 3 0,0 3 0,0 3 1,0 3-1,0 3 0,3-1 0,-2 1 0,1 1 0,-2-2 0,0-1-1,4 1 1,-3-1-1,-1 2 0,0 2 0,0-3 0,0 3 0,0 1 1,-1-3-1,-3 0 0,2-4 0,1-3 0,-2-4-1,3-2 1,0-1 0,0-7 0,0-8 0,0 12 0,0-12-1,0 0-1,0 0-1,6 0-7,-6 0-11,4-9-3,-4 2-12,0 2-32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54.4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13 116,'0'0'40,"-8"7"-17,8-7-12,0 0-4,-9 0-1,9 0-2,0 0-1,0 0 0,0 0 0,5 2-1,-5-2-1,8 0 2,-8 0-2,12-4 1,-12 4-1,15-5-1,-5 1 1,1 2 0,3-1 0,3 3-1,0 0 1,0 0-1,1 0 0,0 0 0,-1 0 0,0 0 0,-1 0 0,-3 0 0,-1 0 0,-2 0 0,-2 0 0,-8 0 1,8 5-1,-8-5 0,0 0 0,0 0 0,2 7 1,-2-7-1,0 0 0,-3 2 0,3-2 0,-8 1 0,8-1 0,-16 0 0,7 0 0,1 0 1,-6-1-1,-1 1 0,-2 0 1,-1 0-1,-4 1 0,4 2 1,-4 2-1,0 0 0,4-3 1,1 0-1,4 2 0,3-2 0,10-2-1,-10 0 0,10 0 0,0 0-4,5 0-8,-5 0-8,11-6-5,-11 6-19,9-5-33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55.5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67 231 100,'5'-8'51,"-5"8"-21,14-11-16,-11 4-4,10-1-3,-9-3-2,10 3-3,-4-5-1,1 0 1,1 0-2,-1-2 1,-2-4-1,-1 2 0,1-3 1,-7 4-1,3-2 1,-1 4 0,-2 4 0,0 0 0,-2 10 0,0 0-1,0 0 0,0 7 1,-4 4-1,0 1 1,-1 3-1,4 0 0,-6 3 1,4 0 0,2 2-1,-3-2 1,1 3-1,1 1 1,-3 0-1,1 2 1,1-1-1,-1 2 0,0-3 0,2 1 0,0-1 0,0-3 0,-2-2 0,4 0 0,0-2 0,0-1 0,0-4 0,0 0 0,0-1 0,0 1 0,-4-3 0,4-7 1,-14 10-1,9-6 0,-3 0 0,-1-2 0,-3 0 0,2-2 0,-1 3 0,2-3 0,-1 0 0,-1 1 0,1 0 0,0-1 0,4 2 0,6-2 0,-11 0 0,11 0 0,0 0-1,0 0 1,0 0 0,0 0 0,0 0 0,7 0 0,2-2 0,1 0-1,1-1 1,5 3 0,-3-4 0,4 1 1,1 0-2,0 0 1,1 0 0,-3 0 0,3 2 1,-2-1-1,-1 2-1,-5-2 1,-1 2 0,2 0 0,-12 0 0,10 0 0,-10 0 0,0 0-1,0 0-1,0 0-1,8 0-7,-8 0-8,0 0-5,0 0-14,-4-5-30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2T16:20:28.5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14 102 18,'0'0'54,"0"0"-12,0 0-16,0 0-7,0 0-7,0 0-3,0 0-2,0 0-2,-8 6 0,8-6-2,0 0 0,-2 8 0,2-8-1,0 13 0,0-13 0,-4 16-1,4-9 1,0 4-1,-1 1 1,1 1-2,0 0 1,0 5 0,0-6 1,0 4-2,1-2 1,3 2-1,-2-1 1,6-4-1,-1 1 1,3-3 0,0-1-1,-1-1 1,3-1-1,-3-2 1,3-2-1,1-2 1,-2 0-1,3-6 1,-5-3-1,7 2 1,-1-10 0,0 3-1,-2-6 0,3 1 0,-3-3 1,0 1-1,-3-4 0,-2-2 0,-3 2 0,-1 1 0,-4-1 0,0 6 1,-11-2-1,1 7 0,-1-1 0,-3 4 1,-1 4-1,0 4 1,-4 2-1,5 1 1,1 1-1,0 4 0,-1 1 0,3 7 1,-3 2-1,5-4 0,-3 3 0,1 1 0,3 4 0,1-2 0,1 0-1,0-2-1,6-1-4,-2-3-12,2-11-3,2 9-9,10-9-28,-12 0-31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2T16:20:29.6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211 0 96,'0'0'42,"0"0"-17,0 0-10,0 0-5,0 0-2,0 0-3,0 0 0,0 0-1,0 0-1,0 0 0,0 0 0,-7 9 0,7-9-1,-14 8-1,3-2 0,1 3 0,-3 0 0,-2-4 0,0 5 0,-1-1 0,-3 1 0,2 0 0,-2-2 0,2 1-1,2 0 0,5-3 0,0-1 1,10-5-1,0 0 0,-3 11 1,3-11-1,0 0 0,7 6 0,-7-6 0,16 4 1,-5-1-1,-3-1 0,5 2 1,-2-4-1,5 2 0,-1 2 0,0-1 0,0-2 1,1 2-1,-1 2 0,0-4 0,-5 4 0,1-2 0,-1 0 0,-1 1 0,-9-4 0,12 3 1,-12-3-1,0 0 0,11 6-1,-11-6 0,0 0-1,0 0-5,8 9-12,-8-9-4,0 0-9,0 0-31,-10 6-29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07.09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18 19 83,'0'0'58,"-9"-11"-24,0 3-20,9 8-4,0 0-2,0 0-2,0 0-1,0 0-1,0 11-2,9 6 1,-3 0-1,8 4-1,0 5 2,3 3-2,-1-1 1,6 2-1,-3 1 0,0-1 0,1-1-1,-3-1 1,1-6 0,-2 0-1,-5-1 0,1-4 0,0-1-1,-6-7-1,2 2 0,-8-11-4,9 1-13,-7-9-3,0-4-10,-2-9-29,0-4-30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17T08:53:56.4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4.2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85 26 13,'0'-9'25,"0"9"4,0-10 2,0 10-3,0 0-6,-10-8-7,10 8-3,0 0-4,-6 0-1,6 0-2,-8 7-1,8-7-1,-9 17 0,4-6-2,2 9 1,-1-2-1,2 7 1,0 1-1,2 5 0,-2 1 1,0 0-2,0 4 1,-3-4-1,2-4 1,-2 3-1,1-6 0,0-3 0,0-5 1,3-3-1,-1-5 0,0-1 0,2-8 0,0 0 1,0 0-1,0 0 0,0-7 1,0-6-1,0 1 0,2-8 0,3-3 2,1-4-2,1-1 0,3-3 0,2 1 0,3 1 0,0 2 0,1 3 0,-1 4-2,4 1 2,-4 3 0,-1 1 0,0 7 0,-3 0 2,2 5-2,-2 3 0,-3 2 1,2 7-1,-1 4 0,-3 6 1,0 6-1,-2-1 1,0 3-1,-1 0 0,-1-1 1,-2-1-1,0-8 0,0 0 0,0-6 0,0-11 0,0 8 0,0-8 0,4-5 1,0-5-1,0-3 1,3-6-1,1-2 0,4-6 0,1 0 0,1 0 0,-3 1 0,4 2 0,1 5 0,-1 1 0,-2 6 0,-3 2 0,0 6 0,-2 2 1,2 2-1,-10 0 1,12 18-1,-9-5 1,2 2 0,-2 1-1,3 4 1,-6-3 0,1 3-1,-1-4 0,0 1 1,0 0-1,0 0 1,0-5-1,0 4 0,-1-5 0,1-1 0,0-1 0,0-1 0,0-8 0,-4 11-1,4-11-1,0 16-1,0-16-4,0 0-10,6 0-5,2-2-10,1-6-26,1-2-26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4.5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0 161,'3'12'27,"-3"-4"-6,0 6-15,-2-4-2,2 8 1,-3-5-2,-1 7-1,1-5-1,1 3 0,-3-5-1,3 1-1,0-3 0,2-11-4,0 0-8,0 0-8,4-5-5,-3-8-19,8-7-34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4.7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2 168,'0'0'24,"-8"-6"-5,8 6-15,-9 3-2,9-3-2,0 14-8,1-5-11,8 0-5,-2-3-18,4 3-27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5.1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48 116,'12'5'41,"-12"-5"-14,8 10-17,0 1-1,-4-1-2,1 9-2,0-3-1,-2 6 0,-1 0-2,-2 2 0,0-5-1,0 2 0,0-5 0,0-4-1,0-5 0,0-7 0,0 0 1,4 0-1,0-7 0,4-9 0,1-2 0,3-2 1,3-5-1,0-2 0,-1-1 0,5 4 0,-2-1-1,0 2 2,4 6-2,-3 0 2,-1 9-1,-1 3 0,-3 5 1,0 2-1,-4 11 1,-1 7 0,-3 3 0,-3 6 0,-1 3 1,-1 5-2,0-1 1,-1-1 0,-1-2 0,-1-8-1,1-5-1,-1-2 0,3-9-1,0-9-8,0 0-10,0-4-4,0-8-10,0-1-35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6.6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33 15,'8'-7'54,"-5"1"-2,-3 6-28,7-9-7,-7 9-4,0 0-3,-2-11-1,2 11-3,-10 4-1,6 6 0,-7-1-3,1 11 1,0 0-1,0 10 0,1 4-1,1 5 1,2 7-1,1-5-1,3 2 0,2-4 1,0-5-1,8-8 0,3-6 0,0-8 0,5-7 1,0-5-1,4-6 1,2-8-1,-1-3 1,-2-3-1,-1-2 0,-1 4 0,-4 0 0,-3 4 1,-1 6-1,-9 8 0,10 0 0,-4 8 0,-1 6 0,2 3 0,3-1 0,4 3 1,-3-6-1,7 0 1,4-10 1,0-3-1,0-13 0,-3-2 0,4-8 0,-5-2 1,-3-1-1,-6-4 0,-7 0 0,-2 2 0,-1-3-1,-8 6 1,-4 5-1,3 5 0,-1 1-2,-1 7-1,12 7-6,-15 5-10,13 11-5,-2 0-9,4 5-30,0 5-27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7.0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0 160,'0'0'26,"-3"11"-5,3-11-15,-5 20-1,0-7 0,5 8-2,-3-4-2,1 3 1,0-3-1,2 1 0,0-6 0,0 0-2,2-5 0,-2-7-2,15 0-5,-12-8-5,8-6-9,-1-7-7,-2-2-26,1-10-20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7.1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97 8,'-6'-31'71,"0"10"-10,-5-2-28,4 13-10,-5-2-11,12 12-4,-13 0-5,13 0-2,-3 12-4,1-4-15,2 5-3,5 2-12,4 0-29,-3 6-21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7.4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116 1 177,'2'16'23,"-2"2"-4,0 3-15,0 0-1,0 4 0,0 0-1,0 5 0,-2-2-1,1-1 1,-5-2-1,2 4 0,-4-5 0,-1-1-1,0-5 0,-1-2-1,0-6 1,-4-4-3,8 0-7,-6-14-10,1-6-3,3-9-10,5-6-33,-2-6-17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7.6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9 184,'0'-9'23,"0"9"-3,0 0-14,0 0-3,-5-1 0,5 1-2,-3 5-3,3-5-8,0 0-11,0 12-2,0-12-11,0 0-33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07.09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276 11 161,'0'0'28,"0"-14"-7,0 14-15,0 0 0,0 14-2,-2 0-1,-1 7 1,-2 5-2,-8 6-1,-3 6 1,-1 3-1,-4 0 0,-2-1 0,-9 1 0,2-2-1,2-4 0,-4-2 0,11-7-1,1-4-1,6-9-1,14-13-2,0 0-13,9 0-4,14-13-9,-2-10-27,11 3-31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8.6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7 94,'0'0'51,"-5"-7"-21,5 7-15,0 0-5,0 0-3,0 0-1,0 8-2,2 1-2,7 7 1,2-1-1,4 6-1,3 2 0,3 3 0,-3-2 0,5 4 0,-1-1 0,-4 1-1,0-1 0,-1-1 1,-7-5 0,2 0-1,-2-3 0,-4-7-2,1-2-1,-7-9-6,8 0-9,-4-6-5,-1-4-13,-3-8-31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8.9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234 5 138,'-3'-10'33,"3"10"-10,-10 8-15,7 7-2,-6 3-1,1 3 0,-3 3-3,1 4 2,-5 2-2,-1 0-1,0-2 1,-2 1-1,1-5 1,-1 3-2,-1-4 0,2-2 0,2-3-1,3-3-1,5 0-2,-3-9-9,10-6-7,0 9-7,6-9-17,3-3-34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9.2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24-1 168,'-1'7'24,"1"-7"-5,-9 5-13,8 6-3,-7-3 1,8 7-2,-4 0-1,4 5 0,0-3-1,4 1 1,2-2-1,-2-2 0,5-6-2,-9-8-5,24 0-11,-14-5-4,1-10-10,1-1-28,-3-7-23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9.3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1 167,'-9'-4'24,"9"4"-4,-15 0-15,15 0-2,-3 10-2,3-10-3,3 14-10,-3-14-8,18 18-6,-6-11-20,1 3-33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9.7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98 0 161,'5'20'26,"-3"-4"-6,2 7-14,-4-6-1,2 7 0,-2-1-2,2 1-1,-2-1-1,2 1 1,-2 2 0,0 0-1,-2 1 0,0-3 0,-4 0 0,-2 2 0,-1-4 0,-1-2 0,1-4 0,-3-1-1,0-4 1,4-2-1,-2-6-1,2-3 0,8 0-3,-12-20-8,10 5-9,-1-9-3,1 0-14,2-9-34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9.9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15 188,'2'-15'23,"-2"15"-3,0 0-16,0 0-2,0 0 0,-4 0-2,4 0-1,0 5-2,2 5-12,-2-10-5,6 10-5,-6-10-15,0 10-38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4.1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714 1 65,'0'0'47,"0"0"-15,0 0-12,0 0-6,-9-2-6,9 2-2,-12 0-1,12 0-2,-16 0 1,4 2-1,-2-1-1,-3-1 0,-6 2-1,-4-2 0,-5 0 1,-3 4-2,-3-3 1,0 3-1,-6-3 1,2 2-1,-2 1 0,0 3 0,1-2 0,2 0 0,-1 2 0,6-1 0,4 5 0,5-4 0,4 1 0,8 0 0,7-2-1,8-6 1,0 8 0,13-4 0,4-1 0,3 2 0,5-2 0,7 5 0,-1-3 0,5 3 0,-2 0 0,-3 6 0,-1-2 0,-5 4 0,-4-1 0,-4 6 0,-7-3 0,-7 4 0,-3 1 1,-5-4-1,-7 6 0,-4-1 0,-6 0 0,-1-2 0,-2 2 0,-3-3 0,1-2 0,2 2 0,2-2 0,4-3 0,2-4 0,4 1-1,1-1 2,7-2-1,3-1 0,2-1 0,5-1 0,9 1 0,3-2 1,4-1-1,5 0 1,4-3-1,0 2 0,6-3 0,-1 2 0,2-3 1,1 0-1,1 0 0,3-3 2,-2 1-2,4-3 0,-6 1 0,0 0 1,-3 2-1,-4-3 0,-5 3 0,-3-1 0,-6 2 0,-4 1 0,-5 0-3,4 4-5,-12-4-12,0 0-6,0 0-21,0 0-34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5.4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10 40,'-12'-10'62,"12"10"-18,-11-2-25,3-2-8,8 4-3,0 0-2,0 0-2,-4 6-1,4 6 0,4 4-1,5 8 0,1 7 0,7 11-1,-1 6 0,5 10 1,-1 2-2,7 4 0,-4 2 1,1-5-1,1-4 0,-5-9 1,-2-11-1,0-6 0,-7-9 1,3-9-1,-6-8 1,2-5 0,-3-4-1,1-6 1,-1-7-1,1-3 0,0-6 1,1-6-1,3-4 0,-3-4 0,1-5 0,4 1 1,-3-7-1,-1 7 0,0-4 1,1 6-1,-3 2 1,2 2-1,-3 7 0,0 6 0,0 2 0,-3 5 2,-2 5-4,2 4 1,-4 9-1,0 0-3,0 0-9,0 5-9,-4 3-12,-2 8-31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5.8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84 96,'-16'3'50,"6"-3"-20,10 0-20,-12-3-1,17 0-3,9-6-1,7 4-2,4-9-1,7 5 0,-1 0 0,5-2-1,0 2-1,-3 1 1,-6 5-2,-1-1 0,-4 4-3,-6 0-8,0 3-9,-3 4-12,-5 5-27,-2 6-22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6.0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0 121,'0'0'40,"0"0"-15,0 0-18,0 0-1,0 0-2,7 19 0,-7-9-1,1 8-2,2-4 0,1 4-1,-1-4 1,0 1-1,4-6-2,-7-9-3,15 3-13,-3-5-8,-1-8-17,2-7-28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07.09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109 0 156,'0'0'30,"0"0"-8,-1 10-13,1-10-2,-6 22-3,5-6 0,1 11-2,1 0 0,5 11 0,-5-1-1,3 4 0,1 1-1,-5-2 1,0 2 0,0-4 0,-5-3-1,-2-7 1,-5-2 0,1-8-1,-1-2 0,-4-8 0,2-7-1,-2-1-2,9-10-1,-7-14-4,12 0-13,0-10-3,2-3-11,0-12-35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6.2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1 138,'-9'-3'33,"1"3"-12,8 0-16,-13 9-3,13-9-4,-2 16-12,2-9-11,0-2-15,7 4-28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7.2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0 104,'6'8'48,"-6"-8"-20,3 10-20,-3-10-2,5 13 0,-5-5-1,4 6-2,-3-1 0,3 5-1,-3 0 0,0 3-1,1 0 0,-2 0 0,0-1 0,0 0 0,-3-1-1,-2-1 0,0-4 2,-2 1-2,0-4 0,-2-6 0,2-2 0,-2-3-2,9 0 0,-17-15-9,13-1-9,1-5-7,2-3-21,1-6-34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7.3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4-1 160,'0'0'27,"0"0"-7,-4 3-15,4-3-4,-3 8-3,3-8-13,0 0-6,0 0-14,6 2-29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8.5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58 57,'-10'-12'59,"-1"1"-26,4 2-13,1-3-8,6 12-3,-12-14-1,12 14-2,0 0-2,0 0 0,0 0-1,0 13-1,2 1-1,9 10 0,1 2 0,4 6 1,6 2-2,-3 1 1,2-2-1,0 0 0,-1-5 0,-2-3 0,-1-8-1,-4-1-1,0-6 1,-2-7-2,-2 1-8,-9-4-11,12-6-9,-9-2-25,-1-8-22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8.8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211 0 137,'-8'-2'35,"8"2"-13,-10 2-15,-1 2-1,2 12-2,-2-1-1,-1 6-1,-6 1-1,6 4 0,-4-1 0,1 4-1,2-1 0,-4-7 0,4 4-1,-1-5-1,3 3-2,0-12-5,5 4-13,-2-5-9,8-10-25,4 10-25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9.1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0 100,'0'0'52,"7"0"-23,-7 0-18,0 3-2,0-3-3,-7 16-1,4-5-2,3 1-1,-2-1-1,2 1 0,0 0 0,4-1-1,-1-4-1,-3-7-5,10 3-13,-10-3-6,13-5-16,-3-9-37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9.2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0 151,'-9'0'30,"3"0"-9,6 0-17,-9 8-3,9-1-1,7 5-9,-1 0-11,5-5-12,-1 4-24,1-1-24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9.6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104 1 131,'7'12'38,"-1"-1"-13,-4 1-17,7 5-2,-8-1 0,6 4-2,-7 0 0,2 4-1,-2-6-1,0 6 0,-2 1-1,-5-2 0,4 1 0,-2 0-1,-3 0 1,1-6-1,-1 2-1,1-5 2,-3-2-1,0-2 0,-1-8 0,3 0 1,-5-3-1,6-3 0,-3-3 0,0-4-1,5-6-1,0-3-1,5 1-11,0-9-8,7-1-6,-1-4-22,5-3-36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9.8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8 179,'0'0'23,"-12"-9"-7,12 9-12,-7 0-3,7 0-2,-5 6-3,5-6-12,-3 11-7,3-11-12,0 8-33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11.0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 76,'0'0'48,"0"0"-20,8 2-11,-8-2-5,20 0-4,-6 0-2,5 0-1,0-2-2,6 2 1,-2 0-2,2 0 0,-4 0-1,0 0 1,-4 0-1,2 0 0,-8 0-1,1 0 0,-6-3 0,-6 3 1,15 0-1,-15 0-1,0 0-3,0 0-3,7-3-14,-7 3-8,0 0-26,-3 1-25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07.09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29 157,'0'-9'29,"0"9"-7,0-20-14,0 20-2,0 0-2,0 0-2,0 0 0,0 0-1,0 0-1,0 0-2,9 10-9,-9-10-9,5 13-5,-5-13-17,7 19-36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11.5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47 126,'0'0'41,"-10"7"-16,10-7-16,0 0-3,0 0-1,0 0-1,8-2-2,3 0-1,1-3 0,5 4 1,4-1-1,2-1 0,0 1 0,2 1-1,1-2 1,-2-1-1,0 1 1,-4 0-1,0-4 0,-3 3 0,-2 0 0,-4-1-1,-4 5-2,-7 0-4,10-3-12,-10 3-7,0 0-17,0 0-35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13.1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90 69,'0'0'59,"0"0"-29,0 0-17,0 0-3,0 0-4,0-10-1,0 10-2,1-7-1,-1 7 0,11-15 1,-5 9-2,-1-1 1,5 1 0,-4-2-1,5 0 1,-3 4-2,2 1 1,-3-2 0,1 0 0,-2 2-1,3 2 1,-3-1 0,5 2 0,-2 0-1,3 4 1,-1 3 0,-1-1 0,2 0-1,-4 3 1,2 3-1,-5-2 2,2 2-2,-3 2 0,-4-2 0,2 4 0,-2-7 1,0 7-1,0-6 0,0 4 0,-2-3 0,2 0 0,-4 1 0,-1 3 0,0-3 0,2 2 0,-3-2 0,-2 4 0,3 1 0,-3-2 0,0 0 0,-1-3 0,3 3 0,-1-4 0,-3 2 0,4-4 0,-3-1 0,3 3 0,-3-1 0,3-4 0,-2 3 0,8-9 0,-14 12 0,14-12 0,-11 10 0,11-10 0,-14 5 0,14-5 0,-8 2 0,8-2 0,-8 3 0,8-3 0,0 0 0,-8 0 0,8 0 1,0 0-1,0-9 0,0 9 0,11-8 0,-11 8 0,16-11 0,-5 7 0,-3-1 0,2 3 0,-1 0 0,0 2 0,1 0 0,-2 0 0,1 4 1,-3 4-1,4-2 0,-3 0 0,-3 4 0,7-3 1,-5 2-1,2-2 0,-1-6 0,7 3 1,-3-3-1,-1-1 0,2 0 0,1-3 0,-2-2 0,3 0 1,1-1-2,-2-1 1,2 1-1,-3-2-1,6 6-3,-5-6-10,4 8-8,3-1-13,-2-1-30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41.2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625 5 88,'11'-2'38,"-11"2"-14,0 0-9,0 0-5,0 0-2,6-2-3,-6 2 0,0 0-1,0 0-1,0 0-1,-5-1 1,5 1-2,-13 0 1,3 0 0,-6 0 0,-1 0-1,-6 0 1,-7 5-1,-5 1 1,-3 2-1,-2 0 0,-2 0 1,-1-1-1,2-3 0,1 1-1,7-1 1,-1-1-1,7-1 1,3-2-1,8 2 1,0-1-1,5 2 1,4 0-1,7-3 0,-1 10 0,1-10 0,12 10 0,5-5 0,4 0 1,4 2-1,4-2 1,3 4-1,-1-3 0,1 2 0,-5 0 1,-3 2-1,-8-1 0,-5 1 0,-8 4 1,-3-1-1,-10 6 0,-7-3 0,-4 5 0,-8 2 0,0-3 0,-3 6 1,-1-2-2,3 1 1,-1-4 0,2 1 0,1-2 0,9-4 1,0 3-1,3-8 0,7-1-1,1 1 2,8-11-1,0 10 0,6-6 0,6 0 0,5 0 0,1 0 0,9-3 0,-2 3 0,4-2 1,3 0-1,-1 0 0,3 2 0,1-1 0,-3 2 1,2-3-1,-3 4 0,-1-3 1,-1 0-1,-2 0 0,-4 0 1,-4-2-1,-4 2 1,0-1-2,-7-2 1,0 2-1,-8-2-2,14 1-8,-14-1-11,1-5-2,-1 5-17,0-13-32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41.9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83,'0'0'54,"0"0"-21,0 10-18,0-10-4,4 18-2,2-8-3,7 8-1,-2-1-3,7 9 2,2-3-2,3 3-1,0-2 0,2 3 0,-2-1 0,-1-6 0,-2 1-1,-3-1 1,-1-4-1,-4-2 0,-2-5 0,-3 0-1,-7-9-2,5 10-5,-5-10-10,0 0-6,0 0-11,6-15-32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42.1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222 0 160,'0'0'27,"-7"0"-7,5 13-12,-6 2-3,1 4 0,-3 2-2,-3 7 0,-1 1-1,-3 3 0,-2 0-1,-1 0 1,-1-4-2,2-1 1,0-8-1,3 0 0,1-6-2,4-1 0,7-4-3,4-8-12,0 0-4,2-3-8,11-5-22,-1-1-31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42.4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0 165,'0'0'26,"-4"18"-6,4-18-14,-1 17-1,-1-6-2,2 1-1,3 1-1,1-3 0,1 0-1,0-3 0,-5-7-3,10 8-7,-1-8-10,-3-6-4,4-6-16,-3 1-30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42.6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6 163,'-11'-3'25,"4"0"-6,7 3-14,-12 0-5,12 6-7,5 4-13,2 4-6,1-5-17,2 8-33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42.9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119 0 168,'0'11'25,"5"0"-5,-5 1-15,2 6 0,-2-2-1,4 5-1,-3 1-1,2 1 0,-1 0-1,1 1 0,-3 2 0,2 2 1,-2-3-2,-5 0 1,-1-1 0,-5 0-1,1-6 1,-3 0-1,-4-3 0,0-3-1,2-10 0,-2-2-2,9-4-6,-3-13-12,5-4-2,0-8-10,6-6-30,5-5-25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43.1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9 177,'0'0'24,"3"-9"-5,-3 9-13,0 0-3,0 0-1,0 9-1,0-9-4,0 19-9,-2-9-8,1-2-4,-3 1-18,4-9-34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44.3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 62,'0'0'56,"0"0"-24,0 0-13,0 0-6,0 0-3,0 0-3,0 0 0,0 0-3,0 0 0,0 0-1,10 0-1,-1 0 1,5 2-2,4-1 1,7 6-1,0-7 0,3 1 0,0-1 0,4 0 0,-4-1-1,-1-1 2,-3-1-2,-4 0 1,-3 2-1,-6-3-1,-5 4 0,-6 0-2,10 0-1,-10 0-8,-6 0-8,0 3-6,-7 7-21,-1-3-29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07.09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10 21 129,'0'0'40,"-3"-13"-15,3 13-13,0 0-5,0 0-2,-4-8 0,4 8-2,0 0-1,0 12 0,0 0 0,0 1-1,0 6 0,-2 3 0,2 1 0,0 1-1,0-1 1,0-3-1,6-3 0,-3-1 0,3-7 0,-6-9 0,15 12-2,-15-12-2,22-1-8,-10-7-9,-1-4-6,-3-9-16,8 1-40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44.6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6 132,'0'0'37,"-10"11"-14,10-11-15,0 0 0,10 8-1,2-8-3,4-2 0,7-1-1,6 0-1,1-2 0,3 0 0,0 4-1,-4-1-1,1 0 0,-2 2 0,-6 0-1,-4-3-5,2 3-11,-9 0-5,-1 5-8,-10-5-29,0 0-26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49.5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160 48 23,'0'0'30,"1"-10"-2,-1 10-3,0-9-7,0 9-5,0 0-2,0 0-2,0 0-2,0 0-2,0 0 1,-8 6-1,8 4 0,-6-2-1,4 8-1,-7-1 0,6 4-1,-4 2 1,1 3-1,1 1-1,-2 5 0,-3 3 0,7 1-1,-4 0 1,-3-1-1,0 0 0,3 0 1,-4 0-1,3-4 0,-4-7 0,7-2 1,-7-3-1,9-1 0,0-4 0,-4-5 0,7-7 0,0 0 0,0 0 0,0 0 0,0-12 0,7 0 1,-4-1-1,0-5 0,7-2 1,-5 0-1,2-7 0,2-3 0,-1-2 0,3-4 0,1 1 1,-3-2-1,4 0 0,-2 2 1,-2 2-1,0 4 1,-2 6-1,0 1 2,-6 7-1,3 3 0,-4 12 0,0-8 0,0 8-1,0 11 1,-4 4 1,3 2-2,-3 7 0,4 4 0,0 5 1,5 4-1,1 3-1,4 4 2,-2-3-2,3 2 2,-1-3-1,2-5 0,-2-3 0,-2-10 0,0-5 0,1-5 0,-3-6 0,3-6 0,-1-3 0,2-7 1,1-3-1,-2-7 0,5-2 0,-3-4 1,-3-6-1,2-2 1,-1-6-1,1 0 0,-4-3 1,6 0-1,-5 0 0,2 4 1,-2 6-1,3 1 0,-3 7 0,1 3 0,-1 9 0,-6 2-1,-1 11 0,10-10-2,-10 10-7,7 8-10,-4 2-5,-3 0-19,0 4-37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47.3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3 55,'0'0'39,"0"0"-9,0 0-12,-4-6-4,4 6-5,0 0-3,0 0-1,0 0-2,-9 6 1,9-6-1,-4 7-1,4-7 0,-6 18 1,4-8-1,-1 3 0,0 1 0,3-2-1,-5 2 1,5-1-1,-2-1 0,2 0 0,0-6-1,0-6 1,8 10-1,-8-10 0,13 2 0,-13-2 1,13-3-1,-13 3-1,12-14-1,-7 6-1,3-2-5,-4-4-7,-1-2-12,2 2-18,0-4-21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47.4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94,'0'0'48,"0"0"-21,-11-1-17,11 1-5,0 0-1,0 0-3,0 0-4,0 0-12,0 0-12,9 0-17,-9 0-16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47.7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1 106,'0'0'45,"0"0"-18,0 0-18,0 0-3,0 0-1,0 0-3,-6-1 0,6 1-3,-8 1-2,8-1-5,-4 13-12,4-13-10,0 0-22,0 0-16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48.1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 1 102,'0'0'44,"0"12"-22,0-1-13,0-11 0,0 15-3,0-5-1,7 2-2,-5 1 0,4 4-1,1-2-1,-3 2 0,0 3 0,-1-4 1,-3 2-2,0-2 0,-2-3 1,-1 0-1,-3-2 1,-3 0-1,1-4 0,-2-5 0,3 0 0,-2-2-1,2 0 0,-3-6-3,7-6-12,-2-1-7,-2-5-13,6 0-26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48.3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0 158,'0'0'24,"-12"10"-6,12-10-19,0 0-10,0 0-10,9 9-11,-3-9-22,7-5-12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49.3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4 25,'0'0'23,"0"0"-4,0 0-1,0 0-5,0 0-1,0 0-3,0 0-2,0 0 1,5-5 0,-5 5 1,0 0-2,0 0 0,-9 0-2,9 0 0,-8 5 0,5 2-2,-2 4-1,2-5-3,3-6-9,-2 9-14,2-9-14,0 0-24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32.1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217 57 60,'5'-6'58,"-5"6"-28,5-8-12,-5 8-6,2-9-3,-2 9-2,0-10-2,0 10-1,0-7-1,0 7 0,-7-7-1,7 7 0,-13-6 0,1 3 0,1 3-1,-4 0 0,-1 1-1,1 1 1,-4 6-1,0 0 0,1 1 0,0 6 0,4-2 2,-3 5-2,5-5 0,2 6 1,3-2-1,2 1 0,5-1 1,0 3 0,9-4-1,1 0 0,3 5 0,4-5 0,2 2 0,3-2 0,0 4 1,-3-6-1,2 5 0,-5-1 0,-3-1 1,-1-2 0,-5 2-1,-6-2 1,-1 0 0,-1-2 0,-8 1 0,-3-6 0,-2 1-1,-3-4 1,-3 3-1,-2-7 0,1-1 0,1 0 0,0-2 0,3-5 0,4 2-1,3 1 0,4-4-2,6 8-1,0-11-9,8 5-7,4-4-7,7 4-19,3-3-33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32.3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20-1 168,'-1'11'25,"1"-11"-6,-7 17-14,1-5-2,4 0 1,1 0-3,-1-1 1,0-2-2,2-9-1,2 10-2,-2-10-12,11-10-5,-3-2-7,4-11-20,3-5-34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07.10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52 21 169,'-17'-12'26,"4"8"-6,3-1-13,10 5-3,-11 0-2,11 0 0,0 8-2,0-8-3,18 11-14,-6-6-5,-3-2-8,3-3-28,-1-3-29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32.8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0 149,'0'0'30,"-6"0"-9,-2 0-14,6 10-2,2-10-1,-8 20-1,7-5 0,-3 7-1,1-1-1,2 6 0,1 1 0,0 3 0,0 1 0,0 4 0,0-1 0,0 2 0,0 1 0,0-4-1,0-1 1,0 1-1,0-6 0,0 2 0,0-10 0,4 0 1,1-3-1,0-2 0,-2-1 0,5-3 0,0-4 0,0-1 0,0-3 0,2-1 0,-2-2 0,5-2 0,1-3 1,-1-1-2,4-4 0,-4-7-3,10 9-10,-6-12-6,-1 5-5,-6-10-17,2 2-34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33.1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28 152,'-9'0'31,"9"0"-9,-12-2-9,12 2-7,0 0-3,6-6-1,3 1 0,4 2-1,3 1-1,3-3 0,2 4 0,4-3-3,7 4-2,-7 0-14,4 5-4,-3 2-9,1 6-30,-4-2-26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33.3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0 165,'4'16'27,"-4"-16"-6,0 21-7,0-21-12,-4 12 1,4-12-2,-4 15-1,4-8-1,0-7-4,0 0-12,0 0-4,4 0-8,0-12-21,3-1-35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33.6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0 178,'-4'4'24,"4"-4"-4,-14 4-17,14-4-1,-5 9 0,5-9-2,0 10-1,0-10-4,5 15-15,-3-5-2,0 3-9,-1 4-29,1 0-27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33.8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0 185,'-2'15'22,"-3"-6"-2,2 2-17,3-11-2,0 13 0,0-13-4,2 7-11,-2-7-7,9 3-4,-9-3-20,8-3-36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1.3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0 112,'-11'3'44,"1"4"-18,-3-4-14,7 11-4,-4-8-2,8 11-2,-1-1 0,3 6-2,3 3-1,5 1 0,2 4 1,4 3-1,-1 1 0,4 0 0,0 1-1,-1-1 1,-3-3-1,2-4 1,1-2-1,-1-5 1,-4-5-1,1 0 0,-2-7 0,0-5-1,-2-1-1,-8-2-6,14-8-10,-11-1-6,2-8-11,0-1-31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1.6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311 0 149,'-5'4'30,"0"4"-9,0 5-14,-5-5-1,5 7-2,-7 0-1,4 8-1,-7-3 0,2 5-1,-3 6 0,-5 1-1,3 1 1,-5 3-1,0-1 1,0 1-1,0 0 0,2-7 0,0-1 0,4-7 0,3-1-1,2-8-1,7-2-3,5-10-7,0 0-8,0 0-9,12-10-20,-1 3-31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1.9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43-1 164,'-3'10'25,"-5"-4"-5,3 2-14,-2 5-3,0 0 1,5 5-3,-5-2 0,5 5 0,2-5-1,0 1 0,2-1 0,-1-4 0,7-7-2,-8-5-5,19-1-12,-5-13-4,2-4-13,1-7-30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2.1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0 163,'-16'2'25,"3"7"-6,2-4-15,5 4-4,6 2-12,0-11-8,4 12-10,5-5-23,5-4-23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2.4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18-1 163,'0'17'26,"4"1"-6,-4 0-14,6 3-2,-2-3 0,-1 6-2,0-3 0,0 2-1,-1 2 1,-2 3-1,0-4 0,-3-1 0,-2-2-1,0 1 1,-1-5-1,0-7 0,6-10-2,-11 4-1,11-4-4,-3-15-13,3-5-4,-4-9-12,4-7-30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07.10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268 16 55,'7'-8'63,"-7"8"-30,0 0-14,7-8-5,-7 8-6,0 0-1,0 0-3,0 0 0,0 0-1,0 0-1,0 0 0,0 0 0,-7 5-1,0 3 1,-2-2-1,-5 8 1,-2-4-1,2 6 1,-4-1-1,-1 1-1,-4-1 1,2 1 0,0-2-1,-2 2 1,3-4-1,1-2 0,3 3 0,4-6 1,-1 0-1,13-7 0,-7 14 1,7-14-1,-3 8 1,3-8-1,0 0 1,5 8-1,2-4 1,5-1 0,6 2-1,0-4 0,1 5 1,4-2-1,7 2 1,-5-1-1,3 3 0,-5-3 0,-2-2 0,0 3 1,-7-1-2,1-2 2,-10 0-1,-5-3-1,12 6 1,-12-6-2,0 0-1,0 0-7,0 0-10,0 0-5,0 0-15,0 0-37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2.6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0 169,'0'0'25,"0"0"-6,0 0-14,0 0-1,0 0-4,0 0-12,0 0-7,7 7-6,-7-7-20,13 3-33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3.2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203-1 141,'-12'0'32,"0"0"-10,2 0-15,10 0-1,-18 3-2,10 2 0,-4 0-2,3 4-1,-6 0 0,3 3 1,-2 3-2,0 3 1,1 2 0,0 5-1,-1 1 1,3-1-1,2 2 1,6 1-1,-2 1 0,5-3 1,5-4-1,2-4 0,2 2 0,3-8 0,3 3 1,2-7-1,2-4 1,4 1-1,-4-2 0,0 0 1,3-1-1,-2-2 0,0 1 0,-6-1 0,1 0-2,-3-5-2,3 5-4,-8-3-11,-7 3-5,10-6-15,-10 6-30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3.6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28 8,'-7'-4'57,"7"4"-3,0 0-31,0 0-4,0 0-4,-6-10-3,6 10-2,0 0-3,10 0-1,1-1-1,3 1-2,-1 0 0,6 0-1,2 0-1,1 0 0,-2 0-2,-4-3-4,5 3-13,-6-2-3,-3-1-12,-8-2-30,-4 5-22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4.6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183 177 76,'0'-19'53,"0"3"-19,0-2-21,0-3-3,0 5-1,0-7-2,0 11-2,-4-9-1,2 11 0,-3 0-1,5 10-1,-14-11 0,6 11-1,-5 5 0,1 6 0,-4 4 0,0 5-1,4-2 0,-3 5 0,1 2 0,3-2 0,0 2 0,3-2 0,4 2 0,0-6 0,2 1 0,2-1 1,0-3-1,4 1 0,2-5 0,4-1 1,-1 0-1,2-2 0,-3-1 0,2 0 0,-6 0 0,-1-3 0,1 5 0,-4 0 0,-7 2 0,-1 0 0,-4 3 0,3-3 0,-2 5 0,1-2 0,2 4 0,-1-4 0,5 5 0,2-5 0,2 3 0,0-3 0,2 3 0,2-2 0,3 0 0,-2 2 0,2-2 0,1 5 0,-1-5 0,1 7 1,-3-6-1,1 3 0,0 1 0,-4-3 0,0 0 0,4-4 0,-1 0-1,-1-8-1,4 6-4,0-3-12,7-2-4,-2-7-10,3-4-31,1-6-19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5.1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47 167 146,'1'11'30,"-1"-11"-9,0 17-11,0-9-7,2 8-1,6-5 0,-1 3 0,1-5-1,3-1 0,1-5 0,-2-3 0,1-2 1,4-5-1,-4-7 0,1 0 0,-1-3-1,1-3 0,-5 0 0,1-4 1,-5 2-1,-3-4 0,-1-2 0,-9 5 1,-3 5-1,-2-1 1,-3 11 0,-4 6 0,3 4-1,-2 8 1,2 10-1,2 1 1,3 2-2,2 2-1,6 3-1,-4-10-11,10 7-7,4-7-5,7 0-20,-3-2-33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5.5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0 156,'0'9'28,"-2"6"-9,1 0-12,1 3-4,-3 1 0,1 2-1,-3-4-1,1 0-1,1-4-1,-2-4-2,0 3-8,5-12-9,-6 1-7,6-1-20,-4-16-25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5.7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14 149,'0'-9'30,"0"9"-8,-7-8-9,7 8-9,0 0-3,0 0-1,0 0-7,0 6-11,0-6-6,9 9-15,-9-9-27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6.3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4 219 131,'11'-3'36,"-11"3"-13,15-21-14,-3 13-3,-4-11-1,7 4-2,-4-10 0,1 5-1,0-4-1,3 0 0,-7 4 1,1 2-1,-1 4 0,-4 6 0,-4 8 0,4 7 0,-4 8-1,-2 6 1,0 4-1,-2 6 0,0 6 1,2 0-1,2 2 0,-2-3 0,2-1 0,-2-4 0,0-6 0,0-4 0,-5-4 0,6-6 0,-2-2 0,-3 1 0,6-10 0,-15 7 0,5-2 0,2-1 0,-5 1 0,2 0 0,-3-1 0,4 1 0,-1-1 0,4 0 0,7-4 0,-10 5 0,10-5 0,0 0 1,13 5-1,1-5 1,2 0-1,4-1 0,1-3 1,6 1-1,-4 1 0,4-5 0,-6 4-2,-2-3 0,0 6-7,-5-7-10,-3 3-4,-5-4-13,-3 3-31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7.1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26 119,'2'-12'43,"-2"12"-18,6-14-12,4 14-5,-10 0-3,18 0-1,-8 0-1,0 4 0,0 4-2,2 2 1,-2 2-1,0-2 0,-4 3 0,-2 0-1,3 2 1,-5 3 0,0-5 0,-2 5-1,0-4 0,0 1 1,-2-1-1,0-2 1,-2-1-1,1 0 0,3 1 0,-2-2 0,2 0 0,0 5 0,0-5-1,0 5 1,0-5 0,0 3 0,0 2 0,0-4 0,0 3 0,0-4 0,0 1 0,0 0 1,0-2-2,0 4 1,0-3 0,0-2 0,0 1 0,0 1 0,0 2 0,2-3 1,5 2-1,-3 1 0,3-1 1,3 6-1,0-2 0,0 6 1,1-2-1,-2-1 0,1 4 0,-5-5 1,-5 2-1,0-4 0,-5 2 0,-7-5-1,1 8-5,-10-4-12,7 2-3,-6-3-8,0-1-27,0-10-32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17T08:53:03.0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07.10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25 8 121,'-12'0'43,"12"0"-17,-13-4-13,13 4-6,0 0-1,8-2-2,0 0 0,10 2-2,-2 0 0,5 0 0,0 3 0,6 0-1,-1-1 0,1 3 0,-3-2 0,-2 3-1,-5-5 1,1 1-2,-2 1 0,-9-1-1,5 2-4,-12-4-12,11 0-5,-11 0-11,7-4-30,-7 4-24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17T08:54:07.9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27.7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17 15,'0'-8'30,"0"8"1,-2-9-5,2 9-2,0 0-8,0 0-3,0 0-4,0 4-3,0 6 0,0 2-2,4 2 0,-3 6-2,6 4 0,0 6-1,1 3 0,3 6 0,1 1 0,1 7 0,2 3 0,4-1 1,-2 1-2,4 0 1,-4-3 0,0-3 0,2-4-1,-4-5 1,-3-7-1,0-3 0,-4-10 0,2-4 1,-3-6 0,-7-5 0,14-8 1,-7-6-1,-2-4 0,0-5 0,2-2 1,-3-6-1,0-1-1,0 0 0,3-3 0,0-2 0,0 0 0,-2 1 0,1-3 0,4 2 0,-3-2-1,1-1 1,-3 7 0,2 3 1,-2 3-1,-1 4 0,-2 4 1,2 6-1,-3 1 0,-1 12 0,4-11 0,-4 11-1,0 0 0,0 0-3,0 0-3,0 0-8,0 4-10,0 9-18,0-1-28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28.1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15 40,'-8'-1'39,"2"0"-2,-3-1-12,9 2-7,-10-2-7,10 2-2,0 0-2,0 0-3,0 0 0,8 0-1,1 0 0,6 0-1,-1 0 0,5-3 0,-1 0-1,2 3 0,0-1 1,-1-1-2,-2 2 0,-1 0 1,-1 0-2,-4 0-2,-1 3-7,1 3-11,-11-6-9,8 6-24,-3 1-23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29.3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213 146 23,'0'0'42,"0"0"-7,0 0-7,0 0-12,6-3-3,-6 3-4,5-10-2,-5 10-2,2-13-1,-1 6-1,0-4 0,-1 3-2,2 0 1,-2-1-1,0-3 1,-3-1-1,0 3 0,-6 1 0,3-1 0,-4 1 0,-3 0-1,1 3 1,-3 6 0,0 0 0,-4 5-1,5 5 0,-3 3 1,2 5-1,0 1 0,-1 4 1,3 3-1,3-3 1,0 2-1,2 0 1,4 0 0,0 3 0,4-2-1,0-2 2,4 2-2,4-2 1,3 1-1,-1-4 1,3-1-1,2 0 1,-2-5-1,1-3 1,-1-2 0,4-4-1,0-1 1,-1-5-1,2 0 1,0-3-1,3-4 1,-1 0-1,-2-2 0,2 1-1,-2-7-3,2 7-10,-5-4-7,0 3-11,-4-5-26,-3 0-22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59.1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311 29 10,'0'0'45,"0"0"-6,0 0-10,0 0-10,2-9-6,-2 9-3,0 0-2,0 0-3,0 0 1,0 0-2,2-8-1,-2 8 0,0 0 1,0 0-1,-2-9 0,2 9 0,0 0-1,-10-3 0,10 3-1,-10 0 1,0 0-1,2 0 0,-4 3 0,1 0-1,-3 2 1,-1-2-1,-2 3 0,0 0 0,-2-3 0,-2 3 1,1 2-1,0 0 0,2 0 1,0 1-1,1 4 2,3-3-1,0 3-1,4-1 1,2-1-1,2 1 1,4 1-1,0-4 0,2-1 1,0 5-1,0-4 0,3 3 0,-2-2 1,6 1-1,0-3 1,-2 4-1,0-5 0,3 5 0,0-2 0,1-4 0,-1 4 0,2-4 0,-1 1 0,2 1 1,1-2-1,-1-3 0,3 0 0,-1 2 0,1-2 1,-2 2-1,3-1 0,-2-4 0,2 1 0,-2-1 0,-1 0 0,-1 0 0,1 0 1,1 0 0,-2 0-1,0 0 0,-3 2 0,2-2 0,-2 0 1,1 3-1,-9-3 0,11 5-1,-11-5-1,7 10-1,-2-2-6,-5-8-10,0 0-5,6 8-14,-6-8-34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01.3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167 39 20,'0'0'42,"0"0"-14,0 0-4,0 0-7,0 0-3,0 0-2,0 0-1,0 0-3,0 0 0,4-12-2,-4 12 0,0 0-3,-2-9 0,2 9 0,-6-8-2,6 8 0,-9-5 0,9 5-1,-8-4 0,8 4 1,-10 0-1,10 0 1,-12 0-1,3 0 1,3 3-1,-2 0 1,1 1 0,-1 0-1,8-4 1,-13 11 0,8-6-1,0 5 1,4-2-1,-5 4 0,5-3 1,-2 3-1,3 3 0,-2 0 0,0 3 1,0-4-1,2 4 0,0-2 0,0 3 0,0-3 0,0 2 0,-1-1 0,1 0 0,-2-3 1,0 1-1,-1-3 0,2 2 0,-3-5 1,0 3-1,1-3 0,2-1 0,-6 3 0,3-3 0,2 1 0,2-9 0,-8 12 0,8-12 0,-3 11 0,3-11 2,0 9-2,0-9 0,0 0 0,0 8 0,0-8 0,0 0 0,9 14-2,-9-14 2,3 10 0,-2-2 0,-1 2 2,0 3-2,0-4 0,0 4 0,0 0 1,0 1-1,2 3 0,-2-3 0,2 1 0,0-3 0,-1 1 0,3-1 0,-1-1 1,0 1-1,1-3 0,-1 0 0,2 1 1,0 2-1,-1-1 1,0 0-1,3 0 0,-2-1 0,-1 0 0,-4-10 0,11 11 0,-11-11 0,9 7-2,-9-7-2,13 0-7,-4-4-9,-1-2-7,2-4-19,2-6-32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02.1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71 158 38,'0'0'62,"0"0"-18,-6 0-24,6 0-5,0-10-2,0 10-5,0-16-3,4 5 0,0-1-3,5-3 1,-7 2-2,5-4-1,-2 5 1,0-6-1,-1 5 0,-2 3 1,-2-1-1,0 11 0,0 0 0,0 0 0,0 0 1,0 19-1,-1 1 0,1 2 0,0 7 0,0 1 1,0 0-1,1 1 0,1-1 0,-2-2 0,4-4 0,-4-2 0,0-2 2,-6-2-2,2-3 0,-3-3 1,-1-1-1,0-1 0,-4-2 0,1-1 1,0-4-1,-2 0 0,3-3 0,2 0-1,8 0 1,-13-2 1,13 2-1,-2-9 0,2 9 0,6-8 1,3 5-1,4 1 1,1-1-1,2 2 1,6-2-1,-3 0 1,2 2-1,-5 0 0,4 1 1,-4 0-1,-3 0-1,-1 0 0,-1 1-1,-11-1-8,13 3-9,-13-3-6,6 5-15,-6-5-36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02.4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1-1 166,'4'9'25,"-4"-9"-6,0 0-15,0 0-2,0 0 0,0 0-2,0 0-1,8 7-8,-8-7-10,11-2-6,-11 2-16,12-7-34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02.6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0 151,'12'9'28,"-12"-9"-8,2 6-17,-2-6-5,15 5-8,-8-2-11,-7-3-14,16 0-23,-6-3-15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02.7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0 158,'0'0'26,"0"0"-6,7 9-16,-7-9-3,8 0-4,-1 0-15,1-3-7,-3 1-15,7-1-28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07.10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 33 144,'-2'-9'34,"0"-4"-11,2 13-15,-3-10-2,3 10-1,0 5-1,0 10-1,0-1-2,0 9 1,0 3-1,5 3 1,-3 0-1,5-2 0,0-4 0,4-3 0,3-4-1,0-6 1,5-7 0,2-3-1,1-3 0,-3-4 0,2-9 0,-1 4 0,-3-7 0,-3-2-1,1 2 1,-10-2 0,2 3 0,-5 4 0,1 4 0,-3 10 0,0 0 0,0 0 0,0 13 1,0 10-1,-3 2 1,1 9 0,2 2 0,-2 6-1,2 3 1,-3 10 0,3 3 0,-2-1 0,0 3-1,2-3 0,-2-4 0,-3-4 1,1-9-1,-3-10 1,0-7-1,-3-7 1,-1-10-1,-5-4 0,-1-6 1,-1-7-1,-3-7 0,-2-6-1,2-3 1,1-1-1,3 1 0,1-4-2,12 12-2,-8-9-9,15 10-8,6 3-6,7 6-16,5 1-44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05.0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20 35,'0'0'46,"2"-12"-8,-2 12-13,2-6-10,-2 6-3,0 0-2,0 0-3,0 11 0,-4 2-2,1 5-2,-1 7 0,4 6 0,-4 0-1,2 7 0,-2 2-1,-2 0 0,2 2 0,-1-3-1,-3 1 1,3-5-1,0-4 0,-2-2 0,3-10 0,0 0 0,2-8 0,-2-1 0,4-10 0,0 0 0,0 0 0,0 0 0,0-5 0,0-8 0,4-6 0,2-3 0,-4-6 0,4-6 0,2-2 0,-6-6-1,5-2 1,-3 1 0,-2-3 1,0 5-1,-1-1 0,1 8 0,0 6 1,0 5 0,2 7-1,0 8 1,-4 8-1,6 11 2,1 7-2,-3 7 1,0 4-1,3 5 1,1 3 0,0 1-1,3 1 1,0 0-1,-1-2 0,2-7 1,-2 0-1,-2-6 0,3-6-1,-5-6 2,2-5-1,-8-7 0,13-3 0,-7-5 1,-1-4-1,0-8 0,-2-3 1,3-2-1,-4-3 0,5-2 0,-2-2 0,0 2 0,1-3-1,2 6 1,-2 2 0,3 3-1,-3 5 1,-1 3-1,3 6-2,-6-3-8,-2 11-9,7-6-6,-7 6-19,0 0-36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06.3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29 35,'0'0'59,"-1"-12"-22,1 12-15,0 0-6,0 0-6,0-11-2,0 11-1,0 0-2,0 0-2,6-4 0,-6 4-2,10 0 0,-10 0 0,14 0-1,-5 0 1,2 2 0,-3 3 0,4 0-1,-4 3 1,2-1 0,-2 1 0,0-1 0,-2 5 0,-1-2-1,-1 1 1,0 3-1,-2-2 1,-2 3-1,0 0 0,0 5 0,0-4 1,-4 3-1,1-1 0,-2 1 0,0 0 0,0 0 0,0 0 0,0-3 0,2 0 0,0-1 1,1 1-1,-4-5 0,6 1 0,-1-2 0,1-1 0,0 1 2,0-2-2,0-8 1,0 12-1,0-12 1,0 12-1,0-12 0,0 11 1,0-11-1,-1 12 0,1-12 0,-2 9 0,2-9 0,-2 9 0,2-9 0,0 8 0,0-8 0,0 0 0,0 10 0,0-10 0,4 12 0,-4-12 0,8 11 0,-8-11 0,8 15 0,-3-5 1,3 0-1,-1 0 0,-1 2 0,0 1 0,0 2 0,1-1 0,-2 3 1,-2-2-1,1 3 1,-1 0 0,-3-2-1,0 1 1,-3-3 0,-3 0 1,0 1-2,-1-5 1,-1-1 0,-2-1-1,1-1 1,-2-2-1,3 1 0,-2-1-2,10-5 0,-17 6-5,17-6-13,-13 13-4,7-5-11,-3-5-35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10.3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15-2 55,'0'-8'63,"0"8"-22,0 12-24,-7-4-7,7 10-1,-1 1-2,1 8-3,0 0-2,0 5 1,0 2-1,1 5 0,3 0 0,-1 4-1,0 1 0,-1 6 0,-2-1-1,0 1 2,0-3-2,-2-2 0,-4-6 0,2-4 0,4-7 0,-3-7-2,3-3-1,-3-9-3,3 0-10,0-9-8,0 0-13,5-15-30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10.8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157 80 94,'8'-9'54,"-3"0"-24,-2-4-18,-3 13-2,6-19-2,-6 19-3,-4-17-2,4 17 0,-16-10 0,7 7-2,-6 3 0,-1 0 0,-1 6 0,-2 5 0,3 9-1,-1 0 1,2 8 0,1 2 0,5 3-1,1-1 2,4 4-2,4-3 1,2-5-1,8-5 0,-1 0 0,7-9 1,2-3-1,0-3 0,3-7 0,0-1-1,1 0-2,-4-5-4,2-4-14,1-6-2,3-2-14,-4-5-31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11.1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3-2 141,'0'-9'34,"0"9"-11,0 0-15,-2 7-2,2 16-1,0-2 0,2 11-3,-1 6 0,0 6 0,-1 4-1,0 3 0,0-1 1,7-1-1,-5-1-1,1-5 1,0-3 0,-1-4-1,3-9 1,-1-3-1,4-4-1,-8-7-1,9-2-3,-9-11-13,2 9-4,-2-9-8,0-4-30,0-7-28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11.9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199 3 106,'0'0'46,"10"-4"-23,-10 4-12,0 0-2,0 0-2,0 0-2,-3 5-1,3-5-2,-15 14 0,3-2 0,-3-1-1,3 3 0,-8 2 0,1 0 1,3 0-2,-3 1 2,1-2-2,3-3 1,1-1 0,5-2 0,-2-4-1,5 2 1,6-7-1,-4 10 1,4-10-1,0 0 1,9 7-1,1-2 2,1-2-2,3 2 1,3 0-1,1 2 0,1-3 1,2 1-1,-4 0 0,2 1 0,-4-3 0,2 2 0,-6-2-1,3-3-1,-2 5-2,-6-10-9,4 2-9,-5-4-5,1-2-20,3-5-33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12.5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33 155,'4'-9'28,"-1"1"-6,-3 8-17,0 0-2,0 0 1,9 17-2,-9 3 1,0 7-2,0 9 0,-2 8 0,-5 4 0,2 5 0,0 0-1,-3-3 1,3-2-1,-2-6 0,4-9 1,-1-8-1,4-9 0,2-8 0,-2-8 0,13-8 0,-6-5 0,3-9 0,-4-4 0,3-8 0,-4-4 0,-2-6 0,-3-3-1,0-1 1,-1 0 0,-3 0 0,2 7 0,1 4 0,1 5 0,0 10 1,1 8-1,-1 14 1,14 3-1,-6 15 0,4 8 1,-4 7 0,7 7-1,0 1 1,0 6-1,-1-3 0,0-7 1,-2 0 0,2-10-1,-3 1 1,-2-8-1,-1-6 1,-8-14 0,10 7-1,-10-7 1,13-12-1,-2-9 1,-5-7-1,4-7 0,-1-6 0,1-2 0,-2-3 0,1-1 0,-1 3 0,0 5-1,-1 7 0,-3 8-1,3 3-1,-1 14-10,-2 0-7,-4 7-6,0 0-17,0 9-38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17.3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14 8,'0'0'45,"0"0"-22,0 0-3,0 0-2,0 0-4,0 0-1,0 0-1,0 0 0,0 0-3,0 0-2,0 0-1,0 0-1,0 0-2,0 0-1,0 0 0,0 0-1,0 0 1,0 0 0,0 0-1,0 0 0,0 0 1,0 0-1,0 0 0,4 9 0,-4-9 0,6 6 0,-6-6 0,11 4 0,-11-4 0,7 0 1,-7 0-2,8-5 1,-8 5 2,0-9-3,0 9 1,-2-11 0,2 11 0,-11-5-1,1 2 0,10 3 0,-9 3-2,9-3-4,-4 11-13,4-3-4,0 1-15,0 3-30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17.8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6 104,'0'0'46,"0"0"-19,-12 8-18,12-8-3,0 0 0,-4 7-2,4-7-1,0 0 0,0 0-1,0 0 0,0 0 0,0-3 0,0 3-1,0 0 0,0-10-1,0 10 1,0 0 0,0 0 1,-10-5-2,10 5 0,0 0 1,-6 1-1,6-1-1,0 0-4,-2 13-11,2-13-6,0 0-11,0 0-28,0 0-21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24.4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585 4 18,'9'-3'37,"-9"3"-7,0 0-1,10-2-9,-10 2-2,0 0-3,0 0-4,0 0-3,0 0 0,0 0-2,0 0-1,0 0-2,-8-3 0,8 3 0,-11 0-1,-1 3-1,-4 0 0,-2-1 0,-4 3-1,-6-2 1,0 2-1,-9 0 2,0-1-2,-5 1 0,-6-1 1,-1 4-1,1-2 0,0 4 0,4-2 1,4 3-1,12-2 0,3-3 0,10 0 0,14 2 1,1-8-1,14 7 0,7-4 0,11-1 0,2-1 0,3 1 1,5 0-1,-2 2 0,-5 1 0,0 3 1,-5 4-1,-8-3 0,-8 8 0,-3-1 1,-11 7-1,-2-2 0,-11 3 0,-8 2 0,-5 3 0,-6 3 0,-2-1 0,-4 3 0,1-5 0,2 2 0,4-2-1,0-4 1,14-5 0,2-5 0,8-2 0,5-5 0,2-8 0,13 9 0,6-7 0,4-2 0,7 0 1,5 0-1,1 0 0,4 0 0,2-2 0,-1 0 1,2-4-1,-5 2 0,1 0 0,3-1 0,-4 0 0,1 1 0,5-3 1,-4 2-1,-2 0 0,-7 2 0,3-2-1,-9 2 1,-4 3-2,-10-3-3,3 3-11,-14 0-6,11-3-9,-11 3-24,2-11-28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24T09:11:59.73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 0,'0'0,"-8"93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07.10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 0 145,'0'0'35,"0"0"-12,0 0-13,0 0-3,-2 9-1,2 0-3,0 5-1,0 1 0,2 5-1,-2-1 0,5 2 0,-1-1-1,3-2 1,-4-1-1,4-9 0,1 3-1,-8-11-2,15 9-7,-15-9-11,20-12-4,-15-4-15,8-2-37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25.5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20 50,'0'0'54,"0"-10"-20,0 10-16,0 0-5,0 0-2,0-11-3,0 11-2,0 0 0,0 0-1,0 0-2,0 8 0,-4 2-1,4 0 0,0 3-1,0 2 1,0 3-1,0-1 0,6-1 1,0-2-1,-2-1-1,5-1 1,-9-12-1,14 11 0,-7-7 0,-2-4-1,7 0-2,-12 0-2,15-8-10,-10-2-6,3-3-10,-4-2-27,-1-6-19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25.7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 17 141,'-11'-6'33,"4"3"-12,-3-3-12,10 6-4,-9-3-2,9 3-1,0 0-2,0 0-1,0 0-3,0 0-7,0 11-10,0-11-10,13 10-23,-3-3-20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26.2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0 94,'0'0'48,"0"0"-22,0 0-14,-7-2-3,7 2-1,-16 3-3,8 2 0,-8 1-2,8 2 0,-3-4-1,-1 3 0,3 0 0,-2 1-1,6 3-1,0-4 2,5-7-1,-6 16-1,6-7 1,0 3-1,6-3 0,1 1 1,5-3-1,-1 1 0,3-5 0,1 3 1,-1-6-1,-1 4 0,4-4 0,-4 0 0,-1 0 0,1 0-1,-1 0-2,-6-7-3,6 7-10,-12 0-6,0 0-12,5-9-27,-5 9-19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26.5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51 134,'0'0'35,"0"0"-11,7-9-14,3 9-3,-2-6-3,4 4-1,3-1-1,2 2-1,-1-5-1,-1 3 0,2 1 2,-2-3-4,-3 2 1,-2 0-4,1 3-8,-3-3-8,-8 3-9,11-5-26,-11 5-23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26.9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31 126,'0'0'39,"5"-9"-14,-5 9-14,0-11-4,0 11-1,-5-7-3,5 7-1,-16-3-1,4 3 1,-1 3-1,-4 2-1,0 6 1,1-2 0,1 5-1,-2 1 1,4 2 0,1 3 0,0-1-1,9 0 1,1-1 0,2 0-1,5-3 1,5 2 0,5-3-1,4-6 0,1-1 1,1-5-1,6-1 0,-5-1 0,1 0-1,1-5-2,-1 4-4,-10-7-12,2 4-4,-5-6-11,-2 6-31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27.7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 0 141,'0'0'34,"0"0"-18,0 0-7,-2 5-1,2-5-4,-1 14 0,1-6-2,0 5 0,0 1 1,3 3-2,-1 0 1,-1 3-2,4-1 1,-5 4 0,0-1-1,-5 0 1,2-3-1,-2-1 0,-3-4 1,0-2-1,-4-2 0,6-4 1,-4-4-1,2-2-1,-2-8 1,2-2-1,-1 0 0,1-10-2,0 4-5,6-13-12,0 4-3,0-5-16,2 0-29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27.9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8 145,'0'-8'32,"0"8"-11,0 0-12,-7 0-4,7 0-2,0 0-2,0 0-1,0 0-1,0 0-6,6 0-11,-6 0-5,6 5-16,-6-5-29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28.5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92 6 126,'6'-2'38,"-6"2"-14,0 0-13,0 0-5,-4-4-1,4 4-2,-11 0 1,3 0-3,1 4 1,-4 1 0,0 1-1,4 4 0,-3-2-1,1 2 1,-1 4-1,5-3 1,2 0-1,1 1 1,2-1-1,6-1 0,3-1 1,3-2-1,3 0 0,-2-1 1,3 2-1,1-5 0,-2-1 0,-3-1 0,3-1 0,-4 0 0,-1 0-1,0-3 0,-10 3-2,13-8-4,-13 8-9,0-11-7,0 11-10,-3-10-29,-5 5-21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34.9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21 23,'0'0'34,"0"0"-3,0 0-7,0 0-5,0 0-5,0 0-2,0 0-2,0 0-2,2-12-1,-2 12-2,8-3-2,-8 3 1,13-2-2,-5 2 0,3-1 0,0 1-1,-1-2 0,2 2 0,-7 0 0,7 0 0,-12 0-1,13 0 0,-13 0 1,6 0-1,-6 0 0,0 0 1,0 0-1,0 0 0,0 0 0,0 0 0,0 0-2,0 0-4,8 0-14,-8 0-7,0 0-19,0 0-22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35.8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163 68 72,'9'-10'46,"-9"10"-14,9-10-12,-9 10-6,4-11-4,-4 11-3,1-10-2,-1 10-1,-1-13-1,1 13 0,-13-9-2,4 7 1,-5-1-1,1 3-1,-2 1 2,-1 4-1,-1 2-1,4 2 0,-4 0 1,4 2-1,0 1 1,4-2-1,1 5 1,3-3-1,0 2 1,0 0-1,5-2 0,0 4 0,5-5 1,-2 2-2,2-2 1,-1-1 0,6-1 0,-1 1 0,1-3 0,1 1 0,-3-2 0,2-2 0,-2 2 0,2-3 0,-2-3 0,2 0 0,0 0 0,3 0 0,0 0 0,3-1 0,0-1-2,0-6-1,3 5-11,-2-2-6,0-3-7,-3 1-22,1-3-33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07.10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19 5 175,'-8'-3'25,"-3"0"-3,11 3-16,0 0-2,0 0-3,-2 4 0,2-4-5,13 12-14,-13-12-3,18 6-9,-18-6-27,18 4-34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39.1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 76,'0'0'42,"0"0"-16,-2 5-10,2 4-4,0-9-3,11 14-2,-8-6-1,6 4-2,0-2 0,1 5-1,7-2 0,-2 5-1,1-4 0,1 4 0,0 1-1,2 1 0,-4-2 0,0-1 0,-5-1 0,3-1-1,-3-1 1,-1-1-1,-2-5 0,0 0 0,-7-8 2,11 10-2,-11-10 0,7 10 0,-7-10-2,4 6 1,-4-6-2,0 0-7,0 0-10,0 0-7,0 0-18,6-6-31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39.5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301-1 134,'-12'0'35,"12"0"-12,-4 5-15,-3 2-2,2 3-1,-2 3-2,2 3 0,-5 0-1,0 2 1,1 2-1,-5 2-1,-2-1 0,-2 4 0,-3 0-1,1 3 1,-5-3-1,0-1 0,4-1 0,1-1 1,2-5-2,3-4 1,3-5-1,5-1 0,7-7-2,0 0-5,4-2-11,7-6-6,2 0-12,4-5-32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39.9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0 151,'0'0'29,"0"11"-7,0-11-16,-9 10-1,9-10-1,-2 20-2,2-10 1,0 5-1,0-2-1,0 1-1,5-2 1,-1-1-1,4 0 0,-8-11-1,10 14-1,-10-14-6,15-2-10,-8-8-5,3 0-13,-4-4-28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40.0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5 145,'0'0'30,"-13"-5"-9,13 5-15,0 0-2,0 0-3,-3 6-1,3-6-2,5 6-5,2-2-12,0 1-8,-7-5-19,12 18-22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40.9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128 1 106,'0'0'49,"0"0"-21,0 0-13,0 0-7,0 0-1,0 6-3,2 0-1,-2 4 1,0 3-2,3-2-1,2 8 0,1-3 0,2 4 0,-2 0 0,4 4 0,-3 0-1,0 2 0,1-2 1,-2 2-1,-6-4 0,0 3 0,0-4 0,-4 0 1,-6-2-1,-1-3 0,-2-2 0,-1-5 0,-2 0 0,-1-5 0,-1-3 0,3-1 0,-2 0 0,0-6 0,4-2 0,1-1 0,4-3-1,0-6-2,8 6-2,-2-8-10,4 2-6,4-3-7,4-1-23,2-3-31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41.1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0 153,'0'0'28,"-10"0"-8,10 0-14,-8 2-2,8-2-3,0 7-1,0-7-4,0 0-13,5 6-5,-5-6-15,8-1-23,-8 1-12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49.9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190 14 20,'0'0'30,"0"0"-6,0 0-2,11-10-2,-11 10-7,0 0-1,0 0-3,8-4-1,-8 4-1,0 0-1,0 0-1,0 0-1,0 0 0,0 0-2,0 0 0,0 0 0,-7 4-1,7-4 0,-12 13 1,6-5 0,-2 2-2,-1-1 2,-1 3-1,-1 0 1,-1 3-1,-1-4 0,-2 1 0,2 0 0,-2-1-1,0-1 1,2-1-1,1-1 1,0-2-1,3 0 0,9-6 1,-14 10-1,14-10 1,0 0 0,0 0-1,-4 8 1,4-8-1,0 0 1,6 2-1,-6-2 1,15 2-1,-15-2 1,14 3 0,-3 0-1,-1 5 1,1-2 0,3 1 0,1-1-1,0 1 1,-2 0 0,5 0-1,-3-4 2,-2 3-2,0-3 1,-3 1-1,0-2 1,0 3-1,-4-3 0,-6-2 1,12 8-1,-12-8 0,7 2 0,-7-2 0,0 0 0,0 0 0,0 0 0,0 0 0,0 0 0,0 0 0,0 0 0,0 0-1,0 0-1,0 0-3,0 0-4,0 9-10,0-9-7,-4 0-18,4 0-27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50.5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0-1 100,'0'0'49,"0"0"-24,0 0-13,9 0-2,-9 0-3,11 1-2,-11-1-1,14 7-1,-8-3-1,6 4-1,-3-2 1,3 1 0,0 1-2,1-1 1,-2-2 0,0 0 0,1 1-1,1-1 1,-5-1-1,4 2 0,-3-4 1,-2 1-1,-7-3 0,16 4 0,-16-4 0,11 7-1,-11-7 0,6 3-4,-6-3-7,10 8-8,-10-8-7,0 0-20,0 0-32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52.3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12 69,'0'0'55,"0"0"-27,0 0-11,-8-9-5,8 9-3,0 0-3,0 0-2,0 0-1,0 0-1,-9-2 0,9 2-1,0 0 0,0 0 0,0 0 0,0 0 0,0 0 0,0 0-1,0 0 0,0 0 1,0 0-1,0 0 1,0 0-1,0 0 0,0 0 0,0 0 0,0 0 0,0 0 0,-7 7 0,7-7 0,0 8 0,0 0 0,0 1 0,0 1 1,0 3-1,0 2 0,0-2 1,0 5-1,0-3 1,0 4 0,0 0-1,0-1 1,0 1 1,0 1-2,3 2 1,-3-1 0,0 2-1,2 2 0,-2-1 0,2 5 1,-2-1-1,0-3 0,1 1 0,-1-2 1,1 1-1,-1-6 0,4 2 1,-2-6-1,-1-1 0,-1-4 1,3 1-1,-1-5 0,-2-6 0,3 12 0,-3-12 0,0 0 0,0 0 1,2 6-1,-2-6 0,0 0 0,0 0-1,0 0-1,-2-4-2,2 4-12,-5-10-5,2 2-8,3-5-25,0 0-25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52.9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135 128 112,'0'0'39,"15"-12"-15,-5 9-15,-5-7-1,7 2-2,-8-4-2,8 2 0,-7 0-2,-2 0 1,-1-1-1,-2 2 0,-2-1 0,-5 5-1,1-4 0,-5 5 0,-1 0-1,-1 3 2,1 1-2,-3 1 1,-3 6-1,7 4 1,-6 0-1,4 6 1,-2-1-1,4 5 1,-1 0 0,3 2-1,2 3 1,-1-1 0,7 2-1,-2-1 0,3-3 0,0 3 1,4-4-1,2-5 0,3 1 0,0-5 0,3-1 1,4-6-1,-1-1 1,4-2-1,-2-2 1,1-1-1,-1 0 0,1-4 0,-1 2 0,-6-2-1,2 2-2,-5-10-3,2 7-11,-3-7-5,-1 3-9,-2-7-26,1 1-26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44.31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653 153 53,'0'0'45,"0"0"-12,0 0-13,0 0-7,0 0-4,0 0-3,0 0 1,0 0-3,0 0 2,0 0-3,0 0 1,5-5-1,-5 5-1,4-7 0,-4 7-1,9-17 0,-6 8 0,3-1-1,1-2 1,-2 2 0,2-2-1,4 0 1,-4 5-1,0-3 0,-7 10 1,10-15-1,-10 15 1,9-12 0,-9 12-1,0 0 1,-2-11 1,2 11-2,-16-3 1,6 3 0,-8 0 0,-3 0-1,-9 0 1,-2 4 0,-12-2 0,-2 5-1,-9 0 1,-3-1-1,-2 2 1,0 8-1,5-3 0,1 5 0,8-3 0,9 3 0,8-2 0,6 2 1,13 4-1,8-7 0,4 3-1,12-5 1,7 6 0,4-3 0,5 1 0,7 3 0,2-3 0,-2 5 0,0 0 1,-5-2-1,-2 1 0,-6 1 1,-8-4-1,-9 3 0,-7 0 0,-7 1 0,-12-3 0,-8 5 0,-1-1 0,-7 4 0,0 0 0,-4 1 0,3 0 0,1-1 0,2 1 0,3-4 0,5-1 0,7-1 0,6-8 0,5 2 0,7-9 0,0-7 0,12 13 0,4-5 0,3-5 0,6 0 0,2 0 0,4-2 0,3 3 0,5-4 1,1 0-1,6 0 0,2 0 0,1-5 0,1 1 0,-4 0 1,-2-3-1,-5 2 1,-2-3-1,-7 2 1,-9-1-1,0 0 1,-7 2 0,-3-3-1,-4-1 0,-3-2 1,-3 0-1,-1-5 1,-1 0-2,-10-2 1,4 0-2,-7-5-3,5 7-10,-9-4-7,1-3-7,-3-1-25,3-1-40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53.4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12 129,'0'0'38,"0"0"-14,-8-12-15,8 12-2,0 0-1,0 0-2,0 0-2,0 0 1,0 0-1,-6 10 0,6 1-1,0 3 0,0 3 0,0 3 0,0 3 1,0 3-1,0 3 0,3-1 0,-2 1 0,1 1 0,-2-2 0,0-1-1,4 1 1,-3-1-1,-1 2 0,0 2 0,0-3 0,0 3 0,0 1 1,-1-3-1,-3 0 0,2-4 0,1-3 0,-2-4-1,3-2 1,0-1 0,0-7 0,0-8 0,0 12 0,0-12-1,0 0-1,0 0-1,6 0-7,-6 0-11,4-9-3,-4 2-12,0 2-32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54.4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13 116,'0'0'40,"-8"7"-17,8-7-12,0 0-4,-9 0-1,9 0-2,0 0-1,0 0 0,0 0 0,5 2-1,-5-2-1,8 0 2,-8 0-2,12-4 1,-12 4-1,15-5-1,-5 1 1,1 2 0,3-1 0,3 3-1,0 0 1,0 0-1,1 0 0,0 0 0,-1 0 0,0 0 0,-1 0 0,-3 0 0,-1 0 0,-2 0 0,-2 0 0,-8 0 1,8 5-1,-8-5 0,0 0 0,0 0 0,2 7 1,-2-7-1,0 0 0,-3 2 0,3-2 0,-8 1 0,8-1 0,-16 0 0,7 0 0,1 0 1,-6-1-1,-1 1 0,-2 0 1,-1 0-1,-4 1 0,4 2 1,-4 2-1,0 0 0,4-3 1,1 0-1,4 2 0,3-2 0,10-2-1,-10 0 0,10 0 0,0 0-4,5 0-8,-5 0-8,11-6-5,-11 6-19,9-5-33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55.5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67 231 100,'5'-8'51,"-5"8"-21,14-11-16,-11 4-4,10-1-3,-9-3-2,10 3-3,-4-5-1,1 0 1,1 0-2,-1-2 1,-2-4-1,-1 2 0,1-3 1,-7 4-1,3-2 1,-1 4 0,-2 4 0,0 0 0,-2 10 0,0 0-1,0 0 0,0 7 1,-4 4-1,0 1 1,-1 3-1,4 0 0,-6 3 1,4 0 0,2 2-1,-3-2 1,1 3-1,1 1 1,-3 0-1,1 2 1,1-1-1,-1 2 0,0-3 0,2 1 0,0-1 0,0-3 0,-2-2 0,4 0 0,0-2 0,0-1 0,0-4 0,0 0 0,0-1 0,0 1 0,-4-3 0,4-7 1,-14 10-1,9-6 0,-3 0 0,-1-2 0,-3 0 0,2-2 0,-1 3 0,2-3 0,-1 0 0,-1 1 0,1 0 0,0-1 0,4 2 0,6-2 0,-11 0 0,11 0 0,0 0-1,0 0 1,0 0 0,0 0 0,0 0 0,7 0 0,2-2 0,1 0-1,1-1 1,5 3 0,-3-4 0,4 1 1,1 0-2,0 0 1,1 0 0,-3 0 0,3 2 1,-2-1-1,-1 2-1,-5-2 1,-1 2 0,2 0 0,-12 0 0,10 0 0,-10 0 0,0 0-1,0 0-1,0 0-1,8 0-7,-8 0-8,0 0-5,0 0-14,-4-5-30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2T16:20:28.5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14 102 18,'0'0'54,"0"0"-12,0 0-16,0 0-7,0 0-7,0 0-3,0 0-2,0 0-2,-8 6 0,8-6-2,0 0 0,-2 8 0,2-8-1,0 13 0,0-13 0,-4 16-1,4-9 1,0 4-1,-1 1 1,1 1-2,0 0 1,0 5 0,0-6 1,0 4-2,1-2 1,3 2-1,-2-1 1,6-4-1,-1 1 1,3-3 0,0-1-1,-1-1 1,3-1-1,-3-2 1,3-2-1,1-2 1,-2 0-1,3-6 1,-5-3-1,7 2 1,-1-10 0,0 3-1,-2-6 0,3 1 0,-3-3 1,0 1-1,-3-4 0,-2-2 0,-3 2 0,-1 1 0,-4-1 0,0 6 1,-11-2-1,1 7 0,-1-1 0,-3 4 1,-1 4-1,0 4 1,-4 2-1,5 1 1,1 1-1,0 4 0,-1 1 0,3 7 1,-3 2-1,5-4 0,-3 3 0,1 1 0,3 4 0,1-2 0,1 0-1,0-2-1,6-1-4,-2-3-12,2-11-3,2 9-9,10-9-28,-12 0-31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2T16:20:29.6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211 0 96,'0'0'42,"0"0"-17,0 0-10,0 0-5,0 0-2,0 0-3,0 0 0,0 0-1,0 0-1,0 0 0,0 0 0,-7 9 0,7-9-1,-14 8-1,3-2 0,1 3 0,-3 0 0,-2-4 0,0 5 0,-1-1 0,-3 1 0,2 0 0,-2-2 0,2 1-1,2 0 0,5-3 0,0-1 1,10-5-1,0 0 0,-3 11 1,3-11-1,0 0 0,7 6 0,-7-6 0,16 4 1,-5-1-1,-3-1 0,5 2 1,-2-4-1,5 2 0,-1 2 0,0-1 0,0-2 1,1 2-1,-1 2 0,0-4 0,-5 4 0,1-2 0,-1 0 0,-1 1 0,-9-4 0,12 3 1,-12-3-1,0 0 0,11 6-1,-11-6 0,0 0-1,0 0-5,8 9-12,-8-9-4,0 0-9,0 0-31,-10 6-29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17T08:53:56.4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4.2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85 26 13,'0'-9'25,"0"9"4,0-10 2,0 10-3,0 0-6,-10-8-7,10 8-3,0 0-4,-6 0-1,6 0-2,-8 7-1,8-7-1,-9 17 0,4-6-2,2 9 1,-1-2-1,2 7 1,0 1-1,2 5 0,-2 1 1,0 0-2,0 4 1,-3-4-1,2-4 1,-2 3-1,1-6 0,0-3 0,0-5 1,3-3-1,-1-5 0,0-1 0,2-8 0,0 0 1,0 0-1,0 0 0,0-7 1,0-6-1,0 1 0,2-8 0,3-3 2,1-4-2,1-1 0,3-3 0,2 1 0,3 1 0,0 2 0,1 3 0,-1 4-2,4 1 2,-4 3 0,-1 1 0,0 7 0,-3 0 2,2 5-2,-2 3 0,-3 2 1,2 7-1,-1 4 0,-3 6 1,0 6-1,-2-1 1,0 3-1,-1 0 0,-1-1 1,-2-1-1,0-8 0,0 0 0,0-6 0,0-11 0,0 8 0,0-8 0,4-5 1,0-5-1,0-3 1,3-6-1,1-2 0,4-6 0,1 0 0,1 0 0,-3 1 0,4 2 0,1 5 0,-1 1 0,-2 6 0,-3 2 0,0 6 0,-2 2 1,2 2-1,-10 0 1,12 18-1,-9-5 1,2 2 0,-2 1-1,3 4 1,-6-3 0,1 3-1,-1-4 0,0 1 1,0 0-1,0 0 1,0-5-1,0 4 0,-1-5 0,1-1 0,0-1 0,0-1 0,0-8 0,-4 11-1,4-11-1,0 16-1,0-16-4,0 0-10,6 0-5,2-2-10,1-6-26,1-2-26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4.5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0 161,'3'12'27,"-3"-4"-6,0 6-15,-2-4-2,2 8 1,-3-5-2,-1 7-1,1-5-1,1 3 0,-3-5-1,3 1-1,0-3 0,2-11-4,0 0-8,0 0-8,4-5-5,-3-8-19,8-7-34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4.7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2 168,'0'0'24,"-8"-6"-5,8 6-15,-9 3-2,9-3-2,0 14-8,1-5-11,8 0-5,-2-3-18,4 3-27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5.1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48 116,'12'5'41,"-12"-5"-14,8 10-17,0 1-1,-4-1-2,1 9-2,0-3-1,-2 6 0,-1 0-2,-2 2 0,0-5-1,0 2 0,0-5 0,0-4-1,0-5 0,0-7 0,0 0 1,4 0-1,0-7 0,4-9 0,1-2 0,3-2 1,3-5-1,0-2 0,-1-1 0,5 4 0,-2-1-1,0 2 2,4 6-2,-3 0 2,-1 9-1,-1 3 0,-3 5 1,0 2-1,-4 11 1,-1 7 0,-3 3 0,-3 6 0,-1 3 1,-1 5-2,0-1 1,-1-1 0,-1-2 0,-1-8-1,1-5-1,-1-2 0,3-9-1,0-9-8,0 0-10,0-4-4,0-8-10,0-1-35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44.31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140 0 106,'0'0'47,"0"0"-18,0 0-18,0 0-3,0 0-3,7 12-1,0 3 0,-3 2-1,3 5-1,-4 4 1,4 4 0,-7 1-2,4-1 0,-4 4 0,-4-1 0,1-2 0,-8 1 0,-1-5-1,-1-3 1,-3-4-1,-1-2 0,-3-4 0,3-5 0,-1-6 1,4-3-2,2 0 0,1-10-1,4-1-2,2-13-9,5-4-8,5-6-7,7-6-23,2-3-33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6.6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33 15,'8'-7'54,"-5"1"-2,-3 6-28,7-9-7,-7 9-4,0 0-3,-2-11-1,2 11-3,-10 4-1,6 6 0,-7-1-3,1 11 1,0 0-1,0 10 0,1 4-1,1 5 1,2 7-1,1-5-1,3 2 0,2-4 1,0-5-1,8-8 0,3-6 0,0-8 0,5-7 1,0-5-1,4-6 1,2-8-1,-1-3 1,-2-3-1,-1-2 0,-1 4 0,-4 0 0,-3 4 1,-1 6-1,-9 8 0,10 0 0,-4 8 0,-1 6 0,2 3 0,3-1 0,4 3 1,-3-6-1,7 0 1,4-10 1,0-3-1,0-13 0,-3-2 0,4-8 0,-5-2 1,-3-1-1,-6-4 0,-7 0 0,-2 2 0,-1-3-1,-8 6 1,-4 5-1,3 5 0,-1 1-2,-1 7-1,12 7-6,-15 5-10,13 11-5,-2 0-9,4 5-30,0 5-27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7.0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0 160,'0'0'26,"-3"11"-5,3-11-15,-5 20-1,0-7 0,5 8-2,-3-4-2,1 3 1,0-3-1,2 1 0,0-6 0,0 0-2,2-5 0,-2-7-2,15 0-5,-12-8-5,8-6-9,-1-7-7,-2-2-26,1-10-20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7.1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97 8,'-6'-31'71,"0"10"-10,-5-2-28,4 13-10,-5-2-11,12 12-4,-13 0-5,13 0-2,-3 12-4,1-4-15,2 5-3,5 2-12,4 0-29,-3 6-21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7.4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116 1 177,'2'16'23,"-2"2"-4,0 3-15,0 0-1,0 4 0,0 0-1,0 5 0,-2-2-1,1-1 1,-5-2-1,2 4 0,-4-5 0,-1-1-1,0-5 0,-1-2-1,0-6 1,-4-4-3,8 0-7,-6-14-10,1-6-3,3-9-10,5-6-33,-2-6-17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7.6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9 184,'0'-9'23,"0"9"-3,0 0-14,0 0-3,-5-1 0,5 1-2,-3 5-3,3-5-8,0 0-11,0 12-2,0-12-11,0 0-33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8.6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7 94,'0'0'51,"-5"-7"-21,5 7-15,0 0-5,0 0-3,0 0-1,0 8-2,2 1-2,7 7 1,2-1-1,4 6-1,3 2 0,3 3 0,-3-2 0,5 4 0,-1-1 0,-4 1-1,0-1 0,-1-1 1,-7-5 0,2 0-1,-2-3 0,-4-7-2,1-2-1,-7-9-6,8 0-9,-4-6-5,-1-4-13,-3-8-31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8.9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234 5 138,'-3'-10'33,"3"10"-10,-10 8-15,7 7-2,-6 3-1,1 3 0,-3 3-3,1 4 2,-5 2-2,-1 0-1,0-2 1,-2 1-1,1-5 1,-1 3-2,-1-4 0,2-2 0,2-3-1,3-3-1,5 0-2,-3-9-9,10-6-7,0 9-7,6-9-17,3-3-34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9.2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24-1 168,'-1'7'24,"1"-7"-5,-9 5-13,8 6-3,-7-3 1,8 7-2,-4 0-1,4 5 0,0-3-1,4 1 1,2-2-1,-2-2 0,5-6-2,-9-8-5,24 0-11,-14-5-4,1-10-10,1-1-28,-3-7-23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9.3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1 167,'-9'-4'24,"9"4"-4,-15 0-15,15 0-2,-3 10-2,3-10-3,3 14-10,-3-14-8,18 18-6,-6-11-20,1 3-33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9.7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98 0 161,'5'20'26,"-3"-4"-6,2 7-14,-4-6-1,2 7 0,-2-1-2,2 1-1,-2-1-1,2 1 1,-2 2 0,0 0-1,-2 1 0,0-3 0,-4 0 0,-2 2 0,-1-4 0,-1-2 0,1-4 0,-3-1-1,0-4 1,4-2-1,-2-6-1,2-3 0,8 0-3,-12-20-8,10 5-9,-1-9-3,1 0-14,2-9-34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44.31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39 24 131,'-11'-2'38,"1"0"-14,2 2-15,-2-8-3,10 8-2,0 0-2,0 0 0,0-9-2,0 9 0,10 0-3,-10 0-3,18-3-14,-9 3-6,2 3-19,-3 2-31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29.9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15 188,'2'-15'23,"-2"15"-3,0 0-16,0 0-2,0 0 0,-4 0-2,4 0-1,0 5-2,2 5-12,-2-10-5,6 10-5,-6-10-15,0 10-38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4.1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714 1 65,'0'0'47,"0"0"-15,0 0-12,0 0-6,-9-2-6,9 2-2,-12 0-1,12 0-2,-16 0 1,4 2-1,-2-1-1,-3-1 0,-6 2-1,-4-2 0,-5 0 1,-3 4-2,-3-3 1,0 3-1,-6-3 1,2 2-1,-2 1 0,0 3 0,1-2 0,2 0 0,-1 2 0,6-1 0,4 5 0,5-4 0,4 1 0,8 0 0,7-2-1,8-6 1,0 8 0,13-4 0,4-1 0,3 2 0,5-2 0,7 5 0,-1-3 0,5 3 0,-2 0 0,-3 6 0,-1-2 0,-5 4 0,-4-1 0,-4 6 0,-7-3 0,-7 4 0,-3 1 1,-5-4-1,-7 6 0,-4-1 0,-6 0 0,-1-2 0,-2 2 0,-3-3 0,1-2 0,2 2 0,2-2 0,4-3 0,2-4 0,4 1-1,1-1 2,7-2-1,3-1 0,2-1 0,5-1 0,9 1 0,3-2 1,4-1-1,5 0 1,4-3-1,0 2 0,6-3 0,-1 2 0,2-3 1,1 0-1,1 0 0,3-3 2,-2 1-2,4-3 0,-6 1 0,0 0 1,-3 2-1,-4-3 0,-5 3 0,-3-1 0,-6 2 0,-4 1 0,-5 0-3,4 4-5,-12-4-12,0 0-6,0 0-21,0 0-34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5.4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10 40,'-12'-10'62,"12"10"-18,-11-2-25,3-2-8,8 4-3,0 0-2,0 0-2,-4 6-1,4 6 0,4 4-1,5 8 0,1 7 0,7 11-1,-1 6 0,5 10 1,-1 2-2,7 4 0,-4 2 1,1-5-1,1-4 0,-5-9 1,-2-11-1,0-6 0,-7-9 1,3-9-1,-6-8 1,2-5 0,-3-4-1,1-6 1,-1-7-1,1-3 0,0-6 1,1-6-1,3-4 0,-3-4 0,1-5 0,4 1 1,-3-7-1,-1 7 0,0-4 1,1 6-1,-3 2 1,2 2-1,-3 7 0,0 6 0,0 2 0,-3 5 2,-2 5-4,2 4 1,-4 9-1,0 0-3,0 0-9,0 5-9,-4 3-12,-2 8-31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5.8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84 96,'-16'3'50,"6"-3"-20,10 0-20,-12-3-1,17 0-3,9-6-1,7 4-2,4-9-1,7 5 0,-1 0 0,5-2-1,0 2-1,-3 1 1,-6 5-2,-1-1 0,-4 4-3,-6 0-8,0 3-9,-3 4-12,-5 5-27,-2 6-22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6.0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0 121,'0'0'40,"0"0"-15,0 0-18,0 0-1,0 0-2,7 19 0,-7-9-1,1 8-2,2-4 0,1 4-1,-1-4 1,0 1-1,4-6-2,-7-9-3,15 3-13,-3-5-8,-1-8-17,2-7-28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6.2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1 138,'-9'-3'33,"1"3"-12,8 0-16,-13 9-3,13-9-4,-2 16-12,2-9-11,0-2-15,7 4-28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7.2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0 104,'6'8'48,"-6"-8"-20,3 10-20,-3-10-2,5 13 0,-5-5-1,4 6-2,-3-1 0,3 5-1,-3 0 0,0 3-1,1 0 0,-2 0 0,0-1 0,0 0 0,-3-1-1,-2-1 0,0-4 2,-2 1-2,0-4 0,-2-6 0,2-2 0,-2-3-2,9 0 0,-17-15-9,13-1-9,1-5-7,2-3-21,1-6-34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7.3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4-1 160,'0'0'27,"0"0"-7,-4 3-15,4-3-4,-3 8-3,3-8-13,0 0-6,0 0-14,6 2-29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8.5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58 57,'-10'-12'59,"-1"1"-26,4 2-13,1-3-8,6 12-3,-12-14-1,12 14-2,0 0-2,0 0 0,0 0-1,0 13-1,2 1-1,9 10 0,1 2 0,4 6 1,6 2-2,-3 1 1,2-2-1,0 0 0,-1-5 0,-2-3 0,-1-8-1,-4-1-1,0-6 1,-2-7-2,-2 1-8,-9-4-11,12-6-9,-9-2-25,-1-8-22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8.8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211 0 137,'-8'-2'35,"8"2"-13,-10 2-15,-1 2-1,2 12-2,-2-1-1,-1 6-1,-6 1-1,6 4 0,-4-1 0,1 4-1,2-1 0,-4-7 0,4 4-1,-1-5-1,3 3-2,0-12-5,5 4-13,-2-5-9,8-10-25,4 10-25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44.31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17 140,'0'0'35,"0"0"-13,0 0-14,0 0-2,7 2-2,5-2-1,-3-2-1,7 0 1,0-2-2,-2 1 0,4-2-1,-1 4 1,-1 0-2,-2 0 0,2 1-3,-7 0-1,9 2-8,-18-2-10,10 9-11,-10-9-28,-1 14-21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9.1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0 100,'0'0'52,"7"0"-23,-7 0-18,0 3-2,0-3-3,-7 16-1,4-5-2,3 1-1,-2-1-1,2 1 0,0 0 0,4-1-1,-1-4-1,-3-7-5,10 3-13,-10-3-6,13-5-16,-3-9-37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9.2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0 151,'-9'0'30,"3"0"-9,6 0-17,-9 8-3,9-1-1,7 5-9,-1 0-11,5-5-12,-1 4-24,1-1-24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9.6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104 1 131,'7'12'38,"-1"-1"-13,-4 1-17,7 5-2,-8-1 0,6 4-2,-7 0 0,2 4-1,-2-6-1,0 6 0,-2 1-1,-5-2 0,4 1 0,-2 0-1,-3 0 1,1-6-1,-1 2-1,1-5 2,-3-2-1,0-2 0,-1-8 0,3 0 1,-5-3-1,6-3 0,-3-3 0,0-4-1,5-6-1,0-3-1,5 1-11,0-9-8,7-1-6,-1-4-22,5-3-36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09.8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8 179,'0'0'23,"-12"-9"-7,12 9-12,-7 0-3,7 0-2,-5 6-3,5-6-12,-3 11-7,3-11-12,0 8-33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11.0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 76,'0'0'48,"0"0"-20,8 2-11,-8-2-5,20 0-4,-6 0-2,5 0-1,0-2-2,6 2 1,-2 0-2,2 0 0,-4 0-1,0 0 1,-4 0-1,2 0 0,-8 0-1,1 0 0,-6-3 0,-6 3 1,15 0-1,-15 0-1,0 0-3,0 0-3,7-3-14,-7 3-8,0 0-26,-3 1-25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11.5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47 126,'0'0'41,"-10"7"-16,10-7-16,0 0-3,0 0-1,0 0-1,8-2-2,3 0-1,1-3 0,5 4 1,4-1-1,2-1 0,0 1 0,2 1-1,1-2 1,-2-1-1,0 1 1,-4 0-1,0-4 0,-3 3 0,-2 0 0,-4-1-1,-4 5-2,-7 0-4,10-3-12,-10 3-7,0 0-17,0 0-35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13.1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90 69,'0'0'59,"0"0"-29,0 0-17,0 0-3,0 0-4,0-10-1,0 10-2,1-7-1,-1 7 0,11-15 1,-5 9-2,-1-1 1,5 1 0,-4-2-1,5 0 1,-3 4-2,2 1 1,-3-2 0,1 0 0,-2 2-1,3 2 1,-3-1 0,5 2 0,-2 0-1,3 4 1,-1 3 0,-1-1 0,2 0-1,-4 3 1,2 3-1,-5-2 2,2 2-2,-3 2 0,-4-2 0,2 4 0,-2-7 1,0 7-1,0-6 0,0 4 0,-2-3 0,2 0 0,-4 1 0,-1 3 0,0-3 0,2 2 0,-3-2 0,-2 4 0,3 1 0,-3-2 0,0 0 0,-1-3 0,3 3 0,-1-4 0,-3 2 0,4-4 0,-3-1 0,3 3 0,-3-1 0,3-4 0,-2 3 0,8-9 0,-14 12 0,14-12 0,-11 10 0,11-10 0,-14 5 0,14-5 0,-8 2 0,8-2 0,-8 3 0,8-3 0,0 0 0,-8 0 0,8 0 1,0 0-1,0-9 0,0 9 0,11-8 0,-11 8 0,16-11 0,-5 7 0,-3-1 0,2 3 0,-1 0 0,0 2 0,1 0 0,-2 0 0,1 4 1,-3 4-1,4-2 0,-3 0 0,-3 4 0,7-3 1,-5 2-1,2-2 0,-1-6 0,7 3 1,-3-3-1,-1-1 0,2 0 0,1-3 0,-2-2 0,3 0 1,1-1-2,-2-1 1,2 1-1,-3-2-1,6 6-3,-5-6-10,4 8-8,3-1-13,-2-1-30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41.2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625 5 88,'11'-2'38,"-11"2"-14,0 0-9,0 0-5,0 0-2,6-2-3,-6 2 0,0 0-1,0 0-1,0 0-1,-5-1 1,5 1-2,-13 0 1,3 0 0,-6 0 0,-1 0-1,-6 0 1,-7 5-1,-5 1 1,-3 2-1,-2 0 0,-2 0 1,-1-1-1,2-3 0,1 1-1,7-1 1,-1-1-1,7-1 1,3-2-1,8 2 1,0-1-1,5 2 1,4 0-1,7-3 0,-1 10 0,1-10 0,12 10 0,5-5 0,4 0 1,4 2-1,4-2 1,3 4-1,-1-3 0,1 2 0,-5 0 1,-3 2-1,-8-1 0,-5 1 0,-8 4 1,-3-1-1,-10 6 0,-7-3 0,-4 5 0,-8 2 0,0-3 0,-3 6 1,-1-2-2,3 1 1,-1-4 0,2 1 0,1-2 0,9-4 1,0 3-1,3-8 0,7-1-1,1 1 2,8-11-1,0 10 0,6-6 0,6 0 0,5 0 0,1 0 0,9-3 0,-2 3 0,4-2 1,3 0-1,-1 0 0,3 2 0,1-1 0,-3 2 1,2-3-1,-3 4 0,-1-3 1,-1 0-1,-2 0 0,-4 0 1,-4-2-1,-4 2 1,0-1-2,-7-2 1,0 2-1,-8-2-2,14 1-8,-14-1-11,1-5-2,-1 5-17,0-13-32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41.9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83,'0'0'54,"0"0"-21,0 10-18,0-10-4,4 18-2,2-8-3,7 8-1,-2-1-3,7 9 2,2-3-2,3 3-1,0-2 0,2 3 0,-2-1 0,-1-6 0,-2 1-1,-3-1 1,-1-4-1,-4-2 0,-2-5 0,-3 0-1,-7-9-2,5 10-5,-5-10-10,0 0-6,0 0-11,6-15-32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42.1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222 0 160,'0'0'27,"-7"0"-7,5 13-12,-6 2-3,1 4 0,-3 2-2,-3 7 0,-1 1-1,-3 3 0,-2 0-1,-1 0 1,-1-4-2,2-1 1,0-8-1,3 0 0,1-6-2,4-1 0,7-4-3,4-8-12,0 0-4,2-3-8,11-5-22,-1-1-31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44.31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 48 110,'0'0'45,"0"0"-17,9 3-17,-9-3-3,25-3-4,-9-3-2,3 0 0,3 2-3,-1-3-4,3 1-15,1-1-6,-4 0-18,-1 2-30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42.4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0 165,'0'0'26,"-4"18"-6,4-18-14,-1 17-1,-1-6-2,2 1-1,3 1-1,1-3 0,1 0-1,0-3 0,-5-7-3,10 8-7,-1-8-10,-3-6-4,4-6-16,-3 1-30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42.6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6 163,'-11'-3'25,"4"0"-6,7 3-14,-12 0-5,12 6-7,5 4-13,2 4-6,1-5-17,2 8-33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42.9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119 0 168,'0'11'25,"5"0"-5,-5 1-15,2 6 0,-2-2-1,4 5-1,-3 1-1,2 1 0,-1 0-1,1 1 0,-3 2 0,2 2 1,-2-3-2,-5 0 1,-1-1 0,-5 0-1,1-6 1,-3 0-1,-4-3 0,0-3-1,2-10 0,-2-2-2,9-4-6,-3-13-12,5-4-2,0-8-10,6-6-30,5-5-25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43.1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9 177,'0'0'24,"3"-9"-5,-3 9-13,0 0-3,0 0-1,0 9-1,0-9-4,0 19-9,-2-9-8,1-2-4,-3 1-18,4-9-34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44.3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 62,'0'0'56,"0"0"-24,0 0-13,0 0-6,0 0-3,0 0-3,0 0 0,0 0-3,0 0 0,0 0-1,10 0-1,-1 0 1,5 2-2,4-1 1,7 6-1,0-7 0,3 1 0,0-1 0,4 0 0,-4-1-1,-1-1 2,-3-1-2,-4 0 1,-3 2-1,-6-3-1,-5 4 0,-6 0-2,10 0-1,-10 0-8,-6 0-8,0 3-6,-7 7-21,-1-3-29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44.6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6 132,'0'0'37,"-10"11"-14,10-11-15,0 0 0,10 8-1,2-8-3,4-2 0,7-1-1,6 0-1,1-2 0,3 0 0,0 4-1,-4-1-1,1 0 0,-2 2 0,-6 0-1,-4-3-5,2 3-11,-9 0-5,-1 5-8,-10-5-29,0 0-26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49.5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160 48 23,'0'0'30,"1"-10"-2,-1 10-3,0-9-7,0 9-5,0 0-2,0 0-2,0 0-2,0 0-2,0 0 1,-8 6-1,8 4 0,-6-2-1,4 8-1,-7-1 0,6 4-1,-4 2 1,1 3-1,1 1-1,-2 5 0,-3 3 0,7 1-1,-4 0 1,-3-1-1,0 0 0,3 0 1,-4 0-1,3-4 0,-4-7 0,7-2 1,-7-3-1,9-1 0,0-4 0,-4-5 0,7-7 0,0 0 0,0 0 0,0 0 0,0-12 0,7 0 1,-4-1-1,0-5 0,7-2 1,-5 0-1,2-7 0,2-3 0,-1-2 0,3-4 0,1 1 1,-3-2-1,4 0 0,-2 2 1,-2 2-1,0 4 1,-2 6-1,0 1 2,-6 7-1,3 3 0,-4 12 0,0-8 0,0 8-1,0 11 1,-4 4 1,3 2-2,-3 7 0,4 4 0,0 5 1,5 4-1,1 3-1,4 4 2,-2-3-2,3 2 2,-1-3-1,2-5 0,-2-3 0,-2-10 0,0-5 0,1-5 0,-3-6 0,3-6 0,-1-3 0,2-7 1,1-3-1,-2-7 0,5-2 0,-3-4 1,-3-6-1,2-2 1,-1-6-1,1 0 0,-4-3 1,6 0-1,-5 0 0,2 4 1,-2 6-1,3 1 0,-3 7 0,1 3 0,-1 9 0,-6 2-1,-1 11 0,10-10-2,-10 10-7,7 8-10,-4 2-5,-3 0-19,0 4-37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47.3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3 55,'0'0'39,"0"0"-9,0 0-12,-4-6-4,4 6-5,0 0-3,0 0-1,0 0-2,-9 6 1,9-6-1,-4 7-1,4-7 0,-6 18 1,4-8-1,-1 3 0,0 1 0,3-2-1,-5 2 1,5-1-1,-2-1 0,2 0 0,0-6-1,0-6 1,8 10-1,-8-10 0,13 2 0,-13-2 1,13-3-1,-13 3-1,12-14-1,-7 6-1,3-2-5,-4-4-7,-1-2-12,2 2-18,0-4-21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47.4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94,'0'0'48,"0"0"-21,-11-1-17,11 1-5,0 0-1,0 0-3,0 0-4,0 0-12,0 0-12,9 0-17,-9 0-16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47.7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1 106,'0'0'45,"0"0"-18,0 0-18,0 0-3,0 0-1,0 0-3,-6-1 0,6 1-3,-8 1-2,8-1-5,-4 13-12,4-13-10,0 0-22,0 0-16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44.31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17 0 151,'0'0'31,"0"0"-8,-3-1-15,3 10-3,-2 3 0,2 9-2,-4 2-1,4 5-1,-1 3 0,-1-1-1,2 3-2,-4-11-1,8 1-15,-1-10-5,-3-13-10,0 0-30,11 0-25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48.1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 1 102,'0'0'44,"0"12"-22,0-1-13,0-11 0,0 15-3,0-5-1,7 2-2,-5 1 0,4 4-1,1-2-1,-3 2 0,0 3 0,-1-4 1,-3 2-2,0-2 0,-2-3 1,-1 0-1,-3-2 1,-3 0-1,1-4 0,-2-5 0,3 0 0,-2-2-1,2 0 0,-3-6-3,7-6-12,-2-1-7,-2-5-13,6 0-26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48.3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0 158,'0'0'24,"-12"10"-6,12-10-19,0 0-10,0 0-10,9 9-11,-3-9-22,7-5-12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49.3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4 25,'0'0'23,"0"0"-4,0 0-1,0 0-5,0 0-1,0 0-3,0 0-2,0 0 1,5-5 0,-5 5 1,0 0-2,0 0 0,-9 0-2,9 0 0,-8 5 0,5 2-2,-2 4-1,2-5-3,3-6-9,-2 9-14,2-9-14,0 0-24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32.1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217 57 60,'5'-6'58,"-5"6"-28,5-8-12,-5 8-6,2-9-3,-2 9-2,0-10-2,0 10-1,0-7-1,0 7 0,-7-7-1,7 7 0,-13-6 0,1 3 0,1 3-1,-4 0 0,-1 1-1,1 1 1,-4 6-1,0 0 0,1 1 0,0 6 0,4-2 2,-3 5-2,5-5 0,2 6 1,3-2-1,2 1 0,5-1 1,0 3 0,9-4-1,1 0 0,3 5 0,4-5 0,2 2 0,3-2 0,0 4 1,-3-6-1,2 5 0,-5-1 0,-3-1 1,-1-2 0,-5 2-1,-6-2 1,-1 0 0,-1-2 0,-8 1 0,-3-6 0,-2 1-1,-3-4 1,-3 3-1,-2-7 0,1-1 0,1 0 0,0-2 0,3-5 0,4 2-1,3 1 0,4-4-2,6 8-1,0-11-9,8 5-7,4-4-7,7 4-19,3-3-33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32.3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20-1 168,'-1'11'25,"1"-11"-6,-7 17-14,1-5-2,4 0 1,1 0-3,-1-1 1,0-2-2,2-9-1,2 10-2,-2-10-12,11-10-5,-3-2-7,4-11-20,3-5-34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32.8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0 149,'0'0'30,"-6"0"-9,-2 0-14,6 10-2,2-10-1,-8 20-1,7-5 0,-3 7-1,1-1-1,2 6 0,1 1 0,0 3 0,0 1 0,0 4 0,0-1 0,0 2 0,0 1 0,0-4-1,0-1 1,0 1-1,0-6 0,0 2 0,0-10 0,4 0 1,1-3-1,0-2 0,-2-1 0,5-3 0,0-4 0,0-1 0,0-3 0,2-1 0,-2-2 0,5-2 0,1-3 1,-1-1-2,4-4 0,-4-7-3,10 9-10,-6-12-6,-1 5-5,-6-10-17,2 2-34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33.1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28 152,'-9'0'31,"9"0"-9,-12-2-9,12 2-7,0 0-3,6-6-1,3 1 0,4 2-1,3 1-1,3-3 0,2 4 0,4-3-3,7 4-2,-7 0-14,4 5-4,-3 2-9,1 6-30,-4-2-26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33.3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0 165,'4'16'27,"-4"-16"-6,0 21-7,0-21-12,-4 12 1,4-12-2,-4 15-1,4-8-1,0-7-4,0 0-12,0 0-4,4 0-8,0-12-21,3-1-35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33.6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0 178,'-4'4'24,"4"-4"-4,-14 4-17,14-4-1,-5 9 0,5-9-2,0 10-1,0-10-4,5 15-15,-3-5-2,0 3-9,-1 4-29,1 0-27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3:33.8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0 185,'-2'15'22,"-3"-6"-2,2 2-17,3-11-2,0 13 0,0-13-4,2 7-11,-2-7-7,9 3-4,-9-3-20,8-3-36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44.31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220 88 28,'6'6'34,"-6"-6"-4,0 0-4,0 0-7,0 0-7,5 11-2,-5-11-3,0 0-1,0 0-1,0 0-1,0 0 0,0 0-1,0 0 1,9 0-1,-9 0-1,0 0 1,10-12 0,-10 12-1,6-13-1,-5 4 1,-1-1-1,-1 3 0,-6-5 1,1 2-2,-6 2 1,1-1 0,-1 1 0,-2 5 0,-2-1-1,2 4 1,-2 1-1,-2 5 1,1 5-1,-3 1 1,3 7-1,-1 0 1,6 2-1,-4 3 0,5 1 0,1 2 2,4 1-2,3-8 0,3 5 0,1-4 0,7-4 1,4 0-1,6-4 1,1-1-1,2-6 0,4-1 0,5-4 1,-4 3-1,4-4 0,0 0-1,-1-3 0,-5-7-10,-1 4-9,-1-5-6,-5-2-21,-1-2-34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1.3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0 112,'-11'3'44,"1"4"-18,-3-4-14,7 11-4,-4-8-2,8 11-2,-1-1 0,3 6-2,3 3-1,5 1 0,2 4 1,4 3-1,-1 1 0,4 0 0,0 1-1,-1-1 1,-3-3-1,2-4 1,1-2-1,-1-5 1,-4-5-1,1 0 0,-2-7 0,0-5-1,-2-1-1,-8-2-6,14-8-10,-11-1-6,2-8-11,0-1-31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1.6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311 0 149,'-5'4'30,"0"4"-9,0 5-14,-5-5-1,5 7-2,-7 0-1,4 8-1,-7-3 0,2 5-1,-3 6 0,-5 1-1,3 1 1,-5 3-1,0-1 1,0 1-1,0 0 0,2-7 0,0-1 0,4-7 0,3-1-1,2-8-1,7-2-3,5-10-7,0 0-8,0 0-9,12-10-20,-1 3-31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1.9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43-1 164,'-3'10'25,"-5"-4"-5,3 2-14,-2 5-3,0 0 1,5 5-3,-5-2 0,5 5 0,2-5-1,0 1 0,2-1 0,-1-4 0,7-7-2,-8-5-5,19-1-12,-5-13-4,2-4-13,1-7-30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2.1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0 163,'-16'2'25,"3"7"-6,2-4-15,5 4-4,6 2-12,0-11-8,4 12-10,5-5-23,5-4-23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2.4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18-1 163,'0'17'26,"4"1"-6,-4 0-14,6 3-2,-2-3 0,-1 6-2,0-3 0,0 2-1,-1 2 1,-2 3-1,0-4 0,-3-1 0,-2-2-1,0 1 1,-1-5-1,0-7 0,6-10-2,-11 4-1,11-4-4,-3-15-13,3-5-4,-4-9-12,4-7-30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2.6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0 169,'0'0'25,"0"0"-6,0 0-14,0 0-1,0 0-4,0 0-12,0 0-7,7 7-6,-7-7-20,13 3-33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3.2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203-1 141,'-12'0'32,"0"0"-10,2 0-15,10 0-1,-18 3-2,10 2 0,-4 0-2,3 4-1,-6 0 0,3 3 1,-2 3-2,0 3 1,1 2 0,0 5-1,-1 1 1,3-1-1,2 2 1,6 1-1,-2 1 0,5-3 1,5-4-1,2-4 0,2 2 0,3-8 0,3 3 1,2-7-1,2-4 1,4 1-1,-4-2 0,0 0 1,3-1-1,-2-2 0,0 1 0,-6-1 0,1 0-2,-3-5-2,3 5-4,-8-3-11,-7 3-5,10-6-15,-10 6-30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3.6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28 8,'-7'-4'57,"7"4"-3,0 0-31,0 0-4,0 0-4,-6-10-3,6 10-2,0 0-3,10 0-1,1-1-1,3 1-2,-1 0 0,6 0-1,2 0-1,1 0 0,-2 0-2,-4-3-4,5 3-13,-6-2-3,-3-1-12,-8-2-30,-4 5-22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4.6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183 177 76,'0'-19'53,"0"3"-19,0-2-21,0-3-3,0 5-1,0-7-2,0 11-2,-4-9-1,2 11 0,-3 0-1,5 10-1,-14-11 0,6 11-1,-5 5 0,1 6 0,-4 4 0,0 5-1,4-2 0,-3 5 0,1 2 0,3-2 0,0 2 0,3-2 0,4 2 0,0-6 0,2 1 0,2-1 1,0-3-1,4 1 0,2-5 0,4-1 1,-1 0-1,2-2 0,-3-1 0,2 0 0,-6 0 0,-1-3 0,1 5 0,-4 0 0,-7 2 0,-1 0 0,-4 3 0,3-3 0,-2 5 0,1-2 0,2 4 0,-1-4 0,5 5 0,2-5 0,2 3 0,0-3 0,2 3 0,2-2 0,3 0 0,-2 2 0,2-2 0,1 5 0,-1-5 0,1 7 1,-3-6-1,1 3 0,0 1 0,-4-3 0,0 0 0,4-4 0,-1 0-1,-1-8-1,4 6-4,0-3-12,7-2-4,-2-7-10,3-4-31,1-6-19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5.1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47 167 146,'1'11'30,"-1"-11"-9,0 17-11,0-9-7,2 8-1,6-5 0,-1 3 0,1-5-1,3-1 0,1-5 0,-2-3 0,1-2 1,4-5-1,-4-7 0,1 0 0,-1-3-1,1-3 0,-5 0 0,1-4 1,-5 2-1,-3-4 0,-1-2 0,-9 5 1,-3 5-1,-2-1 1,-3 11 0,-4 6 0,3 4-1,-2 8 1,2 10-1,2 1 1,3 2-2,2 2-1,6 3-1,-4-10-11,10 7-7,4-7-5,7 0-20,-3-2-33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44.32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32 31 72,'-5'-11'60,"5"11"-23,-11-13-22,11 13-5,-12-7-4,12 7 0,0 0-3,0 0 0,-7 7 0,7-7-2,3 16 1,10 0 0,-6-2 1,9 7-2,1 3 1,3-2-1,1 1 0,4 1 0,-2-2 0,-4 1-1,1-6 1,-3 2-1,-3-4 1,0 0-1,-6-5 0,-3 0-2,4-3 0,-9-7-4,0 0-15,0 0-2,0 0-15,-4-16-33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5.5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0 156,'0'9'28,"-2"6"-9,1 0-12,1 3-4,-3 1 0,1 2-1,-3-4-1,1 0-1,1-4-1,-2-4-2,0 3-8,5-12-9,-6 1-7,6-1-20,-4-16-25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5.7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14 149,'0'-9'30,"0"9"-8,-7-8-9,7 8-9,0 0-3,0 0-1,0 0-7,0 6-11,0-6-6,9 9-15,-9-9-27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6.3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4 219 131,'11'-3'36,"-11"3"-13,15-21-14,-3 13-3,-4-11-1,7 4-2,-4-10 0,1 5-1,0-4-1,3 0 0,-7 4 1,1 2-1,-1 4 0,-4 6 0,-4 8 0,4 7 0,-4 8-1,-2 6 1,0 4-1,-2 6 0,0 6 1,2 0-1,2 2 0,-2-3 0,2-1 0,-2-4 0,0-6 0,0-4 0,-5-4 0,6-6 0,-2-2 0,-3 1 0,6-10 0,-15 7 0,5-2 0,2-1 0,-5 1 0,2 0 0,-3-1 0,4 1 0,-1-1 0,4 0 0,7-4 0,-10 5 0,10-5 0,0 0 1,13 5-1,1-5 1,2 0-1,4-1 0,1-3 1,6 1-1,-4 1 0,4-5 0,-6 4-2,-2-3 0,0 6-7,-5-7-10,-3 3-4,-5-4-13,-3 3-31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9:17.1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26 119,'2'-12'43,"-2"12"-18,6-14-12,4 14-5,-10 0-3,18 0-1,-8 0-1,0 4 0,0 4-2,2 2 1,-2 2-1,0-2 0,-4 3 0,-2 0-1,3 2 1,-5 3 0,0-5 0,-2 5-1,0-4 0,0 1 1,-2-1-1,0-2 1,-2-1-1,1 0 0,3 1 0,-2-2 0,2 0 0,0 5 0,0-5-1,0 5 1,0-5 0,0 3 0,0 2 0,0-4 0,0 3 0,0-4 0,0 1 0,0 0 1,0-2-2,0 4 1,0-3 0,0-2 0,0 1 0,0 1 0,0 2 0,2-3 1,5 2-1,-3 1 0,3-1 1,3 6-1,0-2 0,0 6 1,1-2-1,-2-1 0,1 4 0,-5-5 1,-5 2-1,0-4 0,-5 2 0,-7-5-1,1 8-5,-10-4-12,7 2-3,-6-3-8,0-1-27,0-10-32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17T08:53:03.087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17T08:54:07.984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27.734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 17 15,'0'-8'30,"0"8"1,-2-9-5,2 9-2,0 0-8,0 0-3,0 0-4,0 4-3,0 6 0,0 2-2,4 2 0,-3 6-2,6 4 0,0 6-1,1 3 0,3 6 0,1 1 0,1 7 0,2 3 0,4-1 1,-2 1-2,4 0 1,-4-3 0,0-3 0,2-4-1,-4-5 1,-3-7-1,0-3 0,-4-10 0,2-4 1,-3-6 0,-7-5 0,14-8 1,-7-6-1,-2-4 0,0-5 0,2-2 1,-3-6-1,0-1-1,0 0 0,3-3 0,0-2 0,0 0 0,-2 1 0,1-3 0,4 2 0,-3-2-1,1-1 1,-3 7 0,2 3 1,-2 3-1,-1 4 0,-2 4 1,2 6-1,-3 1 0,-1 12 0,4-11 0,-4 11-1,0 0 0,0 0-3,0 0-3,0 0-8,0 4-10,0 9-18,0-1-28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28.185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33 15 40,'-8'-1'39,"2"0"-2,-3-1-12,9 2-7,-10-2-7,10 2-2,0 0-2,0 0-3,0 0 0,8 0-1,1 0 0,6 0-1,-1 0 0,5-3 0,-1 0-1,2 3 0,0-1 1,-1-1-2,-2 2 0,-1 0 1,-1 0-2,-4 0-2,-1 3-7,1 3-11,-11-6-9,8 6-24,-3 1-23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29.361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213 146 23,'0'0'42,"0"0"-7,0 0-7,0 0-12,6-3-3,-6 3-4,5-10-2,-5 10-2,2-13-1,-1 6-1,0-4 0,-1 3-2,2 0 1,-2-1-1,0-3 1,-3-1-1,0 3 0,-6 1 0,3-1 0,-4 1 0,-3 0-1,1 3 1,-3 6 0,0 0 0,-4 5-1,5 5 0,-3 3 1,2 5-1,0 1 0,-1 4 1,3 3-1,3-3 1,0 2-1,2 0 1,4 0 0,0 3 0,4-2-1,0-2 2,4 2-2,4-2 1,3 1-1,-1-4 1,3-1-1,2 0 1,-2-5-1,1-3 1,-1-2 0,4-4-1,0-1 1,-1-5-1,2 0 1,0-3-1,3-4 1,-1 0-1,-2-2 0,2 1-1,-2-7-3,2 7-10,-5-4-7,0 3-11,-4-5-26,-3 0-22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4:59.153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311 29 10,'0'0'45,"0"0"-6,0 0-10,0 0-10,2-9-6,-2 9-3,0 0-2,0 0-3,0 0 1,0 0-2,2-8-1,-2 8 0,0 0 1,0 0-1,-2-9 0,2 9 0,0 0-1,-10-3 0,10 3-1,-10 0 1,0 0-1,2 0 0,-4 3 0,1 0-1,-3 2 1,-1-2-1,-2 3 0,0 0 0,-2-3 0,-2 3 1,1 2-1,0 0 0,2 0 1,0 1-1,1 4 2,3-3-1,0 3-1,4-1 1,2-1-1,2 1 1,4 1-1,0-4 0,2-1 1,0 5-1,0-4 0,3 3 0,-2-2 1,6 1-1,0-3 1,-2 4-1,0-5 0,3 5 0,0-2 0,1-4 0,-1 4 0,2-4 0,-1 1 0,2 1 1,1-2-1,-1-3 0,3 0 0,-1 2 0,1-2 1,-2 2-1,3-1 0,-2-4 0,2 1 0,-2-1 0,-1 0 0,-1 0 0,1 0 1,1 0 0,-2 0-1,0 0 0,-3 2 0,2-2 0,-2 0 1,1 3-1,-9-3 0,11 5-1,-11-5-1,7 10-1,-2-2-6,-5-8-10,0 0-5,6 8-14,-6-8-34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24T09:12:07.9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0,0 0,0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44.32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210 11 149,'0'-12'32,"0"12"-11,0 0-13,0 0-3,-5 7-1,0 4 0,1 7-1,-3 4-1,0 5 0,-5 4 0,-2 2-1,-6 0 0,2 0 0,-3-3 0,2 0-1,-2-2-1,1-9-2,8 0-11,-2-9-7,14-10-7,-11 0-18,11-10-44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01.389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167 39 20,'0'0'42,"0"0"-14,0 0-4,0 0-7,0 0-3,0 0-2,0 0-1,0 0-3,0 0 0,4-12-2,-4 12 0,0 0-3,-2-9 0,2 9 0,-6-8-2,6 8 0,-9-5 0,9 5-1,-8-4 0,8 4 1,-10 0-1,10 0 1,-12 0-1,3 0 1,3 3-1,-2 0 1,1 1 0,-1 0-1,8-4 1,-13 11 0,8-6-1,0 5 1,4-2-1,-5 4 0,5-3 1,-2 3-1,3 3 0,-2 0 0,0 3 1,0-4-1,2 4 0,0-2 0,0 3 0,0-3 0,0 2 0,-1-1 0,1 0 0,-2-3 1,0 1-1,-1-3 0,2 2 0,-3-5 1,0 3-1,1-3 0,2-1 0,-6 3 0,3-3 0,2 1 0,2-9 0,-8 12 0,8-12 0,-3 11 0,3-11 2,0 9-2,0-9 0,0 0 0,0 8 0,0-8 0,0 0 0,9 14-2,-9-14 2,3 10 0,-2-2 0,-1 2 2,0 3-2,0-4 0,0 4 0,0 0 1,0 1-1,2 3 0,-2-3 0,2 1 0,0-3 0,-1 1 0,3-1 0,-1-1 1,0 1-1,1-3 0,-1 0 0,2 1 1,0 2-1,-1-1 1,0 0-1,3 0 0,-2-1 0,-1 0 0,-4-10 0,11 11 0,-11-11 0,9 7-2,-9-7-2,13 0-7,-4-4-9,-1-2-7,2-4-19,2-6-32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02.178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71 158 38,'0'0'62,"0"0"-18,-6 0-24,6 0-5,0-10-2,0 10-5,0-16-3,4 5 0,0-1-3,5-3 1,-7 2-2,5-4-1,-2 5 1,0-6-1,-1 5 0,-2 3 1,-2-1-1,0 11 0,0 0 0,0 0 0,0 0 1,0 19-1,-1 1 0,1 2 0,0 7 0,0 1 1,0 0-1,1 1 0,1-1 0,-2-2 0,4-4 0,-4-2 0,0-2 2,-6-2-2,2-3 0,-3-3 1,-1-1-1,0-1 0,-4-2 0,1-1 1,0-4-1,-2 0 0,3-3 0,2 0-1,8 0 1,-13-2 1,13 2-1,-2-9 0,2 9 0,6-8 1,3 5-1,4 1 1,1-1-1,2 2 1,6-2-1,-3 0 1,2 2-1,-5 0 0,4 1 1,-4 0-1,-3 0-1,-1 0 0,-1 1-1,-11-1-8,13 3-9,-13-3-6,6 5-15,-6-5-36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02.459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1-1 166,'4'9'25,"-4"-9"-6,0 0-15,0 0-2,0 0 0,0 0-2,0 0-1,8 7-8,-8-7-10,11-2-6,-11 2-16,12-7-34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02.627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 0 151,'12'9'28,"-12"-9"-8,2 6-17,-2-6-5,15 5-8,-8-2-11,-7-3-14,16 0-23,-6-3-15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02.783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0 158,'0'0'26,"0"0"-6,7 9-16,-7-9-3,8 0-4,-1 0-15,1-3-7,-3 1-15,7-1-28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05.065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70 20 35,'0'0'46,"2"-12"-8,-2 12-13,2-6-10,-2 6-3,0 0-2,0 0-3,0 11 0,-4 2-2,1 5-2,-1 7 0,4 6 0,-4 0-1,2 7 0,-2 2-1,-2 0 0,2 2 0,-1-3-1,-3 1 1,3-5-1,0-4 0,-2-2 0,3-10 0,0 0 0,2-8 0,-2-1 0,4-10 0,0 0 0,0 0 0,0 0 0,0-5 0,0-8 0,4-6 0,2-3 0,-4-6 0,4-6 0,2-2 0,-6-6-1,5-2 1,-3 1 0,-2-3 1,0 5-1,-1-1 0,1 8 0,0 6 1,0 5 0,2 7-1,0 8 1,-4 8-1,6 11 2,1 7-2,-3 7 1,0 4-1,3 5 1,1 3 0,0 1-1,3 1 1,0 0-1,-1-2 0,2-7 1,-2 0-1,-2-6 0,3-6-1,-5-6 2,2-5-1,-8-7 0,13-3 0,-7-5 1,-1-4-1,0-8 0,-2-3 1,3-2-1,-4-3 0,5-2 0,-2-2 0,0 2 0,1-3-1,2 6 1,-2 2 0,3 3-1,-3 5 1,-1 3-1,3 6-2,-6-3-8,-2 11-9,7-6-6,-7 6-19,0 0-36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06.384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-2 29 35,'0'0'59,"-1"-12"-22,1 12-15,0 0-6,0 0-6,0-11-2,0 11-1,0 0-2,0 0-2,6-4 0,-6 4-2,10 0 0,-10 0 0,14 0-1,-5 0 1,2 2 0,-3 3 0,4 0-1,-4 3 1,2-1 0,-2 1 0,0-1 0,-2 5 0,-1-2-1,-1 1 1,0 3-1,-2-2 1,-2 3-1,0 0 0,0 5 0,0-4 1,-4 3-1,1-1 0,-2 1 0,0 0 0,0 0 0,0 0 0,0-3 0,2 0 0,0-1 1,1 1-1,-4-5 0,6 1 0,-1-2 0,1-1 0,0 1 2,0-2-2,0-8 1,0 12-1,0-12 1,0 12-1,0-12 0,0 11 1,0-11-1,-1 12 0,1-12 0,-2 9 0,2-9 0,-2 9 0,2-9 0,0 8 0,0-8 0,0 0 0,0 10 0,0-10 0,4 12 0,-4-12 0,8 11 0,-8-11 0,8 15 0,-3-5 1,3 0-1,-1 0 0,-1 2 0,0 1 0,0 2 0,1-1 0,-2 3 1,-2-2-1,1 3 1,-1 0 0,-3-2-1,0 1 1,-3-3 0,-3 0 1,0 1-2,-1-5 1,-1-1 0,-2-1-1,1-1 1,-2-2-1,3 1 0,-2-1-2,10-5 0,-17 6-5,17-6-13,-13 13-4,7-5-11,-3-5-35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10.334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15-2 55,'0'-8'63,"0"8"-22,0 12-24,-7-4-7,7 10-1,-1 1-2,1 8-3,0 0-2,0 5 1,0 2-1,1 5 0,3 0 0,-1 4-1,0 1 0,-1 6 0,-2-1-1,0 1 2,0-3-2,-2-2 0,-4-6 0,2-4 0,4-7 0,-3-7-2,3-3-1,-3-9-3,3 0-10,0-9-8,0 0-13,5-15-30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10.803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157 80 94,'8'-9'54,"-3"0"-24,-2-4-18,-3 13-2,6-19-2,-6 19-3,-4-17-2,4 17 0,-16-10 0,7 7-2,-6 3 0,-1 0 0,-1 6 0,-2 5 0,3 9-1,-1 0 1,2 8 0,1 2 0,5 3-1,1-1 2,4 4-2,4-3 1,2-5-1,8-5 0,-1 0 0,7-9 1,2-3-1,0-3 0,3-7 0,0-1-1,1 0-2,-4-5-4,2-4-14,1-6-2,3-2-14,-4-5-31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11.113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3-2 141,'0'-9'34,"0"9"-11,0 0-15,-2 7-2,2 16-1,0-2 0,2 11-3,-1 6 0,0 6 0,-1 4-1,0 3 0,0-1 1,7-1-1,-5-1-1,1-5 1,0-3 0,-1-4-1,3-9 1,-1-3-1,4-4-1,-8-7-1,9-2-3,-9-11-13,2 9-4,-2-9-8,0-4-30,0-7-28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44.32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111-3 126,'0'-6'40,"0"6"-15,0 0-16,5 14-2,-1 0-2,6 8 0,-1 0-2,-2 9 1,0-2-2,-1 6 0,-5 1 0,-1-3-1,0-3 0,-3-2-1,-9-5 1,-3-2-1,1-2 0,0-7 0,-7 2 0,2-9-1,4-1-2,-6-8-2,11-1-10,1-12-7,4-4-9,3-9-29,4-6-26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11.910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199 3 106,'0'0'46,"10"-4"-23,-10 4-12,0 0-2,0 0-2,0 0-2,-3 5-1,3-5-2,-15 14 0,3-2 0,-3-1-1,3 3 0,-8 2 0,1 0 1,3 0-2,-3 1 2,1-2-2,3-3 1,1-1 0,5-2 0,-2-4-1,5 2 1,6-7-1,-4 10 1,4-10-1,0 0 1,9 7-1,1-2 2,1-2-2,3 2 1,3 0-1,1 2 0,1-3 1,2 1-1,-4 0 0,2 1 0,-4-3 0,2 2 0,-6-2-1,3-3-1,-2 5-2,-6-10-9,4 2-9,-5-4-5,1-2-20,3-5-33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12.593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29 33 155,'4'-9'28,"-1"1"-6,-3 8-17,0 0-2,0 0 1,9 17-2,-9 3 1,0 7-2,0 9 0,-2 8 0,-5 4 0,2 5 0,0 0-1,-3-3 1,3-2-1,-2-6 0,4-9 1,-1-8-1,4-9 0,2-8 0,-2-8 0,13-8 0,-6-5 0,3-9 0,-4-4 0,3-8 0,-4-4 0,-2-6 0,-3-3-1,0-1 1,-1 0 0,-3 0 0,2 7 0,1 4 0,1 5 0,0 10 1,1 8-1,-1 14 1,14 3-1,-6 15 0,4 8 1,-4 7 0,7 7-1,0 1 1,0 6-1,-1-3 0,0-7 1,-2 0 0,2-10-1,-3 1 1,-2-8-1,-1-6 1,-8-14 0,10 7-1,-10-7 1,13-12-1,-2-9 1,-5-7-1,4-7 0,-1-6 0,1-2 0,-2-3 0,1-1 0,-1 3 0,0 5-1,-1 7 0,-3 8-1,3 3-1,-1 14-10,-2 0-7,-4 7-6,0 0-17,0 9-38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17.314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14 8,'0'0'45,"0"0"-22,0 0-3,0 0-2,0 0-4,0 0-1,0 0-1,0 0 0,0 0-3,0 0-2,0 0-1,0 0-1,0 0-2,0 0-1,0 0 0,0 0-1,0 0 1,0 0 0,0 0-1,0 0 0,0 0 1,0 0-1,0 0 0,4 9 0,-4-9 0,6 6 0,-6-6 0,11 4 0,-11-4 0,7 0 1,-7 0-2,8-5 1,-8 5 2,0-9-3,0 9 1,-2-11 0,2 11 0,-11-5-1,1 2 0,10 3 0,-9 3-2,9-3-4,-4 11-13,4-3-4,0 1-15,0 3-30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17.811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34 6 104,'0'0'46,"0"0"-19,-12 8-18,12-8-3,0 0 0,-4 7-2,4-7-1,0 0 0,0 0-1,0 0 0,0 0 0,0-3 0,0 3-1,0 0 0,0-10-1,0 10 1,0 0 0,0 0 1,-10-5-2,10 5 0,0 0 1,-6 1-1,6-1-1,0 0-4,-2 13-11,2-13-6,0 0-11,0 0-28,0 0-21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24.464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585 4 18,'9'-3'37,"-9"3"-7,0 0-1,10-2-9,-10 2-2,0 0-3,0 0-4,0 0-3,0 0 0,0 0-2,0 0-1,0 0-2,-8-3 0,8 3 0,-11 0-1,-1 3-1,-4 0 0,-2-1 0,-4 3-1,-6-2 1,0 2-1,-9 0 2,0-1-2,-5 1 0,-6-1 1,-1 4-1,1-2 0,0 4 0,4-2 1,4 3-1,12-2 0,3-3 0,10 0 0,14 2 1,1-8-1,14 7 0,7-4 0,11-1 0,2-1 0,3 1 1,5 0-1,-2 2 0,-5 1 0,0 3 1,-5 4-1,-8-3 0,-8 8 0,-3-1 1,-11 7-1,-2-2 0,-11 3 0,-8 2 0,-5 3 0,-6 3 0,-2-1 0,-4 3 0,1-5 0,2 2 0,4-2-1,0-4 1,14-5 0,2-5 0,8-2 0,5-5 0,2-8 0,13 9 0,6-7 0,4-2 0,7 0 1,5 0-1,1 0 0,4 0 0,2-2 0,-1 0 1,2-4-1,-5 2 0,1 0 0,3-1 0,-4 0 0,1 1 0,5-3 1,-4 2-1,-2 0 0,-7 2 0,3-2-1,-9 2 1,-4 3-2,-10-3-3,3 3-11,-14 0-6,11-3-9,-11 3-24,2-11-28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25.594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3 20 50,'0'0'54,"0"-10"-20,0 10-16,0 0-5,0 0-2,0-11-3,0 11-2,0 0 0,0 0-1,0 0-2,0 8 0,-4 2-1,4 0 0,0 3-1,0 2 1,0 3-1,0-1 0,6-1 1,0-2-1,-2-1-1,5-1 1,-9-12-1,14 11 0,-7-7 0,-2-4-1,7 0-2,-12 0-2,15-8-10,-10-2-6,3-3-10,-4-2-27,-1-6-19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25.777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37 17 141,'-11'-6'33,"4"3"-12,-3-3-12,10 6-4,-9-3-2,9 3-1,0 0-2,0 0-1,0 0-3,0 0-7,0 11-10,0-11-10,13 10-23,-3-3-20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26.256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114 0 94,'0'0'48,"0"0"-22,0 0-14,-7-2-3,7 2-1,-16 3-3,8 2 0,-8 1-2,8 2 0,-3-4-1,-1 3 0,3 0 0,-2 1-1,6 3-1,0-4 2,5-7-1,-6 16-1,6-7 1,0 3-1,6-3 0,1 1 1,5-3-1,-1 1 0,3-5 0,1 3 1,-1-6-1,-1 4 0,4-4 0,-4 0 0,-1 0 0,1 0-1,-1 0-2,-6-7-3,6 7-10,-12 0-6,0 0-12,5-9-27,-5 9-19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26.521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51 134,'0'0'35,"0"0"-11,7-9-14,3 9-3,-2-6-3,4 4-1,3-1-1,2 2-1,-1-5-1,-1 3 0,2 1 2,-2-3-4,-3 2 1,-2 0-4,1 3-8,-3-3-8,-8 3-9,11-5-26,-11 5-23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26.972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166 31 126,'0'0'39,"5"-9"-14,-5 9-14,0-11-4,0 11-1,-5-7-3,5 7-1,-16-3-1,4 3 1,-1 3-1,-4 2-1,0 6 1,1-2 0,1 5-1,-2 1 1,4 2 0,1 3 0,0-1-1,9 0 1,1-1 0,2 0-1,5-3 1,5 2 0,5-3-1,4-6 0,1-1 1,1-5-1,6-1 0,-5-1 0,1 0-1,1-5-2,-1 4-4,-10-7-12,2 4-4,-5-6-11,-2 6-31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44.32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39 24 167,'-10'-7'27,"10"7"-7,-18-13-15,18 13-1,-11-4-2,11 4-1,0 0-1,0 0-2,4 4-7,-1 5-11,6 3-6,0-3-17,5 5-35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27.754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106 0 141,'0'0'34,"0"0"-18,0 0-7,-2 5-1,2-5-4,-1 14 0,1-6-2,0 5 0,0 1 1,3 3-2,-1 0 1,-1 3-2,4-1 1,-5 4 0,0-1-1,-5 0 1,2-3-1,-2-1 0,-3-4 1,0-2-1,-4-2 0,6-4 1,-4-4-1,2-2-1,-2-8 1,2-2-1,-1 0 0,1-10-2,0 4-5,6-13-12,0 4-3,0-5-16,2 0-29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27.942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3 8 145,'0'-8'32,"0"8"-11,0 0-12,-7 0-4,7 0-2,0 0-2,0 0-1,0 0-1,0 0-6,6 0-11,-6 0-5,6 5-16,-6-5-29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28.536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92 6 126,'6'-2'38,"-6"2"-14,0 0-13,0 0-5,-4-4-1,4 4-2,-11 0 1,3 0-3,1 4 1,-4 1 0,0 1-1,4 4 0,-3-2-1,1 2 1,-1 4-1,5-3 1,2 0-1,1 1 1,2-1-1,6-1 0,3-1 1,3-2-1,3 0 0,-2-1 1,3 2-1,1-5 0,-2-1 0,-3-1 0,3-1 0,-4 0 0,-1 0-1,0-3 0,-10 3-2,13-8-4,-13 8-9,0-11-7,0 11-10,-3-10-29,-5 5-21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34.930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21 23,'0'0'34,"0"0"-3,0 0-7,0 0-5,0 0-5,0 0-2,0 0-2,0 0-2,2-12-1,-2 12-2,8-3-2,-8 3 1,13-2-2,-5 2 0,3-1 0,0 1-1,-1-2 0,2 2 0,-7 0 0,7 0 0,-12 0-1,13 0 0,-13 0 1,6 0-1,-6 0 0,0 0 1,0 0-1,0 0 0,0 0 0,0 0 0,0 0-2,0 0-4,8 0-14,-8 0-7,0 0-19,0 0-22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35.896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163 68 72,'9'-10'46,"-9"10"-14,9-10-12,-9 10-6,4-11-4,-4 11-3,1-10-2,-1 10-1,-1-13-1,1 13 0,-13-9-2,4 7 1,-5-1-1,1 3-1,-2 1 2,-1 4-1,-1 2-1,4 2 0,-4 0 1,4 2-1,0 1 1,4-2-1,1 5 1,3-3-1,0 2 1,0 0-1,5-2 0,0 4 0,5-5 1,-2 2-2,2-2 1,-1-1 0,6-1 0,-1 1 0,1-3 0,1 1 0,-3-2 0,2-2 0,-2 2 0,2-3 0,-2-3 0,2 0 0,0 0 0,3 0 0,0 0 0,3-1 0,0-1-2,0-6-1,3 5-11,-2-2-6,0-3-7,-3 1-22,1-3-33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39.164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-1 1 76,'0'0'42,"0"0"-16,-2 5-10,2 4-4,0-9-3,11 14-2,-8-6-1,6 4-2,0-2 0,1 5-1,7-2 0,-2 5-1,1-4 0,1 4 0,0 1-1,2 1 0,-4-2 0,0-1 0,-5-1 0,3-1-1,-3-1 1,-1-1-1,-2-5 0,0 0 0,-7-8 2,11 10-2,-11-10 0,7 10 0,-7-10-2,4 6 1,-4-6-2,0 0-7,0 0-10,0 0-7,0 0-18,6-6-31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39.547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301-1 134,'-12'0'35,"12"0"-12,-4 5-15,-3 2-2,2 3-1,-2 3-2,2 3 0,-5 0-1,0 2 1,1 2-1,-5 2-1,-2-1 0,-2 4 0,-3 0-1,1 3 1,-5-3-1,0-1 0,4-1 0,1-1 1,2-5-2,3-4 1,3-5-1,5-1 0,7-7-2,0 0-5,4-2-11,7-6-6,2 0-12,4-5-32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39.905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12 0 151,'0'0'29,"0"11"-7,0-11-16,-9 10-1,9-10-1,-2 20-2,2-10 1,0 5-1,0-2-1,0 1-1,5-2 1,-1-1-1,4 0 0,-8-11-1,10 14-1,-10-14-6,15-2-10,-8-8-5,3 0-13,-4-4-28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40.084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13 5 145,'0'0'30,"-13"-5"-9,13 5-15,0 0-2,0 0-3,-3 6-1,3-6-2,5 6-5,2-2-12,0 1-8,-7-5-19,12 18-22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40.925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128 1 106,'0'0'49,"0"0"-21,0 0-13,0 0-7,0 0-1,0 6-3,2 0-1,-2 4 1,0 3-2,3-2-1,2 8 0,1-3 0,2 4 0,-2 0 0,4 4 0,-3 0-1,0 2 0,1-2 1,-2 2-1,-6-4 0,0 3 0,0-4 0,-4 0 1,-6-2-1,-1-3 0,-2-2 0,-1-5 0,-2 0 0,-1-5 0,-1-3 0,3-1 0,-2 0 0,0-6 0,4-2 0,1-1 0,4-3-1,0-6-2,8 6-2,-2-8-10,4 2-6,4-3-7,4-1-23,2-3-31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44.32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28 0 137,'-10'4'37,"10"-4"-14,-7 11-14,7-11-3,-6 8-2,6-8-1,-3 22 1,1-9-2,2 4-1,2 0 0,1 1 0,-1 1 0,2 2-1,3-7 0,-2 2 1,0-7-2,-5-9 0,16 14-2,-16-14-10,20-7-8,-6-4-6,-5-7-21,3-4-35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7T08:55:41.188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21 0 153,'0'0'28,"-10"0"-8,10 0-14,-8 2-2,8-2-3,0 7-1,0-7-4,0 0-13,5 6-5,-5-6-15,8-1-23,-8 1-12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2T16:20:28.586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14 102 18,'0'0'54,"0"0"-12,0 0-16,0 0-7,0 0-7,0 0-3,0 0-2,0 0-2,-8 6 0,8-6-2,0 0 0,-2 8 0,2-8-1,0 13 0,0-13 0,-4 16-1,4-9 1,0 4-1,-1 1 1,1 1-2,0 0 1,0 5 0,0-6 1,0 4-2,1-2 1,3 2-1,-2-1 1,6-4-1,-1 1 1,3-3 0,0-1-1,-1-1 1,3-1-1,-3-2 1,3-2-1,1-2 1,-2 0-1,3-6 1,-5-3-1,7 2 1,-1-10 0,0 3-1,-2-6 0,3 1 0,-3-3 1,0 1-1,-3-4 0,-2-2 0,-3 2 0,-1 1 0,-4-1 0,0 6 1,-11-2-1,1 7 0,-1-1 0,-3 4 1,-1 4-1,0 4 1,-4 2-1,5 1 1,1 1-1,0 4 0,-1 1 0,3 7 1,-3 2-1,5-4 0,-3 3 0,1 1 0,3 4 0,1-2 0,1 0-1,0-2-1,6-1-4,-2-3-12,2-11-3,2 9-9,10-9-28,-12 0-31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2T16:20:29.622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211 0 96,'0'0'42,"0"0"-17,0 0-10,0 0-5,0 0-2,0 0-3,0 0 0,0 0-1,0 0-1,0 0 0,0 0 0,-7 9 0,7-9-1,-14 8-1,3-2 0,1 3 0,-3 0 0,-2-4 0,0 5 0,-1-1 0,-3 1 0,2 0 0,-2-2 0,2 1-1,2 0 0,5-3 0,0-1 1,10-5-1,0 0 0,-3 11 1,3-11-1,0 0 0,7 6 0,-7-6 0,16 4 1,-5-1-1,-3-1 0,5 2 1,-2-4-1,5 2 0,-1 2 0,0-1 0,0-2 1,1 2-1,-1 2 0,0-4 0,-5 4 0,1-2 0,-1 0 0,-1 1 0,-9-4 0,12 3 1,-12-3-1,0 0 0,11 6-1,-11-6 0,0 0-1,0 0-5,8 9-12,-8-9-4,0 0-9,0 0-31,-10 6-29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56:20.120"/>
    </inkml:context>
    <inkml:brush xml:id="br0">
      <inkml:brushProperty name="width" value="0.00882" units="cm"/>
      <inkml:brushProperty name="height" value="0.01764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136 3 57,'0'0'47,"0"0"-13,0 0-12,11-4-7,-11 4-4,0 0-3,0 0-1,0 0-1,0 0-1,0 0 0,0 0-2,0 0 2,0 0-2,0 7-1,0-7 1,0 11 0,-6-3-2,4 5 1,-3-2-1,1 4 0,-2 2 0,2 3 0,-3 0 0,1 1 0,2 1-1,-3-4 1,1 6-1,-1-7 1,1 0-1,1-1 1,-2 1-1,2-2 0,-4 1 0,4-1 0,-3 0 1,2-1-1,2 2 0,-3-4 1,4-2-1,-4-2 0,7-8 0,-7 15 0,7-15-1,0 0 0,-5 13-5,5-13-9,0 0-6,0 0-4,0 0-12,3-9-40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56:22.368"/>
    </inkml:context>
    <inkml:brush xml:id="br0">
      <inkml:brushProperty name="width" value="0.00882" units="cm"/>
      <inkml:brushProperty name="height" value="0.01764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3 1 0,'-5'7'45,"5"-7"-7,0 0-5,0 0-12,0 0-6,0 0-3,0 0-4,0 0-1,0 0-2,0 0-1,0 0 0,0 0-1,0 0-1,0 0-1,0 0 1,0 0-1,0 0 0,0 0 0,0 0 1,0 0-1,0 0 0,0 0 1,0 0-1,0 0 0,0 0 0,0 0 0,0 0-1,0 0 0,0 0 1,0 0 0,0 0 0,8-2 0,-8 2 0,13-4 0,-6 4 0,3 0 1,1 0-2,-2 0 1,4 0 0,-2 0 0,0 0-1,-3 0 1,2 0-1,1 0 1,-7-1-1,3 0 0,-7 1 0,7-1 1,-7 1-1,0 0 0,0 0 0,0 0 0,0 0-1,0 0 0,6 6-3,-6-6-13,0 0-4,0 0-10,-6 4-24,6-4-28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56:40.523"/>
    </inkml:context>
    <inkml:brush xml:id="br0">
      <inkml:brushProperty name="width" value="0.00882" units="cm"/>
      <inkml:brushProperty name="height" value="0.01764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29 0 94,'0'0'48,"0"0"-18,0 0-16,0 0-4,0 0-3,0 0-2,0 0-2,0 0 1,0 0-1,0 0-1,0 0 1,0 8-1,0-8 0,5 8 0,4-3 0,4 3-1,-3 0 1,7 1-1,-1-1 0,2 2-1,1-3 1,2 0-1,-6 2 0,0-4 1,-2 0-1,0-1 0,-9-1 0,-4-3 0,8 4 0,-8-4 1,0 0-1,0 0 1,-2 8-1,2-8 0,-7 9 1,7-9-1,-15 13 0,5-6 0,0 1 1,-1 2-1,-2-2 1,-3 3-1,-1-1 0,0 2 1,0-4-1,0 3 0,3-2 0,-1-1 0,2-1 1,5-1-1,-2-3 0,1 0-1,9-3 1,-5 1 0,5-1-2,0 0 0,0 0-2,1-6-7,8 5-9,-9 1-2,14-5-11,-8 4-29,5 1-23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56:41.067"/>
    </inkml:context>
    <inkml:brush xml:id="br0">
      <inkml:brushProperty name="width" value="0.00882" units="cm"/>
      <inkml:brushProperty name="height" value="0.01764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208 4 118,'0'0'38,"9"-6"-14,-9 6-14,0 0-4,0 0 0,0 0-3,0 0-1,0 0 0,0 0 0,0 0 0,0 0 1,0 0-1,0 0 0,2 3 1,-2-3-1,0 0-1,0 0 0,-2 4 0,2-4 0,-10 6 0,4-2 1,-4 2-1,3-1 1,-3 1-1,-3 1 0,0 1 0,-2 1 0,1 2-1,-2-4 1,0 3-1,1 0 0,0-1 0,1 1 0,3-3 0,0 0 0,3-1 0,0-1 0,8-5 0,-6 3 0,6-3 0,0 0-1,0 0-2,0 0-2,0 0-11,0 0-5,0 0-4,-1-7-20,1 7-31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56:42.488"/>
    </inkml:context>
    <inkml:brush xml:id="br0">
      <inkml:brushProperty name="width" value="0.00882" units="cm"/>
      <inkml:brushProperty name="height" value="0.01764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4 76 72,'0'0'44,"0"0"-20,0 0-8,0 0-6,-1 6-2,1-6-2,0 0-1,0 0-1,0 0 1,-2-5-2,2 5 0,0 0 0,0-8 0,0 8-2,2-7 2,-2 7-1,7-12-1,-3 5 2,-4 7-1,7-10 0,-7 10 0,10-11 0,0 7-1,-4 1 1,4-2-1,-5 3 0,5-3 0,-3 3 1,3 1-1,2 0 0,-5 1 0,3 0 0,-5 1-1,-5-1 1,13 15-1,-6-7 1,-4 2-1,-2 3 0,2 1 0,-1-1 0,-2 1 1,0-2-1,0 1 0,0-1 1,0 0-1,0-1 0,-3 2 1,0-2-1,-3 2 1,-2-1-1,-2 3 0,4-1 0,-8 1 1,3 1-1,-2-3 0,0 1 0,5 0 0,-5-1-1,3-2 2,4-2-1,-2-1 0,3-1 0,5-7-1,-8 10 1,8-10 0,0 0 1,0 0-2,0 0 2,0 0-1,0 0 0,-4-4 1,4 4-1,0-10 0,0 10 0,11-11 0,-11 11 1,13-6-1,-9 3 0,6 1 0,-4 2 0,5 0 0,-7 1 0,6 3 1,-3-1-1,2 0 0,1 0 0,-2 1 0,4 0 1,0-1-1,3-1 0,-4 0 0,3-2 0,0 0 0,3 0 0,-1 0-1,0 0-2,-2-6-7,2 2-8,-2-4-4,0 2-7,0-6-25,-4 1-36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4:57.831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19 297 28,'0'0'55,"-10"1"-6,10-1-32,0 0-4,-9 0-3,9 0-1,0 0-2,0 0-1,0 0-1,0 0-1,0 0-1,10-5 0,-10 5-1,17-9-1,-8 3 0,4 0 1,-1-1-1,4-1 0,0 0 0,1 1 0,0-3 0,1 4-1,1-2 2,-1-1-1,-1 0-1,3 1 1,0-1-1,1 0 1,-4 2-1,5-3 0,-1 3 1,0-2-1,1-1 1,-1 5-1,-1-2 1,1 0-1,0 1 0,2 2 0,1-3 1,-2 3-1,2 0 0,-2-1 0,4 2 0,-2-2 0,0 1 0,0-2 0,2 3 0,-2-2 0,2 1 0,1-2 0,-2 1 0,4 0 0,-1 0 0,1 2 0,0-1 0,1 0 0,0 0 0,1 0 0,0 2 0,1 0 0,-1 2 0,-1 0 0,1-2 0,-3 2 0,2 0 0,-1 0 0,-1 2 0,-1-2 0,0 1 0,2 2 1,-3-2-1,4 2 0,0 0 0,3 0 0,-1-1 0,4 2 1,-2-2-1,2 1-1,1 1 2,1 3-1,-3 0 0,4-1 0,1 2 0,1 1 0,3-1 0,4 0 0,-1 2 0,0-2 1,5 3-2,-3-3 2,3 0-1,-2 2 0,4-2 0,-4 0 0,2 2 0,5-2 0,-6 2 0,3-2 0,1 0 1,-3 3-1,0-3 0,-4-1 0,5 3 1,-6-3-1,3 1 0,1-1 0,-2 0 0,4 1 0,-6-1 0,5-2 0,-3-2 0,-1 2 0,2-2 0,-3 1 1,1 1-1,0-3 0,-1 0 0,-3 0 0,0 0 1,2 0-1,-4 0 0,2-2 0,-3 0 0,-2 0 0,2 0 0,2 0 0,-4 0 0,1 0 1,-3 0-1,3 0 1,-3-1-1,0 0 0,-3-1 0,3 1 0,-6-2 0,2 1 0,1-1 1,0 2-1,-3-3 0,2 2 0,-1-1 0,3 1 0,-6-1 0,4 2 0,-2 0 0,-1-3 0,0 1 0,-2-3 0,2 5 0,-1-3 0,-1-1 0,0 1 0,1 0 0,-1-1 0,1-1 0,0 2 1,1 0-1,2-2 0,-3 1 0,5 0 0,-1 0 0,-3-1 0,1 0 0,0-2 0,-1 3 0,-1-3 0,0 0 1,3 1-1,-5 0 0,4-1 0,-4 0 0,4 2 0,-4-1 0,0 0 0,0 3 0,2-2 0,-5 0 0,-3 1 0,3 0 0,-4 1 0,0 2 0,-2-2 0,1-1 1,-5 3-1,0-3 0,2 3 0,-2-1 0,0-2 0,-2-1 0,-2 2 0,0-1 0,-2 2 1,-1 0-1,0-1 0,-7 4 0,12-6 0,-12 6 0,0 0 0,7-8 0,-7 8-1,0 0 1,0-5-2,0 5-3,0-8-6,0 8-8,0-8-7,0 8-13,-13-12-39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24T17:16:34.7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44.32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44 0 167,'-18'0'26,"4"1"-6,2-1-15,12 0-3,0 7-2,0-7-7,12 7-12,2-5-6,4-2-18,3 0-35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24T17:16:34.7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17 15,'0'-8'30,"0"8"1,-2-9-5,2 9-2,0 0-8,0 0-3,0 0-4,0 4-3,0 6 0,0 1-2,4 3 0,-3 5-2,6 5 0,-1 5-1,2 3 0,3 6 0,0 1 0,2 7 0,2 2 0,3 0 1,-1 0-2,3 1 1,-4-3 0,1-3 0,1-5-1,-3-3 1,-4-8-1,1-3 0,-4-9 0,2-5 1,-4-5 0,-6-5 0,14-8 1,-7-5-1,-2-5 0,-1-4 0,3-2 1,-3-7-1,0 0-1,0 0 0,3-3 0,-1-2 0,1 0 0,-2 1 0,1-3 0,3 2 0,-2-2-1,1-1 1,-3 7 0,2 3 1,-2 3-1,-2 4 0,-1 3 1,2 6-1,-3 2 0,-1 11 0,4-11 0,-4 11-1,0 0 0,0 0-3,0 0-3,0 0-8,0 4-10,0 9-18,0-2-28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15 40,'-8'-1'39,"2"0"-2,-2-1-12,8 2-7,-10-2-7,10 2-2,0 0-2,0 0-3,0 0 0,8 0-1,1 0 0,5 0-1,0 0 0,4-3 0,0 0-1,1 3 0,0-1 1,0-1-2,-3 2 0,0 0 1,-2 0-2,-3 0-2,-1 3-7,0 3-11,-10-6-9,8 6-24,-3 1-23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206 142 23,'0'0'42,"0"0"-7,0 0-7,0 0-12,6-3-3,-6 3-4,5-10-2,-5 10-2,2-12-1,-1 5-1,0-4 0,-1 3-2,2 1 1,-2-2-1,0-3 1,-3-1-1,0 4 0,-6 0 0,3-1 0,-3 1 0,-4 1-1,2 2 1,-4 6 0,0 0 0,-3 5-1,4 4 0,-2 4 1,1 5-1,1 0 0,-2 5 1,4 2-1,2-3 1,0 3-1,3-1 1,3 0 0,0 4 0,4-3-1,0-2 2,4 3-2,4-3 1,2 2-1,0-5 1,3 0-1,1-1 1,-1-4-1,0-4 1,0-1 0,3-4-1,1-1 1,-2-5-1,3 0 1,-1-3-1,4-4 1,-2 0-1,-2-2 0,3 2-1,-3-8-3,3 7-10,-6-3-7,1 2-11,-5-5-26,-2 0-22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301 28 10,'0'0'45,"0"0"-6,0 0-10,0 0-10,2-9-6,-2 9-3,0 0-2,0 0-3,0 0 1,0 0-2,2-8-1,-2 8 0,0 0 1,0 0-1,-2-8 0,2 8 0,0 0-1,-10-3 0,10 3-1,-9 0 1,-1 0-1,2 0 0,-3 3 0,0 0-1,-3 1 1,0-1-1,-3 3 0,1 0 0,-2-3 0,-3 3 1,2 1-1,-1 1 0,3 0 1,0 1-1,0 3 2,3-2-1,1 2-1,3 0 1,2-1-1,3 0 1,3 2-1,0-4 0,2-2 1,0 6-1,0-4 0,3 2 0,-2-1 1,5 1-1,1-4 1,-2 5-1,0-5 0,3 4 0,-1-1 0,2-4 0,-1 4 0,2-5 0,-2 2 0,3 1 1,1-2-1,-2-3 0,4 0 0,-2 1 0,2-1 1,-2 2-1,2-1 0,-1-4 0,1 1 0,-1-1 0,-1 0 0,-2 0 0,2 0 1,0 0 0,-1 0-1,0 0 0,-3 2 0,1-2 0,-1 0 1,1 3-1,-9-3 0,10 5-1,-10-5-1,7 9-1,-2-1-6,-5-8-10,0 0-5,6 8-14,-6-8-34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 38 20,'0'0'42,"0"0"-14,0 0-4,0 0-7,0 0-3,0 0-2,0 0-1,0 0-3,0 0 0,4-12-2,-4 12 0,0 0-3,-2-9 0,2 9 0,-6-8-2,6 8 0,-9-4 0,9 4-1,-8-4 0,8 4 1,-10 0-1,10 0 1,-10 0-1,1 0 1,3 3-1,-2 0 1,1 0 0,-1 1-1,8-4 1,-13 11 0,9-6-1,-1 5 1,4-3-1,-5 5 0,5-3 1,-2 2-1,3 4 0,-2-1 0,0 4 1,0-5-1,2 5 0,0-3 0,0 4 0,0-4 0,0 3 0,-1-2 0,1 1 0,-2-4 1,1 2-1,-2-4 0,2 3 0,-3-5 1,0 2-1,1-2 0,2-1 0,-6 2 0,3-1 0,2 0 0,2-9 0,-7 12 0,7-12 0,-3 10 0,3-10 2,0 9-2,0-9 0,0 0 0,0 8 0,0-8 0,0 0 0,8 13-2,-8-13 2,3 10 0,-2-2 0,-1 1 2,0 4-2,0-4 0,0 3 0,0 1 1,0 0-1,2 4 0,-2-3 0,2 0 0,0-2 0,-1 0 0,3 0 0,-1-1 1,0 0-1,1-2 0,-1 0 0,1 0 1,1 3-1,-1-1 1,0-1-1,3 1 0,-2-1 0,-2-1 0,-3-9 0,11 11 0,-11-11 0,9 7-2,-9-7-2,13 0-7,-4-4-9,-1-2-7,1-4-19,2-5-32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69 153 38,'0'0'62,"0"0"-18,-6 0-24,6 0-5,0-10-2,0 10-5,0-15-3,4 4 0,0 0-3,5-4 1,-7 2-2,5-3-1,-3 4 1,1-5-1,-1 4 0,-2 4 1,-2-2-1,0 11 0,0 0 0,0 0 0,0 0 1,0 18-1,-1 2 0,1 1 0,0 7 0,0 1 1,0 0-1,1 1 0,1-1 0,-2-1 0,4-5 0,-4-2 0,0-1 2,-6-3-2,2-2 0,-3-4 1,0 0-1,-1-2 0,-4-1 0,2-1 1,-1-4-1,-2 0 0,3-3 0,3 0-1,7 0 1,-13-2 1,13 2-1,-2-9 0,2 9 0,6-8 1,3 6-1,3 0 1,2-1-1,1 2 1,7-2-1,-4 0 1,3 2-1,-6 0 0,5 1 1,-5 0-1,-2 0-1,-1 0 0,-1 1-1,-11-1-8,12 3-9,-12-3-6,6 5-15,-6-5-36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1-1 166,'4'8'25,"-4"-8"-6,0 0-15,0 0-2,0 0 0,0 0-2,0 0-1,7 7-8,-7-7-10,11-2-6,-11 2-16,11-6-34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0 151,'12'9'28,"-12"-9"-8,2 7-17,-2-7-5,14 4-8,-7-1-11,-7-3-14,15 0-23,-5-3-15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0 158,'0'0'26,"0"0"-6,7 9-16,-7-9-3,8 0-4,-1 0-15,0-3-7,-2 1-15,7-1-28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44.32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278 10 48,'0'0'64,"0"0"-23,5-10-22,-5 10-7,0 0-4,0 0-1,0 0-3,0 0 0,-4 0-1,4 0-1,-14 6 1,2 3-1,3-2-1,-7 3 0,0 4 0,-4-4 1,-1 5-1,-7-4-1,3 6 0,0-6 1,2 2-1,1 1 0,5-8 1,3 3-1,6 0 0,8-9 1,-10 10-1,10-10 1,0 0-1,10 9 1,-1-1-1,5-4 1,4 1 0,2-3-1,3 3 1,2 1 0,1-1-1,1 1 1,-2-3-1,-2 0 1,-1-1-1,-10 0-1,2-1 1,-2 2-3,-12-3-1,9 5-10,-9-5-8,0 0-7,-3 4-22,-4-4-36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 19 35,'0'0'46,"2"-11"-8,-2 11-13,2-6-10,-2 6-3,0 0-2,0 0-3,0 11 0,-4 1-2,1 6-2,-1 6 0,4 6 0,-4 0-1,2 7 0,-1 2-1,-3-1 0,2 3 0,-1-3-1,-3 1 1,3-5-1,0-4 0,-1-2 0,2-10 0,0 1 0,2-9 0,-2 0 0,4-10 0,0 0 0,0 0 0,0 0 0,0-5 0,0-7 0,4-7 0,2-2 0,-4-6 0,4-6 0,1-2 0,-5-6-1,5-2 1,-3 2 0,-2-4 1,0 5-1,-1 0 0,1 7 0,0 6 1,0 4 0,2 8-1,-1 7 1,-3 8-1,6 11 2,1 6-2,-3 7 1,0 4-1,3 5 1,1 3 0,-1 1-1,4 1 1,0 0-1,-2-2 0,3-7 1,-2 0-1,-2-6 0,2-5-1,-4-7 2,2-4-1,-8-7 0,13-3 0,-7-5 1,-2-3-1,1-9 0,-2-2 1,3-2-1,-4-3 0,5-3 0,-2-1 0,0 2 0,0-3-1,3 6 1,-2 2 0,3 3-1,-3 4 1,-2 4-1,4 5-2,-6-3-8,-2 11-9,7-6-6,-7 6-19,0 0-36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28 35,'0'0'59,"-1"-11"-22,1 11-15,0 0-6,0 0-6,0-11-2,0 11-1,0 0-2,0 0-2,6-4 0,-6 4-2,10 0 0,-10 0 0,13 0-1,-4 0 1,2 2 0,-3 3 0,3 0-1,-3 2 1,2 0 0,-2 1 0,0-1 0,-3 4 0,0-1-1,-1 1 1,0 2-1,-2-1 1,-2 3-1,0-1 0,0 6 0,0-5 1,-4 4-1,1-2 0,-2 2 0,0-1 0,1 0 0,-1 1 0,0-4 0,2 1 0,0-1 1,1 0-1,-4-4 0,6 0 0,-1-1 0,1-1 0,0 1 2,0-3-2,0-7 1,0 12-1,0-12 1,0 12-1,0-12 0,0 10 1,0-10-1,-1 12 0,1-12 0,-2 9 0,2-9 0,-2 9 0,2-9 0,0 7 0,0-7 0,0 0 0,0 10 0,0-10 0,4 12 0,-4-12 0,8 10 0,-8-10 0,8 15 0,-3-5 1,2-1-1,0 1 0,-1 2 0,0 0 0,0 3 0,1-2 0,-2 4 1,-3-2-1,2 2 1,-1 1 0,-3-3-1,0 2 1,-3-4 0,-3 1 1,1 0-2,-2-4 1,-1-1 0,-2-1-1,2-2 1,-3-1-1,3 1 0,-2-1-2,10-5 0,-16 6-5,16-6-13,-13 12-4,7-4-11,-3-5-35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14-2 55,'0'-8'63,"0"8"-22,0 12-24,-7-4-7,7 9-1,-1 2-2,1 7-3,0 0-2,0 5 1,0 2-1,1 5 0,3 0 0,-1 4-1,0 0 0,-1 7 0,-2-2-1,0 2 2,0-3-2,-2-3 0,-4-5 0,2-4 0,4-7 0,-3-6-2,3-4-1,-3-8-3,3 0-10,0-9-8,0 0-13,5-15-30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152 78 94,'8'-9'54,"-3"0"-24,-3-3-18,-2 12-2,6-19-2,-6 19-3,-4-16-2,4 16 0,-15-10 0,6 7-2,-5 3 0,-2 0 0,0 6 0,-3 4 0,4 10-1,-1-1 1,1 8 0,2 2 0,4 3-1,1 0 2,4 2-2,4-2 1,2-4-1,8-6 0,-1 0 0,6-8 1,2-4-1,1-2 0,2-7 0,0-1-1,2 0-2,-5-5-4,2-3-14,2-7-2,2-2-14,-4-4-31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2-2 141,'0'-9'34,"0"9"-11,0 0-15,-2 7-2,2 15-1,0-1 0,2 10-3,-1 6 0,0 5 0,-1 5-1,0 3 0,0-2 1,7 0-1,-5-2-1,0-4 1,1-3 0,-1-4-1,3-9 1,-1-2-1,3-5-1,-7-6-1,9-3-3,-9-10-13,2 9-4,-2-9-8,0-4-30,0-6-28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193 3 106,'0'0'46,"10"-4"-23,-10 4-12,0 0-2,0 0-2,0 0-2,-3 5-1,3-5-2,-15 13 0,4-1 0,-4-1-1,3 2 0,-7 3 0,1-1 1,2 1-2,-2 0 2,0-1-2,4-4 1,0 0 0,5-2 0,-1-4-1,4 1 1,6-6-1,-4 10 1,4-10-1,0 0 1,9 7-1,0-2 2,2-2-2,3 1 1,2 1-1,2 2 0,0-3 1,2 1-1,-3 0 0,1 0 0,-3-2 0,1 2 0,-5-2-1,3-3-1,-3 5-2,-5-10-9,4 2-9,-6-4-5,2-1-20,3-6-33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32 155,'4'-9'28,"-1"1"-6,-3 8-17,0 0-2,0 0 1,9 17-2,-9 2 1,0 8-2,0 7 0,-2 9 0,-5 4 0,2 4 0,0 1-1,-2-4 1,2-1-1,-2-6 0,4-9 1,-1-8-1,4-9 0,2-7 0,-2-8 0,13-8 0,-6-4 0,2-10 0,-3-3 0,3-8 0,-4-4 0,-2-5 0,-3-4-1,0-1 1,-1 1 0,-3-1 0,2 7 0,1 4 0,1 5 0,0 10 1,1 7-1,-1 14 1,13 3-1,-5 15 0,4 7 1,-4 7 0,6 7-1,1 1 1,-1 5-1,0-2 0,-1-7 1,-2 0 0,3-10-1,-4 1 1,-1-7-1,-1-7 1,-8-13 0,10 7-1,-10-7 1,12-12-1,-1-8 1,-5-7-1,3-7 0,0-6 0,1-2 0,-2-2 0,0-2 0,0 3 0,0 6-1,-1 5 0,-4 9-1,4 3-1,-1 13-10,-2 0-7,-4 7-6,0 0-17,0 9-38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14 8,'0'0'45,"0"0"-22,0 0-3,0 0-2,0 0-4,0 0-1,0 0-1,0 0 0,0 0-3,0 0-2,0 0-1,0 0-1,0 0-2,0 0-1,0 0 0,0 0-1,0 0 1,0 0 0,0 0-1,0 0 0,0 0 1,0 0-1,0 0 0,4 8 0,-4-8 0,6 6 0,-6-6 0,11 4 0,-11-4 0,7 0 1,-7 0-2,8-5 1,-8 5 2,0-8-3,0 8 1,-2-11 0,2 11 0,-11-5-1,1 2 0,10 3 0,-9 3-2,9-3-4,-4 11-13,4-3-4,0 0-15,0 4-30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2 104,'0'0'46,"0"0"-19,-12 8-18,12-8-3,0 0 0,-4 7-2,4-7-1,0 0 0,0 0-1,0 0 0,0 0 0,0-3 0,0 3-1,0 0 0,0-10-1,0 10 1,0 0 0,0 0 1,-10-5-2,10 5 0,0 0 1,-6 1-1,6-1-1,0 0-4,-2 13-11,2-13-6,0 0-11,0 0-28,0 0-21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568 4 18,'9'-3'37,"-9"3"-7,0 0-1,10-2-9,-10 2-2,0 0-3,0 0-4,0 0-3,0 0 0,0 0-2,0 0-1,0 0-2,-8-3 0,8 3 0,-11 0-1,0 3-1,-5 0 0,-1-1 0,-5 3-1,-5-2 1,0 2-1,-9-1 2,0 0-2,-5 1 0,-5-1 1,-2 4-1,1-2 0,1 3 0,3-1 1,4 3-1,12-2 0,3-3 0,9-1 0,14 3 1,1-8-1,14 7 0,6-4 0,11-1 0,2-1 0,3 1 1,5 0-1,-2 2 0,-5 0 0,0 4 1,-5 4-1,-8-3 0,-7 7 0,-3 0 1,-11 6-1,-2-1 0,-11 2 0,-7 2 0,-6 3 0,-5 4 0,-2-2 0,-4 3 0,1-5 0,2 2 0,4-1-1,0-5 1,14-5 0,1-4 0,8-2 0,5-6 0,2-7 0,13 9 0,5-7 0,5-2 0,6 0 1,5 0-1,1 0 0,4 0 0,2-2 0,-2 0 1,3-4-1,-5 2 0,1 1 0,3-2 0,-4 0 0,1 1 0,4-3 1,-3 2-1,-2 0 0,-7 2 0,3-1-1,-8 1 1,-5 3-2,-9-3-3,2 3-11,-13 0-6,11-3-9,-11 3-24,2-11-28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44.32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14-1 160,'0'0'26,"0"0"-9,-14 5-10,14-5-2,7 0-2,7 0 1,1 0-2,8 0-1,1 0 1,8 0 0,2 2-2,3 3 1,-2 0 0,-1 2 0,-1 0-2,-8 0-2,3 6-11,-10-7-6,-8-1-8,-10-5-22,14 1-36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19 50,'0'0'54,"0"-9"-20,0 9-16,0 0-5,0 0-2,0-11-3,0 11-2,0 0 0,0 0-1,0 0-2,0 8 0,-4 1-1,4 1 0,0 3-1,0 1 1,0 4-1,0-2 0,6-1 1,0-1-1,-2-1-1,4-2 1,-8-11-1,14 11 0,-7-7 0,-3-4-1,8 0-2,-12 0-2,15-8-10,-11-2-6,4-2-10,-4-3-27,-1-5-19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 16 141,'-11'-5'33,"4"2"-12,-3-3-12,10 6-4,-9-3-2,9 3-1,0 0-2,0 0-1,0 0-3,0 0-7,0 11-10,0-11-10,13 9-23,-3-2-20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111 0 94,'0'0'48,"0"0"-22,0 0-14,-6-2-3,6 2-1,-16 3-3,7 2 0,-7 1-2,9 1 0,-4-3-1,0 3 0,2 0 0,-2 1-1,7 3-1,-1-5 2,5-6-1,-6 16-1,6-7 1,0 2-1,6-2 0,0 1 1,6-3-1,-1 1 0,2-6 0,1 4 1,0-6-1,0 4 0,3-4 0,-5 0 0,0 0 0,0 0-1,-1 0-2,-5-7-3,6 7-10,-12 0-6,0 0-12,5-8-27,-5 8-19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49 134,'0'0'35,"0"0"-11,7-9-14,3 9-3,-3-5-3,5 3-1,3-1-1,1 2-1,0-5-1,-2 3 0,3 1 2,-3-3-4,-2 3 1,-2-1-4,1 3-8,-4-3-8,-7 3-9,11-5-26,-11 5-23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161 30 126,'0'0'39,"5"-9"-14,-5 9-14,0-10-4,0 10-1,-5-7-3,5 7-1,-15-3-1,3 3 1,0 3-1,-5 2-1,1 5 1,0-1 0,1 5-1,-1 0 1,3 3 0,2 2 0,-1 0-1,9-1 1,1 0 0,2-1-1,5-2 1,5 1 0,4-2-1,5-7 0,0 0 1,2-5-1,5-1 0,-5-1 0,2 0-1,0-5-2,-1 4-4,-9-6-12,2 3-4,-6-6-11,-1 6-31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104 0 141,'0'0'34,"0"0"-18,0 0-7,-2 5-1,2-5-4,-1 13 0,1-5-2,0 5 0,0 0 1,3 4-2,-1 0 1,-1 2-2,3-1 1,-4 5 0,0-2-1,-4 1 1,1-4-1,-2-1 0,-3-3 1,0-2-1,-3-3 0,5-3 1,-4-4-1,1-2-1,0-8 1,1-1-1,-1-1 0,2-9-2,-1 3-5,6-12-12,0 4-3,0-6-16,2 1-29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7 145,'0'-8'32,"0"8"-11,0 0-12,-6 0-4,6 0-2,0 0-2,0 0-1,0 0-1,0 0-6,5 0-11,-5 0-5,6 5-16,-6-5-29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89 6 126,'6'-2'38,"-6"2"-14,0 0-13,0 0-5,-4-4-1,4 4-2,-10 0 1,2 0-3,2 4 1,-5 1 0,0 1-1,4 3 0,-3-1-1,2 2 1,-2 3-1,5-2 1,2-1-1,1 2 1,2-1-1,6-2 0,3 0 1,2-2-1,4 0 0,-2-2 1,3 3-1,0-5 0,-2-1 0,-2-1 0,2-1 0,-3 0 0,-1 0-1,0-3 0,-10 3-2,12-8-4,-12 8-9,0-10-7,0 10-10,-2-10-29,-6 5-21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20 23,'0'0'34,"0"0"-3,0 0-7,0 0-5,0 0-5,0 0-2,0 0-2,0 0-2,2-12-1,-2 12-2,8-2-2,-8 2 1,12-2-2,-4 2 0,3-1 0,0 1-1,-2-2 0,3 2 0,-7 0 0,7 0 0,-12 0-1,12 0 0,-12 0 1,6 0-1,-6 0 0,0 0 1,0 0-1,0 0 0,0 0 0,0 0 0,0 0-2,0 0-4,8 0-14,-8 0-7,0 0-19,0 0-22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158 66 72,'9'-10'46,"-9"10"-14,9-9-12,-9 9-6,4-11-4,-4 11-3,1-10-2,-1 10-1,-1-12-1,1 12 0,-13-9-2,4 7 1,-4-1-1,0 3-1,-1 1 2,-2 4-1,-1 2-1,5 1 0,-5 1 1,5 2-1,-1 0 1,4-1-1,2 5 1,2-4-1,0 3 1,0 0-1,5-3 0,0 5 0,5-5 1,-2 1-2,2-1 1,-1-1 0,5-2 0,0 2 0,1-3 0,0 1 0,-2-3 0,2-1 0,-2 2 0,1-3 0,-1-3 0,2 0 0,0 0 0,2 0 0,1 0 0,2-1 0,1-1-2,-1-6-1,4 5-11,-3-1-6,1-4-7,-4 1-22,2-3-33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44.32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370 167 5,'0'0'62,"0"0"-5,0 0-31,0 0-10,0 0-4,0 0-2,4-10-3,-4 10-2,10-10 0,-10 10-2,15-11 1,-15 11-1,7-17-1,-4 7 0,-1 1-1,3-3 2,-5-2-2,-7-2 1,0 2-1,-5 2 0,-4-1 0,3 6 0,-11-1 0,3 4 0,-2 4-1,-6 2 1,3 9-1,-2 1 1,1 8-1,-3 3 0,4 1 0,-3 4 0,5 9 0,4-6 0,3 5 0,1-2 1,2 0 0,8-1-1,5-1 1,1-1-1,1-3 1,13-4 0,1-3 0,11-6-1,0 0 1,8-8-1,3-1 0,4-4 1,1-2-1,-3 0 0,-2-3 1,-3-1-2,-8-1-1,-7-5-8,1 2-11,-8 0-2,1-2-13,-8-4-33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 76,'0'0'42,"0"0"-16,-2 5-10,2 4-4,0-9-3,11 14-2,-8-6-1,5 4-2,1-2 0,1 5-1,6-3 0,-1 6-1,1-4 0,0 4 0,1 1-1,0 1 0,-2-2 0,-1-1 0,-4-1 0,3-1-1,-4-2 1,0 0-1,-2-5 0,0 0 0,-7-8 2,10 10-2,-10-10 0,7 10 0,-7-10-2,4 6 1,-4-6-2,0 0-7,0 0-10,0 0-7,0 0-18,6-6-31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292-1 134,'-12'0'35,"12"0"-12,-3 5-15,-4 2-2,2 2-1,-2 4-2,2 2 0,-4 1-1,-1 1 1,1 3-1,-4 1-1,-3 0 0,-1 3 0,-3 0-1,-1 3 1,-3-3-1,0 0 0,4-2 0,0-1 1,3-4-2,2-5 1,4-4-1,4-1 0,7-7-2,0 0-5,4-2-11,7-6-6,1 1-12,5-6-32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0 151,'0'0'29,"0"11"-7,0-11-16,-8 9-1,8-9-1,-2 20-2,2-11 1,0 6-1,0-3-1,0 2-1,5-3 1,-2 0-1,5-1 0,-8-10-1,10 14-1,-10-14-6,15-2-10,-9-8-5,4 1-13,-4-5-28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5 145,'0'0'30,"-13"-5"-9,13 5-15,0 0-2,0 0-3,-3 6-1,3-6-2,5 6-5,2-3-12,0 2-8,-7-5-19,11 18-22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125 1 106,'0'0'49,"0"0"-21,0 0-13,0 0-7,0 0-1,0 6-3,2 0-1,-2 3 1,0 4-2,3-2-1,1 7 0,2-2 0,2 3 0,-2 1 0,4 3 0,-3 0-1,-1 3 0,2-3 1,-2 2-1,-6-3 0,0 2 0,0-3 0,-4-1 1,-6-2-1,0-2 0,-3-2 0,-1-6 0,-1 1 0,-2-5 0,0-3 0,2-1 0,-2 0 0,1-6 0,3-2 0,2 0 0,3-4-1,0-6-2,8 7-2,-2-9-10,4 3-6,4-4-7,4 0-23,1-3-31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0 153,'0'0'28,"-10"0"-8,10 0-14,-8 2-2,8-2-3,0 7-1,0-7-4,0 0-13,5 6-5,-5-6-15,8-1-23,-8 1-12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99 18,'0'0'54,"0"0"-12,0 0-16,0 0-7,0 0-7,0 0-3,0 0-2,0 0-2,-7 6 0,7-6-2,0 0 0,-2 8 0,2-8-1,0 12 0,0-12 0,-4 16-1,4-9 1,0 3-1,-1 2 1,1 2-2,0-2 1,0 6 0,0-7 1,0 5-2,1-3 1,3 2-1,-2 0 1,5-4-1,1 1 1,1-4 0,0 0-1,1-2 1,1 0-1,-3-1 1,3-4-1,2-1 1,-2 0-1,2-6 1,-3-3-1,5 3 1,-1-10 0,1 2-1,-2-5 0,1 0 0,-1-2 1,0 1-1,-4-5 0,-1-2 0,-3 3 0,-1 1 0,-4-1 0,0 5 1,-11-1-1,2 6 0,-2-1 0,-2 5 1,-2 3-1,1 5 1,-5 0-1,6 2 1,0 2-1,0 2 0,0 2 0,2 6 1,-2 3-1,4-4 0,-1 2 0,-1 2 0,3 3 0,1-1 0,1-1-1,1-2-1,5 0-4,-2-3-12,2-11-3,2 9-9,9-9-28,-11 0-31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205 0 96,'0'0'42,"0"0"-17,0 0-10,0 0-5,0 0-2,0 0-3,0 0 0,0 0-1,0 0-1,0 0 0,0 0 0,-8 8 0,8-8-1,-13 9-1,2-4 0,2 4 0,-4 0 0,-2-4 0,1 4 0,-1 0 0,-4 1 0,3 0 0,-3-3 0,3 2-1,1 0 0,6-3 0,-1-1 1,10-5-1,0 0 0,-3 10 1,3-10-1,0 0 0,7 6 0,-7-6 0,15 4 1,-4-1-1,-4-1 0,6 2 1,-2-4-1,4 2 0,0 1 0,0 0 0,-1-1 1,1 1-1,0 1 0,0-3 0,-6 4 0,2-2 0,-2 0 0,0 1 0,-9-4 0,12 3 1,-12-3-1,0 0 0,11 5-1,-11-5 0,0 0-1,0 0-5,7 9-12,-7-9-4,0 0-9,0 0-31,-9 6-29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8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133 3 57,'0'0'47,"0"0"-13,0 0-12,11-4-7,-11 4-4,0 0-3,0 0-1,0 0-1,0 0-1,0 0 0,0 0-2,0 0 2,0 0-2,0 7-1,0-7 1,0 11 0,-5-4-2,2 6 1,-1-2-1,-1 4 0,0 2 0,1 2 0,-3 0 0,1 3 0,2-1-1,-3-3 1,1 5-1,-1-6 1,2 0-1,-1-2 1,-1 2-1,3-2 0,-6 1 0,6-2 0,-4 1 1,2-1-1,2 2 0,-3-5 1,4-1-1,-4-2 0,7-8 0,-7 15 0,7-15-1,0 0 0,-4 12-5,4-12-9,0 0-6,0 0-4,0 0-12,3-9-40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9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0 0,'-5'3'45,"5"-3"-7,0 0-5,0 0-12,0 0-6,0 0-3,0 0-4,0 0-1,0 0-2,0 0-1,0 0 0,0 0-1,0 0-1,0 0-1,0 0 1,0 0-1,0 0 0,0 0 0,0 0 1,0 0-1,0 0 0,0 0 1,0 0-1,0 0 0,0 0 0,0 0 0,0 0-1,0 0 0,0 0 1,0 0 0,0 0 0,8-1 0,-8 1 0,13-1 0,-6 1 0,3 0 1,1 0-2,-3 0 1,5 0 0,-2 0 0,0 0-1,-4 0 1,3 0-1,1 0 1,-7-1-1,3 1 0,-7 0 0,7-1 1,-7 1-1,0 0 0,0 0 0,0 0 0,0 0-1,0 0 0,6 3-3,-6-3-13,0 0-4,0 0-10,-6 2-24,6-2-28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44.32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20 1 30,'0'0'37,"0"0"-4,0 0-5,0 0-11,0 0-5,0 0-3,0 0-2,-6 5-2,6-5-1,0 0 0,-2 8-2,2-8 0,0 0 0,0 8 0,0-8 0,0 0-1,0 0 1,10 0-1,-10 0 1,0 0 0,1-6-1,-1 6 1,0 0-1,0 0 0,0-9 0,0 9 0,-11 0 0,11 0-1,0 0 1,-7 7-1,7-7 1,0 0-1,-7 8 1,7-8-1,0 0 1,0 0-1,7 0 1,-7 0-1,0 0 1,0 0-1,5-7 1,-5 7-1,0 0 1,0 0 1,0 0-2,-5 0 1,5 0-1,0 0 0,0 0 1,0 0-1,0 0 0,0 4 0,0-4 0,0 0 0,0 0 0,0 0 0,0 0-1,0 0-3,0 0-12,3 0-6,-3 0-10,12-6-32,-7-1-21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9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0 94,'0'0'48,"0"0"-18,0 0-16,0 0-4,0 0-3,0 0-2,0 0-2,0 0 1,0 0-1,0 0-1,0 0 1,0 7-1,0-7 0,5 9 0,3-4 0,4 2-1,-1 1 1,6 0-1,-3 0 0,4 2-1,0-3 1,2 0-1,-5 2 0,0-5 1,-3 1-1,0-2 0,-7 1 0,-5-4 0,8 4 0,-8-4 1,0 0-1,0 0 1,-3 8-1,3-8 0,-7 8 1,7-8-1,-13 12 0,3-4 0,1-1 1,-2 3-1,-3-2 1,-1 3-1,-1-2 0,0 2 1,-1-2-1,1 1 0,2-1 0,-1-1 0,3-1 1,4-2-1,-1-2 0,0 0-1,9-3 1,-5 1 0,5-1-2,0 0 0,0 0-2,1-6-7,8 5-9,-9 1-2,13-5-11,-7 5-29,4 0-23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9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200 4 118,'0'0'38,"9"-6"-14,-9 6-14,0 0-4,0 0 0,0 0-3,0 0-1,0 0 0,0 0 0,0 0 0,0 0 1,0 0-1,0 0 0,2 3 1,-2-3-1,0 0-1,0 0 0,-2 4 0,2-4 0,-10 6 0,4-2 1,-3 2-1,2-2 1,-2 3-1,-4-1 0,1 2 0,-3 0 0,1 3-1,-1-4 1,0 2-1,0 1 0,2-1 0,-1 1 0,3-4 0,0 1 0,4-1 0,-1-1 0,8-5 0,-5 2 0,5-2 0,0 0-1,0 0-2,0 0-2,0 0-11,0 0-5,0 0-4,-2-6-20,2 6-31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6:34.79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74 72,'0'0'44,"0"0"-20,0 0-8,0 0-6,-1 6-2,1-6-2,0 0-1,0 0-1,0 0 1,-1-5-2,1 5 0,0 0 0,0-8 0,0 8-2,1-7 2,-1 7-1,7-11-1,-3 4 2,-4 7-1,7-10 0,-7 10 0,10-10 0,0 6-1,-5 1 1,5-2-1,-5 3 0,5-2 0,-3 2 1,3 1-1,1-1 0,-4 2 0,2 0 0,-3 2-1,-6-2 1,12 14-1,-5-6 1,-4 1-1,-2 4 0,2 0 0,-1 0 0,-2 0 1,0-1-1,0 1 0,0-2 1,0 1-1,0-2 0,-3 3 1,0-2-1,-3 1 1,-2 0-1,-2 3 0,5-3 0,-9 3 1,3 1-1,-1-3 0,-1 0 0,5 0 0,-5 0-1,4-3 2,3 0-1,-2-3 0,4 0 0,4-7-1,-9 9 1,9-9 0,0 0 1,0 0-2,0 0 2,0 0-1,0 0 0,-4-4 1,4 4-1,0-9 0,0 9 0,11-10 0,-11 10 1,13-7-1,-9 4 0,6 1 0,-5 2 0,6 0 0,-7 1 0,6 3 1,-3-1-1,1 1 0,2-1 0,-2 0 0,3 1 1,2-1-1,1-1 0,-3 0 0,2-2 0,0 0 0,4 0 0,-2 0-1,1 0-2,-3-6-7,3 2-8,-3-3-4,1 0-7,0-4-25,-4 1-36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24T17:17:16.24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7:14.84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11 53,'0'0'49,"0"-8"-14,0 8-13,0 0-7,0 0-4,0 0-3,0 0-1,0 0-2,0 0 0,0 0-2,0 0 1,-5 9-2,3 4 1,-5-1-1,4 7 0,0 2-1,2 4 0,-2 0 0,-2 1-1,3 2 1,0-3-1,-1-1 0,3-5 0,0-2 0,0-8 0,0-9 0,0 0 1,5-3-1,3-12 1,-2-4-1,4 0 0,0-7 0,1-1 1,0 0-1,4 1 0,-2 3-1,-3 0 1,2 4-1,1 2 1,0 3-1,0 4 1,-4 5 0,-2 3 0,4 2 1,-6 6 0,3 5 0,-3 3 0,-2 3 0,-2 2 0,1 1 0,-2 2-1,0-1 1,0 0-1,-3-7 0,1 0 0,1-4 0,1-10 0,0 8 0,0-8 0,0-7 0,4-4 0,3-3 1,-1-1-1,4-4 0,-1-3 0,4 4 0,0 3-1,-1 0 1,1 5 0,-4 3 0,2 5 0,0 4 1,-7 7-1,2 3 1,-2 2 0,-2 5 0,-2-1 0,0 3-1,0 0 0,0-4 1,-2 4-1,2-7 0,-1 0 0,1-3 0,0-11-1,0 11-1,0-11 0,0 0-2,3-4-5,8-4-9,-8-2-5,4-3-10,3 2-27,4-3-24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7:15.05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2-3 151,'8'0'31,"-8"0"-8,5 8-14,-1 3-1,-4-4-2,0 6-2,-1 0-1,-1 1-1,1 1 0,-5-2-1,5 0-1,-2-6-1,3-7-1,0 0-3,0 7-12,0-12-4,0-5-7,0-8-20,0 1-35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7:15.23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9 169,'2'-10'27,"-2"10"-7,0 0-13,0 0-3,0 7-1,0-7-1,1 13-2,4-3-3,-5-10-11,3 18-5,1-10-8,5 1-16,-2-5-33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7:15.71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7 126,'6'-3'38,"-6"3"-14,0 0-11,0 0-8,0 0 0,0 0-2,0 0 0,0 6 0,-3 1 0,1 6-1,-1-1 0,-2 4 0,2 0-1,0 1 1,1-2 0,2 1-1,-1-7 0,1-1 0,0-8-1,0 0 1,3 3-1,1-6 1,5-8-1,-2-1 0,3-4 0,5 0 1,-2-3-1,2 3 0,-1-1 0,1 4 0,-2 3 0,-3 4 0,0 3 1,3 3-1,-6 1 0,2 3 0,-6 5 0,1 2 1,2 0-1,-4 5 1,-2-3-1,0 3 1,0 2-1,-2-1-1,1 0 0,-5 0-1,6 4-6,-3-9-9,3 0-6,-1-6-7,1-6-28,0 0-36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7:17.03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157 129 30,'0'0'42,"6"-3"-10,-6 3-2,11 0-9,-11 0-7,5 0-2,-5 0-1,8 0-4,-8 0 0,8-2-2,-8 2-1,13-6 0,-5-2-1,-2 0 0,-2-1-2,5 0 1,-6-4-1,-3 5 0,0-4 0,-4 1 0,-11-1 0,1 4 0,-4 1-1,-4 0 1,2 3 0,-3 3-1,3 1 1,4 6-1,-2 4 1,4 1-1,-1 5 1,2 4 0,3 2 0,5 3-1,-3 0 1,6 3 0,2-2 0,0 2 0,10-1-1,2 0 0,0-2 1,5-2-1,-1-5 1,2-1-1,3-7 0,4-1 1,3-8-1,-1-1-1,2-4-1,-5-6-4,6 5-9,-7-8-7,-4 3-4,-6-6-19,0 6-43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7:26.58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528 2 65,'10'0'59,"-10"0"-21,0 0-21,0 0-5,-6 0-4,-3 0-2,9 0-1,-14 0-1,3 0-1,0-2 0,-1 2 1,-8 0-2,2 0 0,-2 0-1,-5 2 1,-4 0-1,0 0 0,-3 1 0,0-1-1,2 0 1,-4 0-1,4-2 1,2 2-1,1 2 0,2-2 0,8 0 0,1 1 0,4-1 1,5 0-1,7-2 0,-10 7 0,10-7 0,1 7 0,-1-7 0,16 13 0,-4-3 0,2 0 0,5 2 0,6 3 0,4 1 1,0 0-1,0 3 0,0-2 0,-4-1 0,-1 2 0,-2 2 0,-10-1 0,-2-1 0,-10 1 1,0 2-1,-12 0 0,-1 2 1,-3 0-1,-3 1 0,2 1 1,-9 0-1,5 2 0,-5-2 0,2 1 1,3 3-1,-3-5 0,3 1 0,-2-2 0,7-4 0,0-2 1,4-3-2,4-3 1,-1-4 1,9-7-1,-6 5 0,6-5 0,0 0 0,4 4 0,8-4 0,0 0 0,2 0 0,5 0 1,3-2-1,6-1 0,4 0 0,5 2 0,4-4 0,-3 1 0,4 1 0,1-1 0,-6 1 0,2 0 0,-4 1 0,0 2 0,-11 0 0,3 0 0,-9-1 0,-3 1 0,-3 0 0,-2 0 1,-10 0-2,0 0 0,0 0-1,-7 0-3,7 0-8,-12 4-9,3-2-4,-2-2-18,3-2-42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44.33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98 35 106,'5'-10'36,"-3"-3"-14,-2 13-8,2-12-5,-2 12-2,0 0-2,0 0-1,0 0-1,0 0-1,-6 9 1,3 7-2,-4 3 0,3 5 1,1 3-1,-1 6 0,4-2 0,0 2 0,0-5 0,4-4 1,3-2-1,3-9-1,5-3 1,-5-7 0,6-3-1,3-5 1,-1-8-1,0-1 0,-1-6-1,-2-3 1,-1-2 0,-6 1 0,1 0-1,-7-1 1,0 5 1,0 8-1,-2 12 0,0 0 1,0 0 0,-4 7-1,2 14 2,2 8-2,0 4 3,0 1-2,0 12 0,2-1 0,-2 3 0,2 1-1,-2 2 1,0-1 0,-2-8-1,-7-1 1,0-9-1,-5-3 1,-3-8-1,-3-5 1,-1-11-1,0-5 0,-7 0 0,3-4 0,4-5 0,-4-6-1,6 3 0,3-8-1,7 4-1,0-5-8,9 6-10,9-3-3,1-1-16,6 1-33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7:30.49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2 98,'0'0'51,"8"-3"-22,-8 3-13,0 0-10,0 0 0,0 0-2,0 4-1,0 5-1,-2 3 0,1 1 0,-5 2 1,5 1-2,-2-1 0,1 2 1,-1 0-1,-1-3-1,4 0 1,0-7 0,0-7-1,4 14 0,-4-14 0,6 3 1,-6-3-2,13-1 0,-3-5-1,-5-5-5,8 2-12,-7-5-4,4-1-12,-4-4-31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7:30.71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14 165,'-10'-4'26,"10"4"-6,-14-10-15,14 10-1,0 0-1,0 0-1,-3 5-1,3-5-3,0 11-5,0-11-12,4 14-4,-4-14-12,9 10-33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7:31.24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126 11 132,'0'0'37,"0"0"-14,0-10-14,0 10-3,0 0-1,-5 0-1,5 0-1,-14 0 0,9 0-1,5 0 0,-18 6 0,9 2 0,-2-4 0,-1 7-1,3 1 0,-4 1-1,2 4 1,5 1-1,-3 1 0,5-3 0,4 1 0,0 0 0,1-3 0,5-2 0,3-2 0,3-2 0,-5 0 0,4-1 0,2-2 1,1-2-1,-6 4 0,5-7-1,-1 1-1,0-1-1,-5 0-4,-7 0-13,10-8-3,-9 0-12,-1 1-31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7:31.48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22 168,'0'0'25,"4"2"-5,5-3-15,8 1 0,-2-2-2,4 1-1,2-1 0,-3 1-2,-1 1 0,-1-5-2,-3 5-2,-3-1-15,-5-1-2,-5 2-11,0 0-28,4-10-27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7:31.99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123 46 110,'0'0'47,"11"-13"-19,-11 13-14,0-12-5,0 12-2,-1-12-2,1 12 0,-13-6-2,8 4 0,-6 2 0,-2 0-2,1 4 0,3 4 0,-4 3 0,1 1 0,1 3 0,0 5-1,3-1 1,-2 3-1,5 1 1,5 2-1,0-2 0,0 0 0,5-2 1,5 1-1,1-4 0,4-4 0,-5-1 1,9-4-1,-3-1 0,2-3-1,2-2 0,0-3-2,-2 3-6,-3-5-11,-1 0-4,-2-8-10,-5 2-35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7:33.57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136-4 28,'0'0'62,"0"0"-14,0-6-25,0 6-9,0 0-3,0 0-3,0 0-3,0 0-1,0 8 0,0-8 0,5 16-1,-5-5 0,3 6-1,-1-2 1,-1 7 0,-1-2-2,2 5 1,-2-3-1,-2 3 0,-1-2 1,-5-1-1,2 0 0,-7-3-1,1-4 1,-1-1-1,-2 0 1,5-6-1,-4-2 0,1-2 0,1-4 0,2-2-2,10 2-2,-15-19-9,14 4-8,-1-4-6,2-3-16,0-4-38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7:33.80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7 167,'0'0'25,"-8"-4"-5,8 4-16,0 0-1,-9-2 0,9 2-2,1 8-1,-1-8-4,11 14-12,-7-5-5,3-2-10,-4 1-26,1 1-24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7:34.44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151 13 144,'0'0'32,"-11"-6"-10,11 6-15,-13-6-2,13 6-1,-18 0-1,11 1 0,-5 4 0,2 1-2,-3 1 1,6 6-1,-6-4 0,1 3 0,5 1 0,-3 2 0,0-2 0,5 3-1,2-4 1,3 0-1,0 0 1,0 0-1,3-3 0,9 3 1,0-6-1,-4 2 0,8-4 1,-1 3-1,7-4 0,-6 1 1,1-1-1,-1-3-1,0 0 1,-3 0-3,2 0-1,-15 0-8,13-7-9,-13 7-5,0-8-16,-3 2-38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7:34.68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45 162,'0'0'28,"10"0"-8,5 0-14,-6 0 0,12 0-3,-3 0 0,1 0-1,4-3-1,-4-1 0,0 0-1,-5 0-3,1 3-1,-15 1-14,10-9-3,-10 9-10,0-13-26,-1 6-28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7:34.99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78-1 165,'0'0'26,"0"0"-5,-5 0-15,5 0-1,-2 11-1,-2 2-1,2 4 0,-1 3-1,2 8-1,-2 2 0,-4 2 0,1 1 0,0 2 0,-1-3-1,1-1 1,-4-5-2,6-4 0,-4-3-1,4-7-3,4-3-13,0-9-4,0 0-7,4-5-24,5-10-37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08:13.0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41 83,'0'0'41,"0"0"-13,0 0-11,0 0-6,0 0-3,0 0-1,-1-6-2,1 6 0,0 0-2,4-6 0,0 0 0,0 2-1,4-1 0,-2 3 0,2-5 1,1 5-2,2 0 0,-1 1 0,-2 1 0,1 1 0,-1 2-1,1 2 1,-6 0-1,5 1 1,-5 2 0,1-1-1,-3 0 1,1 2-1,-2-2 1,-2 2-1,-3-1 0,2 3 0,-5-3-1,5 2 1,-7-3 0,3 3 0,-2-3 0,2 1 0,-3-2 0,1 0 1,3-1-1,-2-1 0,2-2 0,6-2 0,-10 2 0,10-2 0,0 0 0,-5 1 0,5-1 0,0 0 0,0 0 0,5 0 0,-5 0 1,14 0-1,-8 0 0,4 0 1,1 0-1,2 0 1,3 2-1,-3 1 0,-2 0 1,1 2-1,0-2 0,-2-1 1,2 2-2,-4-3 0,1 3-5,-9-4-9,12-4-8,-12 4-7,11-8-30,-7 1-34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09.5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25 79,'0'-10'45,"0"3"-17,0 7-11,0-8-4,0 8-4,0 0-1,0 0-2,0 0-2,0 3 0,-5 5-1,1 5 0,0-1 0,2 6-1,-6 3-1,5 3 1,-1 2-1,0-2 0,-1 1 0,2-1 0,2-3 0,1 0-1,0-7 1,0-2-1,0-4 0,0-8 0,0 8 1,0-8-1,0 0 1,13-10-1,-12 1 1,4-6-1,0-1 0,-1-1 1,1-6-1,5 0 0,-5 0 0,5 0 0,0 1 0,3 3 0,-3 4 0,3 3 0,1 4 0,-1 8 1,-2 0-1,-2 8 1,-1 4-1,1 3 1,-2 3-1,-4 4 1,-1 1-1,1-3 0,-3-3 0,0-1 0,0 0 0,0-6 0,0-2 0,0-8 0,0 8 1,0-8-1,0-4 0,5-6 0,-4 0 1,5-9-1,2 0 0,2-4 0,-1-1 0,3-2 0,3 0 0,-3 3 0,3 2 0,-4 4 0,-1 5 0,1 8 0,-1 4 1,-3 4-1,2 8 1,-6 4-1,1 3 0,0 4 1,-1-1-1,-2 2 1,-1-4-1,0-2 0,0 0 0,0-1 0,0-1 1,-1-4-1,-2 0 0,2-3 0,1 0 0,0-9-1,-3 11 0,3-11-1,0 0 0,0 0-4,7 0-8,-6-9-8,9 3-3,-2-5-16,3 0-33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44.33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53-1 140,'-6'0'35,"6"0"-13,-16 4-13,13 9-2,-6-4-3,6 11 1,-4-2-3,5 7 0,-4-3-1,6 2 0,0-5-1,9-3 1,0-2-2,3-7-2,8 0-10,-1-8-7,3-9-7,0-8-20,0-4-33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7:35.44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131 48 148,'6'-11'30,"-6"11"-7,0-15-16,0 15 0,-3-15-2,3 15 0,-15-6-2,7 6 0,-4 0 0,-1 4-2,0 6 1,-2 6-1,1 1-1,1 7 1,1-2 0,5 1 0,-3-1 0,7 0 0,3 0-1,1-4 1,9 0 0,5-4-1,2-3 0,5-1 0,4-1-1,2-5-2,5-1-9,-7-3-9,2-2-4,-9-10-13,-2 0-38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7:38.63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6 104,'-6'-6'48,"6"6"-18,-8 0-20,8 0-2,-2 6-1,2 1-2,2 0-1,6 6-1,-2-1 1,9 3-2,-2 3 0,6 2-1,1 0 0,0 2 0,2 2 1,0 0-2,-5 0 0,1-1 1,-1-1-1,-5-1 0,-1-3 0,0-6 0,-9 0 0,1-5-1,-3-7-2,0 0-3,0 0-14,0 0-4,-3-6-13,-2-8-31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7:38.96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260 22 153,'9'-13'30,"-9"13"-8,0-9-17,0 9 0,0 0-2,0 0 1,-7 3-1,2 5-1,-8 4 0,5 1 0,-8 7 0,-2 2-1,-1 3 1,0 4 0,-4-1-1,4 3-1,3-4 1,-1-2-1,-1-2 0,4-8-1,4 1-1,-2-7 0,8 0-4,-8-9-6,12 0-9,-14 0-6,14 0-21,-5-3-33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7:41.80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0 88,'0'0'53,"-7"3"-21,5 6-21,2-9-2,-9 15-2,5-4-2,3 4-2,-2 0 0,0 4-1,0-2 0,3 1-1,-2-2 0,2-3-1,2-2 1,-2-11-2,10 10-4,-10-10-11,4-4-5,4-4-14,-5-7-26,1 0-18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7:41.99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12-1 137,'0'0'33,"0"0"-11,-12 0-16,12 0-2,0 0-1,0 5-3,0-5-5,6 12-13,-6-12-8,9 11-18,-9-11-28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7:42.72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124 0 85,'0'0'55,"0"0"-23,-5 7-21,5 1-2,0-8-1,-1 18-2,-2-7-2,3 10 0,0-1-2,0 5 1,3 4-2,1 0 2,-2 2-2,-1 3 0,-1-2 0,0-2 0,-3-3 0,-4-1 0,1-8 0,-5 0-1,2-7 1,-1-1 0,-3-7-1,1-3 1,2 0-1,1-6-1,-2-5-1,0-4-1,7 1-5,-2-9-12,6-2-4,-3-3-14,3-2-34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17:42.92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10 145,'0'0'32,"-7"-5"-10,7 5-16,-13-5-2,13 5-2,-5 0-1,5 0-3,-8 7-15,8-7-6,0 6-13,0-6-31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714 1 65,'0'0'47,"0"0"-15,0 0-12,0 0-6,-9-2-6,9 2-2,-12 0-1,12 0-2,-16 0 1,4 2-1,-2-1-1,-3-1 0,-6 2-1,-4-2 0,-5 0 1,-3 4-2,-3-3 1,0 3-1,-6-3 1,2 2-1,-2 1 0,0 3 0,1-2 0,2 0 0,-1 2 0,6-1 0,4 5 0,5-4 0,4 1 0,8 0 0,7-2-1,8-6 1,0 8 0,13-4 0,4-1 0,3 2 0,5-2 0,7 5 0,-1-3 0,5 3 0,-2 0 0,-3 6 0,-1-2 0,-5 4 0,-4-1 0,-4 6 0,-7-3 0,-7 4 0,-3 1 1,-5-4-1,-7 5 0,-4 0 0,-6 0 0,-1-2 0,-2 2 0,-3-3 0,1-2 0,2 2 0,2-2 0,4-3 0,2-4 0,4 1-1,1-1 2,7-2-1,3-1 0,2-1 0,5-1 0,9 1 0,3-2 1,4-1-1,5 0 1,4-3-1,0 2 0,6-3 0,-1 2 0,2-3 1,1 0-1,1 0 0,3-3 2,-2 1-2,4-3 0,-6 1 0,0 0 1,-3 2-1,-4-3 0,-5 3 0,-3-1 0,-6 2 0,-4 1 0,-5 0-3,4 4-5,-12-4-12,0 0-6,0 0-21,0 0-34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10 40,'-12'-10'62,"12"10"-18,-11-2-25,3-2-8,8 4-3,0 0-2,0 0-2,-4 6-1,4 6 0,4 4-1,5 8 0,1 7 0,7 11-1,-1 6 0,5 10 1,-1 2-2,7 3 0,-4 3 1,1-5-1,1-4 0,-5-9 1,-2-11-1,0-6 0,-7-9 1,3-9-1,-6-8 1,2-5 0,-3-4-1,1-6 1,-1-7-1,1-3 0,0-6 1,1-6-1,3-4 0,-3-4 0,1-5 0,4 1 1,-3-7-1,-1 8 0,0-5 1,1 6-1,-3 2 1,2 2-1,-3 7 0,0 6 0,0 2 0,-3 5 2,-2 5-4,2 4 1,-4 9-1,0 0-3,0 0-9,0 5-9,-4 3-12,-2 8-31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84 96,'-16'3'50,"6"-3"-20,10 0-20,-12-3-1,17 0-3,9-6-1,7 4-2,4-9-1,7 5 0,-1 0 0,5-2-1,0 2-1,-3 1 1,-6 5-2,-1-1 0,-4 4-3,-6 0-8,0 3-9,-3 4-12,-5 5-27,-2 6-22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6:44.33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46 0 170,'-19'-2'26,"1"2"-7,18 0-14,-9 5-3,9-5-12,9 7-9,5-1-6,4-4-19,1 1-35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0 121,'0'0'40,"0"0"-15,0 0-18,0 0-1,0 0-2,7 19 0,-7-9-1,1 8-2,2-4 0,1 4-1,-1-4 1,0 1-1,4-6-2,-7-9-3,16 3-13,-4-5-8,-1-8-17,2-7-28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1 138,'-9'-3'33,"1"3"-12,8 0-16,-13 9-3,13-9-4,-2 15-12,2-8-11,0-2-15,7 4-28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0 104,'6'8'48,"-6"-8"-20,3 10-20,-3-10-2,5 13 0,-5-5-1,4 6-2,-3-1 0,3 5-1,-3 0 0,0 3-1,1 0 0,-2 1 0,0-2 0,0 0 0,-3-1-1,-2-1 0,0-4 2,-2 1-2,0-4 0,-2-6 0,2-2 0,-2-3-2,9 0 0,-17-15-9,13-1-9,1-5-7,2-3-21,1-6-34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4-1 160,'0'0'27,"0"0"-7,-4 3-15,4-3-4,-3 8-3,3-8-13,0 0-6,0 0-14,6 2-29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58 57,'-10'-12'59,"-1"1"-26,4 2-13,1-3-8,6 12-3,-12-14-1,12 14-2,0 0-2,0 0 0,0 0-1,0 13-1,2 1-1,9 10 0,1 2 0,4 6 1,6 2-2,-3 0 1,2-1-1,0 0 0,-1-5 0,-2-3 0,-1-8-1,-4-1-1,0-6 1,-2-7-2,-2 1-8,-9-4-11,12-6-9,-9-2-25,-1-8-22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211 0 137,'-8'-2'35,"8"2"-13,-10 2-15,-1 2-1,2 12-2,-2-1-1,-1 6-1,-6 1-1,6 4 0,-4-1 0,1 4-1,2-1 0,-4-7 0,4 4-1,-1-5-1,3 3-2,0-12-5,5 4-13,-2-5-9,8-10-25,4 10-25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0 100,'0'0'52,"7"0"-23,-7 0-18,0 3-2,0-3-3,-7 16-1,4-5-2,3 1-1,-2 0-1,2 0 0,0 0 0,4-1-1,-1-4-1,-3-7-5,10 3-13,-10-3-6,13-5-16,-3-9-37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0 151,'-9'0'30,"3"0"-9,6 0-17,-9 8-3,9-1-1,7 5-9,-1 0-11,5-5-12,-1 4-24,1-1-24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104 1 131,'7'12'38,"-1"-1"-13,-4 1-17,7 5-2,-8-1 0,6 4-2,-7 0 0,2 4-1,-2-6-1,0 6 0,-2 2-1,-5-3 0,4 1 0,-2 0-1,-3 0 1,1-6-1,-1 2-1,1-5 2,-3-2-1,0-2 0,-1-8 0,3 0 1,-5-3-1,6-3 0,-3-3 0,0-4-1,5-6-1,0-3-1,5 1-11,0-9-8,7-1-6,-1-4-22,5-4-36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8 179,'0'0'23,"-12"-9"-7,12 9-12,-7 0-3,7 0-2,-5 6-3,5-6-12,-3 12-7,3-12-12,0 8-33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8:58.2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0 65,'0'0'53,"0"5"-20,0-5-19,-1 9-4,1-9-4,-5 17-1,-3-5 0,7 4-2,-1 0 0,1 4 0,-2 2-1,-2 4-1,2-1 1,0 3-1,1-1 0,-1-2 0,-3 0-1,3-4 1,-1-4-1,4-1 1,-1-7-1,-1-1 1,2-8-1,0 0 0,0 0 1,0 0-1,0 0 1,3-10-1,1 2 1,5-5-1,-6 0 1,2-5-1,6 0 0,-7-2 0,9-6 0,-1 2 0,-1-3 0,5 3 0,-1-1 1,1 5-1,0 3 0,1 4 0,-3 7 1,-2 0-1,2 6 1,-6 1-1,1 8 0,-2 3 1,0 3-1,-3 6 0,-3-2 1,-1 4-1,0-3 0,0 1 0,0-4 0,-1-3 2,-1-2-2,2-4 0,0-8 0,0 0 0,0 0 0,5 0 0,3-8 0,-2-4 0,5-4 1,-4-3-1,6-2 0,1 0 0,-2 2 0,-4 2 0,5 0 0,-7 7 0,3 0 0,-9 10 0,11 0 1,-11 0-1,3 14 1,-3 1-1,0 3 1,0 4-1,0 1 1,-3 1-1,-1-3 0,0-2 0,3-3 1,-1-2-1,2-3 0,0-4-1,0-7 0,0 12-1,0-12-7,5 7-10,-5-7-4,11-1-15,-5-3-30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 76,'0'0'48,"0"0"-20,8 2-11,-8-2-5,20 0-4,-6 0-2,5 0-1,0-2-2,6 2 1,-2 0-2,2 0 0,-4 0-1,0 0 1,-4 0-1,2 0 0,-8 0-1,1 0 0,-6-3 0,-6 3 1,15 0-1,-15 0-1,0 0-3,0 0-3,7-3-14,-7 3-8,0 0-26,-3 1-25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46 126,'0'0'41,"-10"7"-16,10-7-16,0 0-3,0 0-1,0 0-1,8-2-2,3 0-1,1-3 0,5 4 1,4-1-1,2-1 0,0 1 0,2 1-1,1-2 1,-2-1-1,0 2 1,-4-1-1,0-4 0,-3 3 0,-2 0 0,-4-1-1,-4 5-2,-7 0-4,10-3-12,-10 3-7,0 0-17,0 0-35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90 69,'0'0'59,"0"0"-29,0 0-17,0 0-3,0 0-4,0-10-1,0 10-2,1-7-1,-1 7 0,11-15 1,-5 9-2,-1-1 1,5 1 0,-4-2-1,5 0 1,-3 4-2,2 1 1,-3-2 0,1 0 0,-2 2-1,3 2 1,-3-1 0,5 2 0,-2 0-1,3 4 1,-1 3 0,-1-1 0,2 0-1,-4 3 1,2 3-1,-5-2 2,2 2-2,-3 2 0,-4-2 0,2 4 0,-2-7 1,0 7-1,0-6 0,0 4 0,-2-3 0,2 0 0,-4 1 0,-1 3 0,0-3 0,2 2 0,-3-1 0,-2 3 0,3 1 0,-3-2 0,0 0 0,-1-3 0,3 3 0,-1-4 0,-3 2 0,4-4 0,-3-1 0,3 3 0,-3-1 0,3-4 0,-2 3 0,8-9 0,-14 12 0,14-12 0,-11 10 0,11-10 0,-14 5 0,14-5 0,-8 2 0,8-2 0,-8 3 0,8-3 0,0 0 0,-8 0 0,8 0 1,0 0-1,0-9 0,0 9 0,11-8 0,-11 8 0,16-11 0,-5 7 0,-3-1 0,2 3 0,-1 0 0,0 2 0,1 0 0,-2 0 0,1 4 1,-3 4-1,4-2 0,-3 0 0,-3 4 0,7-3 1,-5 2-1,2-2 0,-1-6 0,7 3 1,-3-3-1,-1-1 0,2 0 0,1-3 0,-2-2 0,3 0 1,1-1-2,-2-1 1,2 1-1,-3-2-1,6 6-3,-5-6-10,4 8-8,3-1-13,-2-1-30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625 5 88,'11'-2'38,"-11"2"-14,0 0-9,0 0-5,0 0-2,6-2-3,-6 2 0,0 0-1,0 0-1,0 0-1,-5-1 1,5 1-2,-13 0 1,3 0 0,-6 0 0,-1 0-1,-6 0 1,-7 5-1,-5 1 1,-3 2-1,-2 0 0,-2 0 1,-1-1-1,2-3 0,1 1-1,7-1 1,-1-1-1,7-1 1,3-2-1,8 2 1,0-1-1,5 2 1,4 0-1,7-3 0,-1 10 0,1-10 0,12 10 0,5-5 0,4 0 1,4 2-1,4-2 1,3 4-1,-1-3 0,1 2 0,-5 0 1,-3 2-1,-8-1 0,-5 1 0,-8 4 1,-3-1-1,-10 6 0,-7-3 0,-4 5 0,-8 2 0,0-3 0,-3 6 1,-1-2-2,3 1 1,-1-4 0,2 1 0,1-2 0,9-4 1,0 3-1,3-8 0,7-1-1,1 1 2,8-11-1,0 10 0,6-6 0,6 0 0,5 0 0,1 0 0,9-3 0,-2 3 0,4-2 1,3 0-1,-1 0 0,3 2 0,1-1 0,-3 2 1,2-3-1,-3 4 0,-1-3 1,-1 0-1,-2 0 0,-4 0 1,-4-2-1,-4 2 1,0-1-2,-7-2 1,0 2-1,-8-2-2,14 1-8,-14-1-11,1-5-2,-1 5-17,0-13-32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83,'0'0'54,"0"0"-21,0 10-18,0-10-4,4 18-2,2-8-3,7 8-1,-2-1-3,7 9 2,2-3-2,3 3-1,0-1 0,2 2 0,-2-1 0,-1-6 0,-2 1-1,-3-1 1,-1-4-1,-4-2 0,-2-5 0,-3 0-1,-7-9-2,5 10-5,-5-10-10,0 0-6,0 0-11,6-15-32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222 0 160,'0'0'27,"-7"0"-7,5 13-12,-6 2-3,1 4 0,-3 2-2,-3 7 0,-1 1-1,-3 3 0,-2-1-1,-1 1 1,-1-4-2,2-1 1,0-8-1,3 0 0,1-6-2,4-1 0,7-4-3,4-8-12,0 0-4,2-3-8,11-5-22,-1-1-31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0 165,'0'0'26,"-4"18"-6,4-18-14,-1 17-1,-1-6-2,2 2-1,3 0-1,1-3 0,1 0-1,0-3 0,-5-7-3,10 8-7,-1-8-10,-3-6-4,4-6-16,-3 1-30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6 163,'-11'-3'25,"4"0"-6,7 3-14,-12 0-5,12 6-7,5 4-13,2 3-6,1-4-17,2 8-33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119 0 168,'0'11'25,"5"0"-5,-5 1-15,2 6 0,-2-2-1,4 5-1,-3 1-1,2 1 0,-1 0-1,1 1 0,-3 3 0,2 1 1,-2-3-2,-5 0 1,-1-1 0,-5 0-1,1-6 1,-3 0-1,-4-3 0,0-3-1,2-10 0,-2-2-2,9-4-6,-3-13-12,5-4-2,0-8-10,6-6-30,5-5-25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9 177,'0'0'24,"3"-9"-5,-3 9-13,0 0-3,0 0-1,0 9-1,0-9-4,0 19-9,-2-9-8,1-2-4,-3 1-18,4-9-34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8:58.5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0 153,'0'9'28,"-3"1"-7,2 2-15,-10-1-2,11 3 0,-5-1-3,-1-3 0,6 2 0,0-5-2,0 1-3,0-8-4,0 0-12,11-5-5,-5-2-18,3-8-30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 62,'0'0'56,"0"0"-24,0 0-13,0 0-6,0 0-3,0 0-3,0 0 0,0 0-3,0 0 0,0 0-1,10 0-1,-1 0 1,5 2-2,4-1 1,7 6-1,0-7 0,3 1 0,0-1 0,3 0 0,-3-1-1,-1-1 2,-3-1-2,-4 0 1,-3 2-1,-6-3-1,-5 4 0,-6 0-2,10 0-1,-10 0-8,-6 0-8,0 3-6,-7 7-21,-1-3-29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6 132,'0'0'37,"-10"12"-14,10-12-15,0 0 0,10 8-1,2-8-3,4-2 0,7-1-1,6 0-1,1-2 0,3-1 0,-1 5-1,-3-1-1,1 0 0,-2 2 0,-6 0-1,-4-3-5,2 3-11,-9 0-5,-1 5-8,-10-5-29,0 0-26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160 48 23,'0'0'30,"1"-10"-2,-1 10-3,0-9-7,0 9-5,0 0-2,0 0-2,0 0-2,0 0-2,0 0 1,-8 6-1,8 4 0,-6-2-1,4 8-1,-7-1 0,6 4-1,-4 2 1,1 3-1,1 1-1,-2 5 0,-3 3 0,7 1-1,-4 0 1,-3-1-1,0 0 0,3 0 1,-4 0-1,3-4 0,-4-7 0,7-2 1,-7-3-1,9-1 0,0-4 0,-4-5 0,7-7 0,0 0 0,0 0 0,0 0 0,0-12 0,7 0 1,-4-1-1,0-5 0,7-2 1,-5 0-1,2-7 0,2-3 0,-1-2 0,3-4 0,1 1 1,-3-2-1,4 0 0,-2 2 1,-2 2-1,0 4 1,-2 6-1,0 1 2,-6 7-1,3 3 0,-4 12 0,0-8 0,0 8-1,0 11 1,-4 4 1,3 2-2,-3 7 0,4 4 0,0 5 1,5 4-1,1 3-1,4 4 2,-2-3-2,3 2 2,-1-3-1,2-5 0,-2-3 0,-2-10 0,0-5 0,1-5 0,-3-6 0,3-6 0,-1-3 0,2-7 1,1-3-1,-2-7 0,5-2 0,-3-4 1,-3-6-1,2-2 1,-1-6-1,1 0 0,-4-3 1,6 0-1,-5 0 0,2 4 1,-2 6-1,3 1 0,-3 7 0,1 3 0,-1 9 0,-6 2-1,-1 11 0,10-10-2,-10 10-7,7 8-10,-4 2-5,-3 0-19,0 4-37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3 55,'0'0'39,"0"0"-9,0 0-12,-4-6-4,4 6-5,0 0-3,0 0-1,0 0-2,-9 6 1,9-6-1,-4 7-1,4-7 0,-6 18 1,4-8-1,-1 3 0,0 1 0,3-2-1,-5 2 1,5-1-1,-2-1 0,2 0 0,0-6-1,0-6 1,8 10-1,-8-10 0,13 2 0,-13-2 1,13-3-1,-13 3-1,12-14-1,-7 6-1,3-2-5,-4-4-7,-1-2-12,2 2-18,0-4-21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94,'0'0'48,"0"0"-21,-11-1-17,11 1-5,0 0-1,0 0-3,0 0-4,0 0-12,0 0-12,9 0-17,-9 0-16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1 106,'0'0'45,"0"0"-18,0 0-18,0 0-3,0 0-1,0 0-3,-6-1 0,6 1-3,-8 1-2,8-1-5,-4 13-12,4-13-10,0 0-22,0 0-16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 1 102,'0'0'44,"0"12"-22,0-1-13,0-11 0,0 15-3,0-5-1,7 2-2,-5 1 0,4 4-1,1-2-1,-3 2 0,0 3 0,-1-4 1,-3 2-2,0-2 0,-2-3 1,-1 0-1,-3-2 1,-3 0-1,1-4 0,-2-5 0,3 0 0,-2-2-1,2 0 0,-3-6-3,7-6-12,-2-1-7,-2-5-13,6 0-26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0 158,'0'0'24,"-12"11"-6,12-11-19,0 0-10,0 0-10,9 9-11,-3-9-22,7-5-12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4 25,'0'0'23,"0"0"-4,0 0-1,0 0-5,0 0-1,0 0-3,0 0-2,0 0 1,5-5 0,-5 5 1,0 0-2,0 0 0,-9 0-2,9 0 0,-9 5 0,6 2-2,-2 4-1,2-5-3,3-6-9,-2 9-14,2-9-14,0 0-24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25T15:10:29.075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8:58.8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30 100,'0'-13'50,"0"13"-22,-11-12-14,11 12-6,0 0-1,0 0-3,-9-5-2,9 5-1,0 0-2,0 0-2,3 9-4,-3-9-11,5 17-7,-2-10-17,3 5-28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25T15:10:29.076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77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 17 15,'0'-8'30,"0"8"1,-2-9-5,2 9-2,0 0-8,0 0-3,0 0-4,0 4-3,0 6 0,0 2-2,4 2 0,-3 6-2,6 4 0,0 6-1,1 3 0,3 6 0,1 1 0,1 7 0,2 3 0,4-1 1,-2 1-2,4 0 1,-4-3 0,0-3 0,2-4-1,-4-5 1,-3-7-1,0-3 0,-4-10 0,2-4 1,-3-6 0,-7-5 0,14-8 1,-7-6-1,-2-4 0,0-5 0,2-2 1,-3-6-1,0-1-1,0 0 0,3-3 0,0-2 0,0 0 0,-2 1 0,1-3 0,4 2 0,-3-2-1,1-1 1,-3 7 0,2 3 1,-2 3-1,-1 4 0,-2 4 1,2 6-1,-3 1 0,-1 12 0,4-11 0,-4 11-1,0 0 0,0 0-3,0 0-3,0 0-8,0 4-10,0 9-18,0-1-28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78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33 15 40,'-8'-1'39,"2"0"-2,-3-1-12,9 2-7,-10-2-7,10 2-2,0 0-2,0 0-3,0 0 0,8 0-1,1 0 0,6 0-1,-1 0 0,5-3 0,-1 0-1,2 3 0,0-1 1,-1-1-2,-2 2 0,-1 0 1,-1 0-2,-4 0-2,-1 3-7,1 3-11,-11-6-9,8 6-24,-3 1-23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79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213 146 23,'0'0'42,"0"0"-7,0 0-7,0 0-12,6-3-3,-6 3-4,5-10-2,-5 10-2,2-13-1,-1 6-1,0-4 0,-1 3-2,2 0 1,-2-1-1,0-3 1,-3-1-1,0 3 0,-6 1 0,3-1 0,-4 1 0,-3 0-1,1 3 1,-3 6 0,0 0 0,-4 5-1,5 5 0,-3 3 1,2 5-1,0 1 0,-1 4 1,3 3-1,3-3 1,0 2-1,2 0 1,4 0 0,0 3 0,4-2-1,0-2 2,4 2-2,4-2 1,3 1-1,-1-4 1,3-1-1,2 0 1,-2-5-1,1-3 1,-1-2 0,4-4-1,0-1 1,-1-5-1,2 0 1,0-3-1,3-4 1,-1 0-1,-2-2 0,2 1-1,-2-7-3,2 7-10,-5-4-7,0 3-11,-4-5-26,-3 0-22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80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311 29 10,'0'0'45,"0"0"-6,0 0-10,0 0-10,2-9-6,-2 9-3,0 0-2,0 0-3,0 0 1,0 0-2,2-8-1,-2 8 0,0 0 1,0 0-1,-2-9 0,2 9 0,0 0-1,-10-3 0,10 3-1,-10 0 1,0 0-1,2 0 0,-4 3 0,1 0-1,-3 2 1,-1-2-1,-2 3 0,0 0 0,-2-3 0,-2 3 1,1 2-1,0 0 0,2 0 1,0 1-1,1 4 2,3-3-1,0 3-1,4-1 1,2-1-1,2 1 1,4 1-1,0-4 0,2-1 1,0 5-1,0-4 0,3 3 0,-2-2 1,6 1-1,0-3 1,-2 4-1,0-5 0,3 5 0,0-2 0,1-4 0,-1 4 0,2-4 0,-1 1 0,2 1 1,1-2-1,-1-3 0,3 0 0,-1 2 0,1-2 1,-2 2-1,3-1 0,-2-4 0,2 1 0,-2-1 0,-1 0 0,-1 0 0,1 0 1,1 0 0,-2 0-1,0 0 0,-3 2 0,2-2 0,-2 0 1,1 3-1,-9-3 0,11 5-1,-11-5-1,7 10-1,-2-2-6,-5-8-10,0 0-5,6 8-14,-6-8-34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81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167 39 20,'0'0'42,"0"0"-14,0 0-4,0 0-7,0 0-3,0 0-2,0 0-1,0 0-3,0 0 0,4-12-2,-4 12 0,0 0-3,-2-9 0,2 9 0,-6-8-2,6 8 0,-9-5 0,9 5-1,-8-4 0,8 4 1,-10 0-1,10 0 1,-12 0-1,3 0 1,3 3-1,-2 0 1,1 1 0,-1 0-1,8-4 1,-13 11 0,8-6-1,0 5 1,4-2-1,-5 4 0,5-3 1,-2 3-1,3 3 0,-2 0 0,0 3 1,0-4-1,2 4 0,0-2 0,0 3 0,0-3 0,0 2 0,-1-1 0,1 0 0,-2-3 1,0 1-1,-1-3 0,2 2 0,-3-5 1,0 3-1,1-3 0,2-1 0,-6 3 0,3-4 0,2 2 0,2-9 0,-8 12 0,8-12 0,-3 11 0,3-11 2,0 9-2,0-9 0,0 0 0,0 8 0,0-8 0,0 0 0,9 14-2,-9-14 2,3 10 0,-2-2 0,-1 2 2,0 3-2,0-4 0,0 4 0,0 0 1,0 1-1,2 3 0,-2-3 0,2 1 0,0-3 0,-1 1 0,3-1 0,-1-1 1,0 1-1,1-3 0,-1 0 0,2 1 1,0 2-1,-1-1 1,0 0-1,3 0 0,-2-1 0,-1 0 0,-4-10 0,11 11 0,-11-11 0,9 7-2,-9-7-2,13 0-7,-4-4-9,-1-2-7,2-4-19,2-6-32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82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71 158 38,'0'0'62,"0"0"-18,-6 0-24,6 0-5,0-10-2,0 10-5,0-16-3,4 5 0,0-1-3,5-3 1,-7 2-2,5-4-1,-2 5 1,0-6-1,-1 5 0,-2 3 1,-2-1-1,0 11 0,0 0 0,0 0 0,0 0 1,0 19-1,-1 1 0,1 2 0,0 7 0,0 1 1,0 0-1,1 1 0,1-1 0,-2-2 0,4-4 0,-4-2 0,0-2 2,-6-2-2,2-3 0,-3-3 1,-1-1-1,0-1 0,-4-2 0,1-1 1,0-4-1,-2 0 0,3-3 0,2 0-1,8 0 1,-13-2 1,13 2-1,-2-9 0,2 9 0,6-8 1,3 5-1,4 1 1,1-1-1,2 2 1,6-2-1,-3 0 1,2 2-1,-5 0 0,4 1 1,-4 0-1,-3 0-1,-1 0 0,-1 1-1,-11-1-8,13 3-9,-13-3-6,6 5-15,-6-5-36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83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1-1 166,'4'9'25,"-4"-9"-6,0 0-15,0 0-2,0 0 0,0 0-2,0 0-1,8 7-8,-8-7-10,11-2-6,-11 2-16,12-7-34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84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 0 151,'12'9'28,"-12"-9"-8,2 6-17,-2-6-5,15 5-8,-8-2-11,-7-3-14,16 0-23,-6-3-15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85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0 158,'0'0'26,"0"0"-6,7 9-16,-7-9-3,8 0-4,-1 0-15,1-3-7,-3 1-15,7-1-28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8:59.4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0 85,'0'0'52,"0"0"-20,3 9-20,-4-1-3,1 8-2,-5 0-1,2 3-1,-5 0-2,5 1 0,0-1-1,1-5 0,-4-1-1,6-5-1,0-8 1,0 11 1,0-11-2,0 0 0,11-1 0,-5-8 1,5 2-1,2-4 0,-6-1 0,8-4 0,-1 0 0,0-5 0,1 3 0,-1 5 0,0-3 0,-3 7 0,0 0 0,2 9 1,-7 2-1,3 7 1,-6 7-1,0 3 1,-1 0-1,3 5 1,-4 1 0,1-4-1,-2 1 0,0-4 1,0 0-1,1-5-1,-1 1 0,0-7-4,3 2-14,-3-9-3,0 0-10,0 0-29,0 0-24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86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70 20 35,'0'0'46,"2"-12"-8,-2 12-13,2-6-10,-2 6-3,0 0-2,0 0-3,0 11 0,-4 2-2,1 5-2,-1 7 0,4 6 0,-4 0-1,2 7 0,-2 2-1,-2 0 0,2 2 0,-1-3-1,-3 1 1,3-5-1,0-4 0,-2-2 0,3-10 0,0 0 0,2-8 0,-2-1 0,4-10 0,0 0 0,0 0 0,0 0 0,0-5 0,0-8 0,4-6 0,2-3 0,-4-6 0,4-6 0,2-2 0,-6-6-1,5-2 1,-3 1 0,-2-3 1,0 5-1,-1-1 0,1 8 0,0 6 1,0 5 0,2 7-1,0 8 1,-4 8-1,6 11 2,1 7-2,-3 7 1,0 4-1,3 5 1,1 3 0,0 1-1,3 1 1,0 0-1,-1-2 0,2-7 1,-2 0-1,-2-6 0,3-6-1,-5-6 2,2-5-1,-8-7 0,13-3 0,-7-5 1,-1-4-1,0-8 0,-2-3 1,3-2-1,-4-3 0,5-2 0,-2-2 0,0 2 0,1-3-1,2 6 1,-2 2 0,3 3-1,-3 5 1,-1 3-1,3 6-2,-6-3-8,-2 11-9,7-6-6,-7 6-19,0 0-36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87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-2 29 35,'0'0'59,"-1"-12"-22,1 12-15,0 0-6,0 0-6,0-11-2,0 11-1,0 0-2,0 0-2,6-4 0,-6 4-2,10 0 0,-10 0 0,14 0-1,-5 0 1,2 2 0,-3 3 0,4 0-1,-4 3 1,2-1 0,-2 1 0,0-1 0,-2 5 0,-1-2-1,-1 1 1,0 3-1,-2-2 1,-2 3-1,0 0 0,0 5 0,0-4 1,-4 3-1,1-1 0,-2 1 0,0 0 0,0 0 0,0 0 0,0-3 0,2 0 0,0-1 1,1 1-1,-4-5 0,6 1 0,-1-2 0,1-1 0,0 1 2,0-2-2,0-8 1,0 12-1,0-12 1,0 12-1,0-12 0,0 11 1,0-11-1,-1 12 0,1-12 0,-2 9 0,2-9 0,-2 9 0,2-9 0,0 8 0,0-8 0,0 0 0,0 10 0,0-10 0,4 12 0,-4-12 0,8 11 0,-8-11 0,8 15 0,-3-5 1,3 0-1,-1 0 0,-1 2 0,0 1 0,0 2 0,1-1 0,-2 3 1,-2-2-1,1 3 1,-1 0 0,-3-2-1,0 1 1,-3-3 0,-3 0 1,0 1-2,-1-5 1,-1-1 0,-2-1-1,1-1 1,-2-2-1,3 1 0,-2-1-2,10-5 0,-17 6-5,17-6-13,-13 13-4,7-5-11,-3-5-35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88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15-2 55,'0'-8'63,"0"8"-22,0 12-24,-7-4-7,7 10-1,-1 1-2,1 8-3,0 0-2,0 5 1,0 2-1,1 5 0,3 0 0,-1 4-1,0 1 0,-1 5 0,-2 0-1,0 1 2,0-3-2,-2-2 0,-4-6 0,2-4 0,4-7 0,-3-7-2,3-3-1,-3-9-3,3 0-10,0-9-8,0 0-13,5-15-30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89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157 80 94,'8'-9'54,"-3"0"-24,-2-4-18,-3 13-2,6-19-2,-6 19-3,-4-17-2,4 17 0,-16-10 0,7 7-2,-6 3 0,-1 0 0,-1 6 0,-2 5 0,3 9-1,-1 0 1,2 8 0,1 2 0,5 3-1,1-1 2,4 4-2,4-3 1,2-5-1,8-5 0,-1 0 0,7-9 1,2-3-1,0-3 0,3-7 0,0-1-1,1 0-2,-4-5-4,2-4-14,1-6-2,3-2-14,-4-5-31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90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3-2 141,'0'-9'34,"0"9"-11,0 0-15,-2 7-2,2 16-1,0-2 0,2 11-3,-1 6 0,0 6 0,-1 4-1,0 3 0,0-1 1,7-2-1,-5 0-1,1-5 1,0-3 0,-1-4-1,3-9 1,-1-3-1,4-4-1,-8-7-1,9-2-3,-9-11-13,2 9-4,-2-9-8,0-4-30,0-7-28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91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199 3 106,'0'0'46,"10"-4"-23,-10 4-12,0 0-2,0 0-2,0 0-2,-3 5-1,3-5-2,-15 14 0,3-2 0,-3-1-1,3 3 0,-8 2 0,1 0 1,3 0-2,-3 1 2,1-2-2,3-3 1,1-1 0,5-2 0,-2-4-1,5 2 1,6-7-1,-4 10 1,4-10-1,0 0 1,9 7-1,1-2 2,1-2-2,3 2 1,3 0-1,1 2 0,1-3 1,2 1-1,-4 0 0,2 1 0,-4-3 0,2 2 0,-6-2-1,3-3-1,-2 5-2,-6-10-9,4 2-9,-5-4-5,1-2-20,3-5-33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92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29 33 155,'4'-9'28,"-1"1"-6,-3 8-17,0 0-2,0 0 1,9 17-2,-9 3 1,0 7-2,0 9 0,-2 8 0,-5 4 0,2 5 0,0 0-1,-3-3 1,3-2-1,-2-6 0,4-9 1,-1-8-1,4-9 0,2-8 0,-2-8 0,13-8 0,-6-5 0,3-9 0,-4-4 0,3-8 0,-4-4 0,-2-6 0,-3-3-1,0-1 1,-1 0 0,-3 0 0,2 7 0,1 4 0,1 5 0,0 10 1,1 8-1,-1 14 1,14 3-1,-6 15 0,4 8 1,-4 7 0,7 7-1,0 1 1,0 6-1,-1-3 0,0-7 1,-2 0 0,2-10-1,-3 1 1,-2-8-1,-1-6 1,-8-14 0,10 7-1,-10-7 1,13-12-1,-2-9 1,-5-7-1,4-7 0,-1-6 0,1-2 0,-2-3 0,1-1 0,-1 3 0,0 5-1,-1 7 0,-3 8-1,3 3-1,-1 14-10,-2 0-7,-4 7-6,0 0-17,0 9-38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93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14 8,'0'0'45,"0"0"-22,0 0-3,0 0-2,0 0-4,0 0-1,0 0-1,0 0 0,0 0-3,0 0-2,0 0-1,0 0-1,0 0-2,0 0-1,0 0 0,0 0-1,0 0 1,0 0 0,0 0-1,0 0 0,0 0 1,0 0-1,0 0 0,4 9 0,-4-9 0,6 6 0,-6-6 0,11 4 0,-11-4 0,7 0 1,-7 0-2,8-5 1,-8 5 2,0-9-3,0 9 1,-2-11 0,2 11 0,-11-5-1,1 2 0,10 3 0,-9 3-2,9-3-4,-4 11-13,4-3-4,0 1-15,0 3-30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94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34 6 104,'0'0'46,"0"0"-19,-12 8-18,12-8-3,0 0 0,-4 7-2,4-7-1,0 0 0,0 0-1,0 0 0,0 0 0,0-3 0,0 3-1,0 0 0,0-10-1,0 10 1,0 0 0,0 0 1,-10-5-2,10 5 0,0 0 1,-6 1-1,6-1-1,0 0-4,-2 13-11,2-13-6,0 0-11,0 0-28,0 0-21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95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586 4 18,'9'-3'37,"-9"3"-7,0 0-1,10-2-9,-10 2-2,0 0-3,0 0-4,0 0-3,0 0 0,0 0-2,0 0-1,0 0-2,-8-3 0,8 3 0,-11 0-1,-1 3-1,-4 0 0,-2-1 0,-4 3-1,-6-2 1,0 2-1,-9 0 2,-1-1-2,-4 1 0,-6-1 1,-1 4-1,1-2 0,0 4 0,4-2 1,4 3-1,12-2 0,3-3 0,10 0 0,14 2 1,1-8-1,14 7 0,7-4 0,11-1 0,2-1 0,3 1 1,5 0-1,-2 2 0,-5 1 0,0 3 1,-5 4-1,-8-3 0,-8 8 0,-3-1 1,-11 7-1,-2-2 0,-11 3 0,-8 2 0,-5 4 0,-6 2 0,-2-1 0,-4 3 0,1-5 0,2 2 0,4-2-1,0-4 1,14-5 0,2-5 0,8-2 0,5-5 0,2-8 0,13 9 0,6-7 0,4-2 0,7 0 1,5 0-1,1 0 0,4 0 0,2-2 0,-1 0 1,2-4-1,-5 2 0,2 0 0,2-1 0,-4 0 0,1 1 0,5-3 1,-4 2-1,-2 0 0,-7 2 0,3-2-1,-9 2 1,-4 3-2,-10-3-3,3 3-11,-14 0-6,11-3-9,-11 3-24,2-11-28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9:00.4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37 106,'0'0'46,"-9"0"-18,9 0-18,0 0-3,0 0-1,8-1-2,-8 1 0,17 0-2,-8 0-1,7 1 1,0-1-1,1 0-1,5-1 1,-4-4-1,-1 1 1,-1 0-1,-2-1 0,-3-1-2,1 4-2,-1-4-9,-4 6-8,2-2-10,0 2-27,-1-3-22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96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3 20 50,'0'0'54,"0"-10"-20,0 10-16,0 0-5,0 0-2,0-11-3,0 11-2,0 0 0,0 0-1,0 0-2,0 8 0,-4 2-1,4 0 0,0 3-1,0 2 1,0 3-1,0-1 0,6-1 1,0-2-1,-2-1-1,5-1 1,-9-12-1,14 11 0,-7-7 0,-2-4-1,7 0-2,-12 0-2,15-8-10,-10-2-6,3-3-10,-4-2-27,-1-6-19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97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37 18 141,'-11'-7'33,"4"4"-12,-3-3-12,10 6-4,-9-3-2,9 3-1,0 0-2,0 0-1,0 0-3,0 0-7,0 11-10,0-11-10,13 11-23,-3-4-20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98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115 0 94,'0'0'48,"0"0"-22,0 0-14,-7-2-3,7 2-1,-17 3-3,9 2 0,-8 1-2,8 2 0,-3-4-1,-1 3 0,3 0 0,-2 1-1,6 3-1,0-4 2,5-7-1,-6 16-1,6-7 1,0 3-1,6-3 0,1 1 1,5-3-1,-1 1 0,3-5 0,1 3 1,-1-6-1,0 4 0,3-4 0,-4 0 0,-1 0 0,1 0-1,-1 0-2,-6-7-3,6 7-10,-12 0-6,0 0-12,5-9-27,-5 9-19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99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51 134,'0'0'35,"0"0"-11,7-9-14,3 9-3,-2-6-3,4 4-1,3-1-1,2 2-1,-1-5-1,-1 3 0,2 1 2,-2-3-4,-3 2 1,-2 0-4,1 3-8,-3-3-8,-8 3-9,11-5-26,-11 5-23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100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166 31 126,'0'0'39,"5"-9"-14,-5 9-14,0-11-4,0 11-1,-5-7-3,5 7-1,-16-3-1,4 3 1,-1 3-1,-4 2-1,0 6 1,1-2 0,1 5-1,-2 1 1,4 2 0,1 3 0,0-1-1,9 1 1,1-2 0,2 0-1,5-3 1,5 2 0,5-3-1,4-6 0,1-1 1,1-5-1,6-1 0,-5-1 0,1 0-1,1-5-2,-1 4-4,-10-7-12,2 4-4,-5-6-11,-2 6-31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101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106 0 141,'0'0'34,"0"0"-18,0 0-7,-2 5-1,2-5-4,-1 14 0,1-6-2,0 5 0,0 1 1,3 3-2,-1 0 1,-1 3-2,4-1 1,-5 4 0,0-1-1,-5 0 1,2-3-1,-2-1 0,-3-4 1,0-2-1,-4-2 0,6-4 1,-4-4-1,2-2-1,-2-8 1,2-2-1,-1 0 0,1-10-2,0 4-5,6-13-12,0 4-3,0-5-16,2 0-29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102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3 8 145,'0'-8'32,"0"8"-11,0 0-12,-7 0-4,7 0-2,0 0-2,0 0-1,0 0-1,0 0-6,6 0-11,-6 0-5,6 5-16,-6-5-29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103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92 6 126,'6'-2'38,"-6"2"-14,0 0-13,0 0-5,-4-4-1,4 4-2,-11 0 1,3 0-3,1 4 1,-4 1 0,0 1-1,4 4 0,-3-2-1,1 2 1,-1 4-1,5-3 1,2 0-1,1 1 1,2-1-1,6-1 0,3-1 1,3-2-1,3 0 0,-2-1 1,3 2-1,1-5 0,-2-1 0,-3-1 0,3-1 0,-4 0 0,-1 0-1,0-3 0,-10 3-2,13-8-4,-13 8-9,0-11-7,0 11-10,-3-10-29,-5 5-21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104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21 23,'0'0'34,"0"0"-3,0 0-7,0 0-5,0 0-5,0 0-2,0 0-2,0 0-2,2-12-1,-2 12-2,8-3-2,-8 3 1,13-2-2,-5 2 0,3-1 0,0 1-1,-1-2 0,2 2 0,-7 0 0,7 0 0,-12 0-1,13 0 0,-13 0 1,6 0-1,-6 0 0,0 0 1,0 0-1,0 0 0,0 0 0,0 0 0,0 0-2,0 0-4,8 0-14,-8 0-7,0 0-19,0 0-22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105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163 68 72,'9'-10'46,"-9"10"-14,9-10-12,-9 10-6,4-11-4,-4 11-3,1-10-2,-1 10-1,-1-13-1,1 13 0,-13-9-2,4 7 1,-5-1-1,1 3-1,-2 1 2,-1 4-1,-1 2-1,4 2 0,-4 0 1,4 2-1,0 1 1,4-2-1,1 5 1,3-3-1,0 2 1,0 0-1,5-2 0,0 4 0,5-5 1,-2 2-2,2-2 1,-1-1 0,6-1 0,-1 1 0,1-3 0,1 1 0,-3-2 0,2-2 0,-2 2 0,2-3 0,-2-3 0,2 0 0,0 0 0,3 0 0,0 0 0,3-1 0,0-1-2,0-6-1,3 5-11,-2-2-6,0-3-7,-3 1-22,1-3-33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9:00.7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177 28 146,'4'-14'32,"-4"14"-11,-4-11-14,-6 11-3,1-2-1,-3 2-1,-6 4 0,3 7-1,-4 1 0,2 4 0,-5 4-1,7 2 2,2 3-2,2 1 1,-1 1-1,9 0 0,3-3 0,0-2 1,9-4-1,2-4 0,4-2 0,3-3 1,5-4-2,-4-4 0,1-1-2,-3-6-4,8-4-12,-6-4-6,1-3-15,2-6-32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106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-1 1 76,'0'0'42,"0"0"-16,-2 5-10,2 4-4,0-9-3,11 14-2,-8-6-1,6 4-2,0-2 0,1 5-1,7-2 0,-2 5-1,1-4 0,1 4 0,0 1-1,2 1 0,-4-2 0,0-1 0,-5-1 0,3-1-1,-3-1 1,-1-1-1,-2-5 0,0 0 0,-7-8 2,11 10-2,-11-10 0,7 10 0,-7-10-2,4 6 1,-4-6-2,0 0-7,0 0-10,0 0-7,0 0-18,6-6-31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107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301-1 134,'-12'0'35,"12"0"-12,-4 5-15,-3 2-2,2 3-1,-2 3-2,2 3 0,-5 0-1,0 2 1,1 2-1,-5 2-1,-2-1 0,-2 4 0,-3 0-1,1 3 1,-5-3-1,0-1 0,4-1 0,1-1 1,2-5-2,3-4 1,3-5-1,5-1 0,7-7-2,0 0-5,4-2-11,7-6-6,2 0-12,4-5-32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108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12 0 151,'0'0'29,"0"11"-7,0-11-16,-9 10-1,9-10-1,-2 20-2,2-10 1,0 5-1,0-1-1,0 0-1,5-2 1,-1-1-1,4 0 0,-8-11-1,10 14-1,-10-14-6,15-2-10,-8-8-5,3 0-13,-4-4-28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109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13 5 145,'0'0'30,"-13"-5"-9,13 5-15,0 0-2,0 0-3,-3 6-1,3-6-2,5 6-5,2-2-12,0 1-8,-7-5-19,12 18-22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110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128 1 106,'0'0'49,"0"0"-21,0 0-13,0 0-7,0 0-1,0 6-3,2 0-1,-2 4 1,0 3-2,3-2-1,2 8 0,1-3 0,2 4 0,-2 0 0,4 4 0,-3 0-1,0 2 0,1-1 1,-2 1-1,-6-4 0,0 3 0,0-4 0,-4 0 1,-6-2-1,-1-3 0,-2-2 0,-1-5 0,-2 0 0,-1-5 0,-1-3 0,3-1 0,-2 0 0,0-6 0,4-2 0,1-1 0,4-3-1,0-6-2,8 6-2,-2-8-10,4 2-6,4-3-7,4-1-23,2-3-31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111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21 0 153,'0'0'28,"-10"0"-8,10 0-14,-8 2-2,8-2-3,0 7-1,0-7-4,0 0-13,5 6-5,-5-6-15,8-1-23,-8 1-12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112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14 102 18,'0'0'54,"0"0"-12,0 0-16,0 0-7,0 0-7,0 0-3,0 0-2,0 0-2,-8 6 0,8-6-2,0 0 0,-2 8 0,2-8-1,0 13 0,0-13 0,-4 16-1,4-9 1,0 4-1,-1 1 1,1 1-2,0 0 1,0 5 0,0-6 1,0 4-2,1-2 1,3 2-1,-2-1 1,6-4-1,-1 1 1,3-3 0,0-1-1,-1-1 1,3-1-1,-3-2 1,3-2-1,1-2 1,-2 0-1,3-6 1,-5-3-1,7 2 1,-1-10 0,0 3-1,-2-6 0,3 1 0,-3-3 1,0 1-1,-3-4 0,-2-2 0,-3 2 0,-1 1 0,-4-1 0,0 6 1,-11-2-1,1 7 0,-1-1 0,-3 4 1,-1 4-1,0 4 1,-4 2-1,5 1 1,1 1-1,0 4 0,-1 1 0,3 7 1,-3 2-1,5-4 0,-3 3 0,1 1 0,3 4 0,1-2 0,1 0-1,0-2-1,6-1-4,-2-3-12,2-11-3,2 9-9,10-9-28,-12 0-31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113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211 0 96,'0'0'42,"0"0"-17,0 0-10,0 0-5,0 0-2,0 0-3,0 0 0,0 0-1,0 0-1,0 0 0,0 0 0,-7 9 0,7-9-1,-14 8-1,3-2 0,1 3 0,-3 0 0,-2-4 0,0 5 0,-1-1 0,-3 1 0,2 0 0,-2-2 0,2 1-1,2 0 0,5-3 0,0-1 1,10-5-1,0 0 0,-3 11 1,3-11-1,0 0 0,7 6 0,-7-6 0,16 4 1,-5-1-1,-3-1 0,5 2 1,-2-4-1,5 2 0,-1 2 0,0-1 0,0-2 1,1 2-1,-1 2 0,0-4 0,-5 4 0,1-2 0,-1 0 0,-1 1 0,-9-4 0,12 3 1,-12-3-1,0 0 0,11 6-1,-11-6 0,0 0-1,0 0-5,8 9-12,-8-9-4,0 0-9,0 0-31,-10 6-29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70"/>
    </inkml:context>
    <inkml:brush xml:id="br0">
      <inkml:brushProperty name="width" value="0.00882" units="cm"/>
      <inkml:brushProperty name="height" value="0.01764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136 3 57,'0'0'47,"0"0"-13,0 0-12,11-4-7,-11 4-4,0 0-3,0 0-1,0 0-1,0 0-1,0 0 0,0 0-2,0 0 2,0 0-2,0 7-1,0-7 1,0 11 0,-6-3-2,4 5 1,-3-2-1,1 4 0,-2 2 0,2 3 0,-3 0 0,1 1 0,2 1-1,-3-4 1,1 6-1,-1-7 1,1 0-1,1-1 1,-2 1-1,2-2 0,-4 1 0,4-1 0,-3 0 1,2-1-1,2 2 0,-3-4 1,4-2-1,-4-2 0,7-8 0,-7 15 0,7-15-1,0 0 0,-5 13-5,5-13-9,0 0-6,0 0-4,0 0-12,3-9-40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71"/>
    </inkml:context>
    <inkml:brush xml:id="br0">
      <inkml:brushProperty name="width" value="0.00882" units="cm"/>
      <inkml:brushProperty name="height" value="0.01764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3 1 0,'-5'7'45,"5"-7"-7,0 0-5,0 0-12,0 0-6,0 0-3,0 0-4,0 0-1,0 0-2,0 0-1,0 0 0,0 0-1,0 0-1,0 0-1,0 0 1,0 0-1,0 0 0,0 0 0,0 0 1,0 0-1,0 0 0,0 0 1,0 0-1,0 0 0,0 0 0,0 0 0,0 0-1,0 0 0,0 0 1,0 0 0,0 0 0,8-2 0,-8 2 0,13-4 0,-6 4 0,3 0 1,1 0-2,-2 0 1,4 0 0,-2 0 0,0 0-1,-3 0 1,2 0-1,1 0 1,-7-1-1,3 0 0,-7 1 0,7-1 1,-7 1-1,0 0 0,0 0 0,0 0 0,0 0-1,0 0 0,6 6-3,-6-6-13,0 0-4,0 0-10,-6 4-24,6-4-28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9:01.1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119 48 158,'0'10'27,"-8"8"-7,-3 1-15,5 6-3,0-2 1,-4 2-2,7-1 0,-1-4-1,-3 0-1,6-12 0,1-1-1,0-7-1,0 0-1,0-12 0,1 0-1,-1-6 1,-1-4 1,-4-2 0,-6-2 3,5 6 1,-7-4 3,9 9-1,-9-5 2,10 13-1,-5-5 0,8 12 0,0-8 0,0 8-1,13-4 0,1 3-2,3-3 1,3 0-1,4 0-1,-2 1 0,4-1 0,-6 2-2,4 2-3,-9 0-6,2 1-10,-7 6-7,2 2-21,-2-2-31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72"/>
    </inkml:context>
    <inkml:brush xml:id="br0">
      <inkml:brushProperty name="width" value="0.00882" units="cm"/>
      <inkml:brushProperty name="height" value="0.01764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29 0 94,'0'0'48,"0"0"-18,0 0-16,0 0-4,0 0-3,0 0-2,0 0-2,0 0 1,0 0-1,0 0-1,0 0 1,0 8-1,0-8 0,5 8 0,4-3 0,4 3-1,-3 0 1,7 1-1,-1-1 0,2 2-1,1-3 1,2 0-1,-6 2 0,0-4 1,-2 0-1,0-1 0,-9-1 0,-4-3 0,8 4 0,-8-4 1,0 0-1,0 0 1,-2 8-1,2-8 0,-7 9 1,7-9-1,-15 13 0,5-6 0,0 1 1,-1 2-1,-2-2 1,-3 3-1,-1-1 0,0 2 1,0-4-1,0 3 0,3-2 0,-1-1 0,2-1 1,5-1-1,-2-3 0,1 0-1,9-3 1,-5 1 0,5-1-2,0 0 0,0 0-2,1-6-7,8 5-9,-9 1-2,14-5-11,-8 4-29,5 1-23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73"/>
    </inkml:context>
    <inkml:brush xml:id="br0">
      <inkml:brushProperty name="width" value="0.00882" units="cm"/>
      <inkml:brushProperty name="height" value="0.01764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208 4 118,'0'0'38,"9"-6"-14,-9 6-14,0 0-4,0 0 0,0 0-3,0 0-1,0 0 0,0 0 0,0 0 0,0 0 1,0 0-1,0 0 0,2 3 1,-2-3-1,0 0-1,0 0 0,-2 4 0,2-4 0,-10 6 0,4-2 1,-4 2-1,3-1 1,-3 1-1,-3 1 0,0 1 0,-2 1 0,1 2-1,-2-4 1,0 3-1,1 0 0,0-1 0,1 1 0,3-3 0,0 0 0,3-1 0,0-1 0,8-5 0,-6 3 0,6-3 0,0 0-1,0 0-2,0 0-2,0 0-11,0 0-5,0 0-4,-1-7-20,1 7-31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0:29.074"/>
    </inkml:context>
    <inkml:brush xml:id="br0">
      <inkml:brushProperty name="width" value="0.00882" units="cm"/>
      <inkml:brushProperty name="height" value="0.01764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4 76 72,'0'0'44,"0"0"-20,0 0-8,0 0-6,-1 6-2,1-6-2,0 0-1,0 0-1,0 0 1,-2-5-2,2 5 0,0 0 0,0-8 0,0 8-2,2-7 2,-2 7-1,7-12-1,-3 5 2,-4 7-1,7-10 0,-7 10 0,10-11 0,0 7-1,-4 1 1,4-2-1,-5 3 0,5-3 0,-3 3 1,3 1-1,2 0 0,-5 1 0,3 0 0,-5 1-1,-5-1 1,13 15-1,-6-7 1,-4 2-1,-2 3 0,2 1 0,-1-1 0,-2 1 1,0-2-1,0 1 0,0-1 1,0 0-1,0-1 0,-3 2 1,0-2-1,-3 2 1,-2-1-1,-2 3 0,4-1 0,-8 1 1,3 1-1,-2-3 0,0 1 0,5 0 0,-5-1-1,3-2 2,4-2-1,-2-1 0,3-1 0,5-7-1,-8 10 1,8-10 0,0 0 1,0 0-2,0 0 2,0 0-1,0 0 0,-4-4 1,4 4-1,0-10 0,0 10 0,11-11 0,-11 11 1,13-6-1,-9 3 0,6 1 0,-4 2 0,5 0 0,-7 1 0,6 3 1,-3-1-1,2 0 0,1 0 0,-2 1 0,4 0 1,0-1-1,3-1 0,-4 0 0,3-2 0,0 0 0,3 0 0,-1 0-1,0 0-2,-2-6-7,2 2-8,-2-4-4,0 2-7,0-6-25,-4 1-36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1:17.647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39 150 76,'0'0'53,"-1"-6"-19,1 6-17,0 0-6,-6-3-5,6 3-1,-8 5-2,7 0-1,-2 3 0,1 6 0,1-2-2,1 7 1,0-4-1,3 6 0,1-2 0,5 1 0,1-3 0,-1-2 0,3-3 1,3-3 1,0-3-1,2-5 0,3-1 1,1-6-1,1-3 2,-1-2-1,2-5-1,-2-2 1,-3 0-1,-1-6 0,-5-3 1,-2 2-1,-9-3 0,-2 1 0,-12-3-1,-2 2 0,-6 4 1,-5 6-1,-2 1 0,3 8 0,-3 8 0,2 1 1,3 13-1,0 6 0,5 6 1,3 0-1,1 2 0,7 1 0,-1-3 0,3-1-1,5-3 0,5-2-1,4-3-3,-1-4-9,5-3-5,3 0-8,0-4-14,3-4-34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1:18.316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189 16 128,'10'-8'36,"-5"1"-16,1 6-7,-6 1-4,0 0-3,0 0-1,-6 1 0,-3 3-3,0 5 0,-4-2 0,0 5 0,-3-3-1,1 5 0,-5-5 0,5 6 0,-2-1 0,1 2-1,0-3 1,3-2-1,0 3 1,4-7-1,3 2 0,3 1 0,3-10 1,0 7-1,0-7 0,11 9 1,-2-4-1,2 1 1,2-3-1,3 1 0,-1 0 1,2 1-1,-1 1 0,1 2 0,-2-3-1,1 2 1,-1 0 0,-3 0-2,-1 2-1,-4-7-3,6 5-14,-13-7-1,4 12-9,-4-12-28,-3 7-27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1:18.620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10 13 175,'-10'0'24,"10"0"-5,0 0-12,6-2-3,2-2 0,1 2-3,5-2 1,1 4-1,2 0 0,3 0 0,0 4-1,1 0 0,0 2 0,1 2 0,-1 4-1,0-2-1,-2 4-3,-6-2-14,1 1-3,-8-1-8,-1-3-26,-5-9-30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1:19.467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11 43 112,'-3'-9'39,"3"9"-18,-9-14-7,9 14-5,0-12-2,0 12-2,0-8 0,0 8-1,0 0-1,3 4 1,-3-4-1,10 16-1,-5-3-1,7 3 2,0 5-2,5 0 0,0 0 0,4 5 0,2 1-1,-2 0 0,2-1 0,-1-1-1,-4-1 1,-3-2-1,0-2 0,-2-4-2,-4 0-2,-5-8-12,1 2-4,-5-10-8,0 0-25,0-8-27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1:19.757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230 0 174,'-5'13'23,"1"-3"-4,1 9-11,-9-6-3,2 9-1,-2-3-2,3 3 1,-5 3-2,1-1-1,-4 3 1,0 1-1,-1-1 0,0 2-1,-1-3 0,1-4-1,4 0-1,2-3-2,6-3-12,-2-5-4,7-4-8,1-7-22,0 0-34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1:20.228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11 0 155,'0'0'28,"-5"7"-7,4 2-14,1-9-2,-3 14-2,1-2 0,2-2-1,2 2-1,2 1-1,3-2-1,-1 1-1,4-2-2,-10-10-8,14 7-8,-8-9-8,3-3-24,-3-7-24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1:20.388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31 0 152,'-11'-1'29,"5"1"-10,0 7-13,0 0-3,4 2-4,2 2-10,5 0-10,-1 1-9,4-2-26,-1 3-19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9:01.4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0 141,'0'0'35,"7"12"-12,-7-12-15,7 14-2,-3 0-2,3 1-1,1 3 1,5 4-3,-4 2 0,4 1 0,1-4-1,-2 1 1,-4-1-1,4 0 0,1-3 0,-7-7-1,7 4-3,-13-15-3,15 5-12,-15-5-6,14-4-15,-9-12-30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1:20.728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73 0 156,'5'11'29,"1"-4"-8,-6-7-12,6 18-4,-5-6 0,4 4-3,0 2 0,-1 5 1,-2 2-2,2-2 0,-1 1 0,-3 2 0,0 0-1,-3 0 1,-1-2-1,-1-2 1,-6-5 0,5 0-1,-3-4 0,0-2 0,1-6 0,-2-4-3,10-1-3,-17-6-14,11-5-2,-5-4-9,7-5-28,-6-5-29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1:20.919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5 0 184,'0'0'21,"0"0"-2,-5 3-16,5-3-2,-1 10-3,1-10-5,0 0-12,1 7-3,-1-7-14,6 9-30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1:21.768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195-1 110,'0'0'45,"0"0"-19,0-4-11,0 4-6,0 0-2,-6 2-3,0 0-1,6-2 1,-15 12-2,4-1-1,-1-3 1,-3 4-1,-1 1 0,0 1 1,-3 1-2,3 0 1,-1 0-1,2 1 1,2-3-1,6-2 1,-1 0-1,5-4 1,3-1-1,0-6 1,17 9-1,0-4 1,2-3-1,6 0 1,2 0-1,-2 1 1,5-1-1,-2 1 0,-3 0-1,-3 0 0,-2 2-2,-7-1-5,1 1-11,-14-5-3,8 4-7,-8-4-28,-6 7-30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1:22.036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0 170,'0'0'26,"10"5"-5,3-5-12,-4 0-6,9-1 0,3 0-1,1 1-1,2 0-1,-1 1 1,1 4-2,-2 0 1,-1 1-1,-3 3 0,1 3-5,-13-6-14,9 2-2,-6-5-10,-1 2-27,1-5-27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1:22.860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28 229 148,'0'0'32,"0"0"-10,9 1-11,-9-4-2,9-2-4,-5-7-2,6 3 0,-3-7-1,4 1-1,-1-7 0,-2 1 0,1-1-1,-1-1 1,-4-1-1,1 4 1,-3 3-1,-1 4 1,-1 5-1,0 8 1,0 0-1,0 17 0,0-2 1,0 8-2,0 4 1,0 3 0,0 4 0,0 0-1,0 1 1,0 1-1,0 0 1,2-2 0,-1 0-1,1-3 0,-2-1 1,0-7 0,0 1 0,0-5 0,0-6-1,-3-4 1,-7-3 0,1-4-1,-3-2 1,-2-2 0,-1-4-1,0 2 1,0-1 0,4-1 0,0 4 0,1-2 0,10 4 0,-5-7 0,5 7 0,0 0 0,5-8 1,7 6-1,0-2 1,5 2-1,0-3 1,2-1-1,4 2 1,0 1-1,2-1 0,-4 0 0,3 1 1,-4 0-2,0-2 1,-3 1 0,-1 1-1,-2 0-1,1 3-2,-7 0-16,1 3-2,-9-3-8,15 11-28,-15-11-29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1:49.7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-1 325 40,'0'0'45,"0"0"-9,0 0-11,0 0-6,0 0-6,0 0-3,0 0-2,0 0-2,0 0-1,0 0-1,0 0-1,0 0 0,0 0-1,0 0 1,0-7-2,0 7 0,7-6 1,-7 6-1,8-15 0,0 5 0,-5-1 0,7-4 0,-7-1 0,8-3 0,-5-4 0,0 1 0,2-4 0,-5 0-1,6-1 1,-4 2-1,-4 2 1,4 6-1,-1-1 1,-2 9 0,-1-1 0,-1 10-1,0 0 1,0 0-1,0 0 0,0 16 1,0 2-1,-1 2 0,1 8 0,-2 2 0,2 5 0,0 3 0,0-3 1,2 1-1,-1-2 0,1-1 0,4-6 0,0 0 1,-1-3-1,1-1 0,-2-3 0,1-2 1,-4-1-1,4-3 1,-3-1-1,1-4 0,-2 0 0,-1-9 0,0 12 1,0-12-2,-4 9 1,4-9 1,-13 7-1,3 1 0,1-1 0,-1 1 0,-2 3 0,3-4 0,1-2 0,1 1 0,7-6 0,-11 8 0,11-8 0,0 0 0,0 0 0,-7 2 0,7-2 0,0 0 0,0 0 0,0 0 0,0 0 0,7-4 0,1 0 0,2 2 1,3-3-1,3-4 0,3 0 1,2 0-1,2-1 0,-3-1 0,6 2 1,-7 1-1,-2 2 0,2 1 0,-7 3 1,1-2-1,-2 3 0,-11 1 0,11 0-1,-11 0-1,0 0-3,0 0-13,9 5-3,-9-5-5,0 0-13,0 0-36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1:51.3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83 347 40,'0'0'43,"0"0"-5,0 0-13,-7-7-8,7 7-4,0-6-3,0 6-3,0-12-1,0 12-1,0-10-2,4 2 0,-1-6-1,4 2 1,-3-7-1,7-1-1,-2-1 1,2-5-2,2-3 2,1-2-2,0 2 1,-2 2-1,-3 1 1,-1 3 0,-2 8-1,-3 3 1,-3 12 0,0 0 0,0 0-1,-11 18 1,7-3-2,-2 5 1,-1 4 1,1 4-2,2 1 2,1 2-1,3-1 0,0 2 1,0 1-1,0 1 1,0-4-1,0 0 1,0-3-1,0-4 0,0-2 0,0-7 1,0-2-1,0-2 1,0-10-1,0 10 0,0-10 1,-6 8-1,6-8 0,-14 8 1,6-2-2,-4-2 1,-3 2 0,0 0 0,-1-1 0,1-3 0,0 1 0,0-1 0,4-2 0,2 1 0,9-1 1,-12 0-1,12 0 0,0 0 0,0 0 0,0 0 0,0 0 0,6-6 1,0 5-1,3-3 1,6 1-1,2-2 1,0-1-1,4 3 1,3-2-1,-2 2 0,2-1 1,-2 1-2,3 1 0,-2 0-2,3 2-13,-3 0-2,0 4-5,-6-2-12,-2 3-33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1:53.4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0 255 112,'0'0'41,"0"6"-14,0-6-15,0 0-4,0 0-1,0 0-3,3-5-2,0-5 1,5 4 0,-4-6-2,4-1 2,0-4-1,1 5-1,-2-5 0,4-1 0,-2-2-1,0-3 1,1 1-1,-4 2 0,-3 1 1,4 2 0,-4 2 0,-1 4 0,-1 4 0,-1 7 0,0 0 0,0 0-1,0 12 1,0 0-1,0 3 0,0 5 0,0 4 1,0 1-1,2 7 0,1 0 0,-3 2 1,2 3-1,-2 1 0,0-1 1,0-3-1,0-2 0,0-3-1,0-5 1,0-4 1,0-6-1,0-2-1,3-3 2,-3-9-1,1 6 0,-1-6 0,0 0 0,-6 0 0,6 0 0,-12-2 1,3 1-2,-4 1 1,7-1 0,-6 1 0,6 0 0,-3 0 0,9 0 0,-11 1 0,11-1 0,0 0 0,0 0 0,-4 6 0,4-6 0,0 0 0,1 5 0,-1-5 0,14 2 1,-8-2-1,3 0 1,5-1-1,1 0 1,3-5 0,4 1 0,1-1-1,0-1 0,1 0 1,2 2-1,-3 1 1,-2 1-1,0 3-1,-5 0 0,-3 1-3,-7-1-9,5 6-8,-11-6-2,0 0-11,0 0-33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1:54.7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1 259 79,'0'0'49,"0"0"-20,0 0-11,0 0-7,-5-5-3,5 5-2,0-13-1,0 13-2,8-14 0,-1 5-2,-2-3 1,3 1-1,-1-6 0,2-1 0,1-1 0,-1-1-1,3-1 0,-3 0 1,0-1-1,-1 3 0,-2 4 1,-3 4-1,-3 0 2,0 11-1,0 0 0,0 0-1,-5 4 1,1 9 0,-2 1-1,3 5 1,0 6-1,-2-1 1,4 3-1,1 3 0,0 2 1,0 0-1,3-2 0,3 0 0,-3-2 1,3-3-1,-2-3 0,-2-2 0,-1-3 0,-1-3 0,0-5 1,-1 0-1,1-9 0,-14 8 1,5-8-1,1 1 0,-4-1 0,3 0-1,0 2 1,-2-2 0,4 1 0,-1-1 0,8 0-1,-8 2 2,8-2-1,0 0 1,0 0-1,5 4 0,7-4 1,-3 0 0,8-1 0,1-2 0,1 0 0,0 0 0,3-1 0,1 3-1,-2-5 1,-3 3-1,2 1 0,-3 1-2,-3 1-1,-5 0-14,1 2-3,-3 0-5,-7-2-17,0 0-36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1:56.3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21 297 30,'0'0'42,"0"0"-4,0 0-13,1 6-7,-1-6-3,0 0-5,8 4-2,-8-4 0,0 0-3,8-6 0,-1-3-1,-1-4 0,2-2-2,1-3 0,0-3 0,5-4-1,0-3 0,1-1-1,2 0 2,-3 0-1,-2 5 0,-2 2-1,0 3 1,-6 7 0,1 4-1,-5 8 1,0 0 0,-3 12-1,0 0 1,-5 4-1,6 5 0,-4 2 0,3 4 0,-1 2 0,2 3 0,1 1 0,-4 4 0,4 0 0,-1 2 0,-3 1 0,4-7 0,-1-1 0,-2-1 1,1-8-1,-3-3 1,4-7 0,-4-2-1,6-11 1,-12 10-1,4-6 0,-2-4 1,-1 0-1,-3 0 0,-1 0-1,4 0 2,-1 0-2,3 0 1,0 0 0,9 0 0,-11 0 0,11 0 0,0 0 0,0 8 0,0-8 0,9 4 1,0-3-1,2-1 1,3 0 0,3 0 0,1-4-1,6 1 1,-1-2 0,3 2-1,0-2 1,3 2-1,-5 1 1,1 1-1,-5 1 0,-4 0-2,-4 6-1,-2-1-13,-1 0-2,-9-5-6,4 15-13,-4-15-35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09.9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13 114 170,'0'0'26,"0"0"-6,3 3-12,-3-3-2,0 20-1,-2-9-3,2 4 0,-1 0-1,1-2 0,-3 0 0,2-6-2,1-7 0,0 9-2,0-9-1,0 0-6,4-9-11,-3-3-3,2-3-12,-3-4-30,4 0 20,-4-7 21,-1 1 23,0 5 29,-2-1 43,1 5-19,-6-3-21,5 12-8,0-5-12,3 12-4,0 0-1,0 0-3,0 0-1,0 0-3,0 5-5,0-5-11,9 11-5,-2-9-10,3 2-30,3-3-18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9:01.6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309 0 153,'0'0'31,"-16"-3"-10,10 12-13,-13 4-4,7 8 1,-12 1-3,6 6 0,-3 2-2,-4 3 1,4-3-1,-8-2-1,8 0-5,-9-5-12,7-1-6,-2-7-10,6-3-31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1:57.9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65 256 50,'0'0'56,"0"0"-21,0 0-12,0 6-9,0-6-4,0 0-2,7-8-2,0 1-2,-2-3 0,7 1-1,-3-6-1,5 0 0,-1-5-1,1 0 0,1-2 0,-2-2 1,0 2-2,-2-1 0,-3 3 1,-1 2-1,-4 7 1,-1 1-1,-2 10 1,0-8-1,0 8 1,-6 3-1,0 8 0,4 2 1,-2 5-1,1 2 0,-4 7 0,3 5 0,-1 4 0,1 2 0,-1 5 0,4 1 0,-2-2 1,1 2-1,0-6 0,2-4 0,0-5 0,0-6 1,-3-7-1,3-5 1,0-11-1,-3 10 1,3-10 0,-12 0-1,5-1 0,-7 0 1,-1 1-1,-2 0 0,0 0 0,0 0-1,1 2 2,2 2-2,2-2 1,4 3 0,8-5 0,-8 4 0,8-4 0,2 0 1,10 0-1,2 0 0,3-4 1,2-2 0,9 2-1,-2-1 1,1 2-1,1-2 1,-1 2-1,-4-3 0,1 1 1,-4 3-1,1-3 0,-2 1 0,-2 4 0,-2-3-3,3 4-5,-6-1-12,2 2-2,-8-1-11,-6-1-29,9 8-28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2:07.048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-1 222 88,'0'0'50,"0"0"-21,0 0-13,0 0-6,0-9-3,0 3-2,0 6-1,10-17-1,-5 10-1,3-3 0,-3-1-1,-2 0 0,7-2 0,-5 0 0,4 1 1,-3-3-2,3 2 1,-3-3-1,1 2 1,-1 0-1,-3 2 0,3 0 1,-3 3 0,-3 9-1,3-8 1,-3 8-1,0 0 0,0 0 0,0 7 0,0 3 0,-1 4 0,-1 0 0,1 4 0,1 2 0,-2 2 0,-4 3 0,5 1 0,1 0 1,-2 1-1,1 2 0,-2-2 0,1-2 0,-1-4 0,1-3 0,0 0 0,2-7 0,0-1 1,0-3-1,0-7 0,0 0 0,0 8 0,0-8 0,0 0 1,0 0-2,0 0 1,0 0-1,0 0-2,0 0-5,0 0-11,0-4-4,0-5-14,7 0-29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2:07.509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186 0 118,'0'0'40,"0"0"-15,0 0-14,-6-5-2,6 5-4,0 0-1,-8 6-1,5 1-1,-4 6 0,-1 2 1,-4 5-2,3 3 0,-2 5 0,-3 3 0,0 0-1,5-2 0,-1 2 1,-3-1-1,6-4 0,-2-2 0,0-2 0,2-7 0,4-2 0,-4-1 0,2-3 0,5-9 0,-4 9 0,4-9-1,0 0-1,-10 7-3,10-7-4,0 0-11,0 0-5,-1-5-16,1 5-30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2:08.117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22 45 94,'0'0'50,"0"0"-19,0-7-18,0 7-2,5-14-4,-1 10-2,5-5-1,-1 4-2,1 2 0,3 1 1,-4 2-2,6 0 0,-4 5 0,-1 2-1,2 3 1,-3 0-1,-1 2 0,-2-1 0,-2 2 1,-3 0-1,0-2 0,-5 5 0,-1-6 0,-6 5 0,-2-5 1,-1 2-1,0-1 0,0-2 0,-2 3 0,2-5 0,4-2 0,2 1 0,9-6 0,-11 8 0,11-8 1,0 0-1,0 0 0,2 10 1,7-9-1,-5-1 1,7 0 0,1 0-1,-3 0 1,7 0-1,-1 0 1,0 0-1,0-1 1,2-1-1,0 0 0,1 0 0,-4-2 0,0 2 0,1 0-1,-4-2-4,1 4-14,-6-2-2,-6 2-7,11-1-23,-11 1-34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2:09.997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0 252 60,'0'0'42,"0"0"-9,0 0-12,0 0-8,0 0-2,3-5-3,0-2-1,1-1-3,0-3 0,3 1-1,-2-4-2,4 0 1,-3-4-1,6 2 1,-7-3-1,7-1 0,-6 1 0,2-3-1,-4 4 1,2 2 0,-3 2 0,2 4-1,-5 10 1,1-11-1,-1 11 0,0 0 0,2 4 0,-2 5 0,0 2 0,0 1 0,0 3 0,0 5 0,0 4 1,0 2-1,0 4 0,-2 1 0,1-2 2,-5 3-2,3-1 0,-2-3 0,2-2 0,-1-4 1,1-4-1,3-1 0,-2-8 0,-1-1 1,3 0-2,0-8 1,0 0-3,0 0 0,6 0-5,-4-6-10,5-2-6,-2-3-14,4-6-26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2:10.349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129 0 62,'0'0'54,"0"0"-17,0 0-19,0 0-6,-11 0-4,4 8-2,-2 4-2,1 4 0,-4 2-2,1 2 1,0 2-2,2 1 0,2 2 0,-4 2 0,6-2 0,-1 0-1,0-3 1,5 2-1,-2-5 0,0-1 0,0-3 0,1-3 0,-1-2-1,3-10-2,0 12-3,0-12-10,0 0-5,0 0-14,3-7-25,2-6-11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2:10.912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11 41 121,'-11'6'37,"11"-6"-17,0 0-7,0 0-5,0-9-2,6 3-2,2-3-2,2 4 0,-2-3 1,4 2-2,-4 3 0,1 3-1,-1 0 0,-8 0 0,9 14 1,-8-3 0,2 2-1,-3-1 0,0 5 2,0-3-2,-4 3 0,1-1 0,-8 1 0,5 1 0,-5 1 0,1 0 0,2-5 0,-1 3 0,3-4 0,3 1 0,0-6 0,3-8 0,0 12 0,0-12 0,3 11-2,-3-11 2,10 3 0,-1-3 0,-1 1 0,1 1 2,5-2-2,-2 0 0,0 0 0,2-2 1,-2 1-1,3 0 0,4-1-3,-7-4-1,9 3-13,-4-1-4,3 0-11,-3 0-24,-2-3-24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2:12.076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0 185 60,'0'0'38,"0"0"-7,0 0-10,0 0-7,7-8-5,-5 1-2,5 2-2,-2-4-2,-1 0 0,3-2-1,0 2-1,-4-5 0,8 2 0,-7-3 0,7 0-1,-6 1 1,2 1 0,-2 0-1,-2 2 1,2 3 0,-5 8 0,1-12 0,-1 12 0,0 0 0,0 0 0,-1 11 0,-1-2-1,-1 5 1,1 2 0,-1 4 0,-1 2 0,1-1 0,-2 5 0,4 2 1,-1 1-1,-2-2 0,-3-1-1,6-2 1,-1-1-1,-2-5 0,2-3 0,1-3 0,1-12-1,0 9-2,0-9-6,0 0-11,1-6-6,4-2-17,-2 1-30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2:12.445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145 0 106,'0'0'45,"-3"7"-18,-5 1-15,-1-2-3,1 4-3,-1-4-2,3 9-1,-3-4-1,1 5 0,1 0-1,-1 5 0,1 1-1,-1 2 1,0 3-1,1-1 0,-4-2 0,5 2 0,-3-4 0,3-3 0,0-3-1,3-6 0,1 1-3,2-11-1,0 8-11,0-8-7,0 0-14,5-5-26,-5 5-6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2:12.993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52 126,'5'-7'36,"-1"-5"-17,7 6-6,-3-4-5,5 2-3,-2 3-1,4 2-1,-3 3-1,1 3-1,-6 5-1,1 6 1,-4 5-1,-2 0 0,-2 5 0,0 2 0,-6 0 0,-2 2 1,1-3-1,-3-4 0,3-2 0,-1-2 0,4-8 0,-2 1 0,6-10 0,-7 10 0,7-10 1,0 0-1,0 0 0,0 0 0,0 0 0,0 0 0,0 0 0,0 6 2,0-6-2,10 3 0,-3-2 1,5-1-1,4 0 1,0 0-1,1 0 0,1-1 1,2-2-1,2 2 0,-4 1 0,0-1-2,2 2-5,-3-1-11,0 1-4,-2-1-13,-1 1-27,-2 1-17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9:03.0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216 76 65,'0'0'59,"0"0"-23,-4-8-19,4 8-5,0-11-4,0 11-2,0-13-2,0 5-2,0 0 0,0 8-1,-10-15 0,3 9-1,-8 1 0,-2 5 0,0 0 0,-2 3 0,-2 7 0,2 2 0,2 3 0,3 0 0,7 1 0,1 0 0,6 1 0,5-2 1,3-3 0,7-1 0,2-2 0,7-1 0,-5-3 1,-2 4 0,-2-6-1,-7 4 1,-8-7-1,0 16 0,-8-7 0,-6 2-1,-4-1 1,-6 2-1,1-2 0,-2 0 0,5-1-1,1-3-1,6 2-4,1-8-8,12 0-6,0 0-8,9-6-24,7-4-26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25T15:12:23.20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2:24.349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0 256 96,'0'0'44,"0"0"-22,0-4-8,0 4-4,0-8-3,0 8-2,5-14-1,2 8 0,-4-8-1,3 4 0,2-8 0,0 2-2,1-3 1,-2-1-1,3 3 0,-4-4 1,3 1-1,-3 3 0,0 0-1,-3 6 2,-1-3-2,-2 14 1,0-10 0,0 10-1,0 0 1,-5 11-1,-1 3 0,4 2 0,-1 4 0,0 3 0,0 3 0,3-2 0,-4 5 0,4-1 1,-2-1-1,1-1 0,-1-1 0,2-1 1,-1 0-1,-1-8 0,-1 0 0,3-5 1,-5 0-1,5-11 0,0 8-1,0-8 0,0 0 0,0 0-1,0 0-5,0-5-11,0 5-3,5-13-10,-5 13-27,6-14-24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2:24.765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238 0 134,'0'0'33,"0"0"-13,-6 0-11,4 7-1,-4-2-3,2 5-1,-2 0-1,-2 3-1,0 4 0,1 1 0,-1 1-1,-1 4 1,-3 0-2,4 0 1,-4 3 0,-2 1-1,3-2 1,-2 4-1,-2-2 1,-1-2-1,3-4 0,-1 0 0,2-3 0,1-4 1,2 1-1,3-9 0,6-6-1,-8 8-1,8-8-2,0 0-11,-1-5-5,1-2-9,4-4-18,2-1-35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15:12:25.584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32 69 81,'-5'-3'51,"5"3"-19,0-14-18,0 14-2,8-12-5,-2 6-1,0-4-2,2 4 0,-5 0-2,6 2 0,-9 4-1,15-7 1,-15 7-1,12-2-1,-12 2 1,11 2 1,-11-2-2,14 12 1,-10-2 0,1 2-1,-2-2 1,0 3-1,-3 0 0,0 2 1,0-1-1,-1-1 0,-4 1 0,-3-1 0,4 1 1,-7 0-1,5 1 0,-5-4 1,2 5-1,-3-6 0,1 4 0,-2-3 0,5-1 0,-3-3 0,4 1 0,-1-4 0,8-4 0,-8 4 0,8-4 0,0 0 0,0 0 0,5-1 0,-5 1 0,12-7 0,-4 4 0,1-5 1,-1 4-1,4-1 0,-1 1 0,-1 3 1,1 0-1,1 1 0,0-1 1,-3 1 0,5 0-1,-2 1 0,1 1-2,-6-1 0,8 5-12,-4-3-6,1 2-5,-6 0-18,3-3-33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1:01.1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19 378 57,'0'0'57,"-7"5"-30,7-5-7,0 0-8,0 0-4,0 0-3,0 0 0,1-9-2,4 1 0,3-6 0,-2 1-1,4-7 1,5 2-2,-3-5 1,2-1 0,4-3-1,-2-1 0,0-1 0,0-1-1,0 1 1,-1 2 0,-2 2-1,0 3 1,-7 4 0,3 8 0,-8 1 0,-1 9 0,0 0-1,0 6 2,-6 8-1,-2 5-1,-1 4 1,3 6-1,-4 5 0,4 3 0,-3 1 0,6 2 0,0 1 0,3 1 1,0-4-1,0 0 0,2-7 0,1 0 0,0-5 0,1-5 0,0-4 0,-4-2 1,0-5-1,0 0 0,0-1 0,-6-2 1,-2 2-1,-4 0 0,-3-4 0,1 5 0,-4 0 0,2-2 0,-1 4 0,-1-5-1,5-3 2,0 2-1,1 2 0,3-5 0,9-3 0,-8 1 0,8-1 0,0 0-1,0 0 1,0 0 0,5 0 0,4-2 1,4-2-2,-1-1 2,7 1-1,0 0 0,6 1 0,-3 0 1,3 1-1,-1 1 0,1 0 1,0 1-1,-4-1 0,2 1 1,-7 0-1,0 2 0,0 0 0,-3-1 0,-4 2 0,-2-3-2,2 3 0,-9-3-9,8-1-9,-8 1-6,4-8-19,0-1-34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1:05.3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7-4 35,'-6'0'61,"6"0"-13,0 0-27,0 0-8,-3 8-3,3-8-4,0 15-1,5-7-3,3 8 1,1 0-1,6 4 0,1 3 0,4 2-1,2 1 1,2 3 0,-2-6-1,4 2-1,-6-5 1,2-1 0,-3-3-1,-4-4 0,-3-1 1,-4-4-1,3 0-1,-11-7 1,7 9-2,-7-9-3,9-3-10,-8-7-7,2-2-12,-3-5-30,4-3-12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1:05.6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246 0 123,'-14'1'38,"7"6"-13,-6-2-17,3 9-2,-5 0 0,6 6-2,-10 3-1,8 5 1,-11-1-3,6 3 1,-2 0 0,2 0-1,0-4 0,1-2-1,1-7 0,2-1 0,6-2 0,-4-6-1,7 1-2,3-9-1,-1 10-5,1-10-11,0 0-7,0 0-21,0 0-26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1:06.3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55 92,'4'7'49,"-4"-7"-22,0 0-17,0 0-2,0 0 0,0 0-5,0 0 1,0 0-2,0 0 0,0 0-1,0 0 0,0 0 0,0 0 0,0 0 0,7-5 0,2-3 0,-9 8-1,13-13 1,-10 4-1,4 0 1,-7 9 0,8-10 0,-8 10-1,4-8 1,-4 8-1,0 0 1,0 0-1,0 13 1,0-3-1,-1 5 1,-2 3-1,3 2 0,-2 0 0,2 2 2,0-1-2,0 0 0,-1-1 0,-1 0 0,-3-6 1,2 3-1,0-7 0,-6 2 0,3-3 0,-6-2 0,4-1 1,-3-2-1,0-3 0,2-1 0,0 0 0,-1 0 0,4-2 0,6 2 0,0 0-1,0 0 1,0 0 0,0 0 0,15-6 0,-2 6 0,3 0 1,0 0-1,2 0 0,1 1 0,4 0 1,-7 1-1,3 2-2,-4-4-3,5 2-11,-5-2-5,-4 0-12,0-2-30,0-5-22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1:07.5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30 38,'0'0'58,"0"0"-19,0 0-17,0 0-7,0 0-5,12-2-3,-6-3-2,7 4-1,0-4-2,3 5 1,0 0-1,2 0-1,2 0 0,-4 0 0,2 0-1,-4 2 1,1 0 0,-4-1-1,-3-1 0,2 1-1,-10-1-1,7-1-3,-7 1-15,9-7-5,-9 1-18,0-3-26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1:07.7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0 100,'-7'7'48,"7"-7"-20,-12 18-18,12-18-2,-9 22 0,3-9-3,6 8-1,-3 1-1,2 2-1,-3 0 0,2 1-1,1-2-1,-1-2-1,2-1-3,-3-9-9,3-4-8,0-7-9,0 0-26,6 0-23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9:03.1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45-1 169,'0'13'23,"0"6"-8,-12-3-9,7 2-3,-7-3-2,2-2-3,6 1-7,4-14-9,0 0-7,0 0-15,-2-11-30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1:18.8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147-2 57,'0'0'37,"1"-8"-8,-1 8-7,0 0-9,0 0-2,0 0-5,0 0 0,0 0-1,0 0-2,-1 8 1,-1 2-1,-7 1 0,5 3-2,-8 2 2,5 2-1,-6 1 0,0-1-1,1-2 1,0 3-1,4 0-1,-4-1 1,3-4-1,5 1 1,1-4-1,3 1 0,0-3 0,0-9 0,6 10 0,4-7 1,5-3 0,-1 1-1,4-1 0,1 3 1,4 1-1,-4 0 0,3 2 0,-3 4 1,-4-2-1,-1 6 1,-7-3 0,1 2-1,-7-2 3,-1 4-2,-10-2 0,1 3-1,-10-4 1,3 3 0,-3-5 0,0 3-1,-4-4 1,2 0-1,4-5 0,-4-1 0,7-3 0,-1 0-1,8 0-1,-5-3 0,12 3-3,-12-10-3,12 10-5,-1-14-10,1 6-11,0-5-27,6-2-15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1:19.2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49 20,'10'-6'59,"-5"-2"-9,6 1-28,4 1-4,-3-1-6,4 5-5,-3-4-1,6 4-2,-5-1 0,4 2-1,-2 0-1,2 1 1,-2 0-1,3 0-1,-5 0 1,-2 0-1,0 1-1,-1 0 1,-5 1-2,-6-2 0,13 3-4,-13-3-13,0 0-5,0 0-14,0 0-28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1:21.1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28,'0'0'57,"-10"0"-10,10 0-28,-3 6-5,3-6-4,0 15-2,0-7-3,3 5 0,6-2-2,-2 5 0,5-2 0,3 3-1,-1 1 0,2 3-1,0 0 0,2 2 1,1-3-1,-5 0 0,-3 0-1,0-2 1,1-3-1,-6-1 1,4-6-2,-7 0 1,-3-8-2,10 4-2,-10-4-8,8 0-9,-8 0-12,7-14-25,-6 3-15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1:21.4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304 0 121,'-6'4'39,"-5"4"-15,-2 5-16,-2-4-1,8 9-1,-9-4-1,2 6-2,-5 1 0,0 5-1,-1 0 0,1 1 0,-4 1-1,4-2-1,-5-2 1,5-1-1,2-4 0,2-2-1,1-2 0,3-7-3,8 2-4,3-10-12,0 0-5,0 0-17,12 0-31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1:22.0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24 85,'0'0'52,"11"-8"-21,1 5-21,-12 3-3,16-7 0,-16 7-1,14-7-2,-14 7 0,15 0-2,-15 0 0,10 5 0,-10-5 0,8 16-1,-6-6 1,0 2-1,-2 2 0,0 0 0,-2 3 1,0-1-1,-9-1-1,5 2 1,-7 0-1,-1-1 0,-2 0 1,0 1-1,2-4 0,-2 2 0,1-8 0,4 1 1,5-1-1,6-7 0,0 0 0,0 0 0,0 0 0,6-2 0,5-1 0,5 3 1,2-3-1,1 3 0,5 0 0,1 3 0,-4 2 0,4-3-2,-4 4-6,0-2-10,-5-1-5,-7-2-12,-1-1-34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1:23.2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36 57,'0'0'55,"0"0"-25,-9 10-12,9-10-5,7 2-5,-7-2-1,16 0-2,-1-1-1,1 1 0,3-2-1,6 0-1,-5 0 0,7 1 0,-1 0-1,-6-3 0,2 2-1,-1 1 1,-5-1-1,-2-2 0,-5 3-1,-9 1-3,13-8-3,-13 8-13,-4-7-6,-2 2-23,-4 0-22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1:23.4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0 98,'0'0'48,"-9"3"-19,8 5-18,-1 6-3,-5 4-1,4 6-1,0 1-2,-3 4-2,-1 0 0,3 0 0,-5-2-2,6-2 0,-3-3-2,-1-7-7,5-2-11,2-5-6,0-8-18,0 0-32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1:24.7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136 10 28,'0'0'37,"7"-6"-4,-7 6-5,0 0-8,0 0-6,8-4-4,-8 4-2,0 0 0,0 6-4,-2 3 1,-7 0-1,5 6-2,-6 2 1,1 4-2,-6 4 1,2 2-1,-6 2 1,6 0-1,-1-4 0,0-1 0,1-5-1,6-2 2,0-4-2,5-4 0,2-9 1,0 7-1,0-7 1,10 0-1,1 0 1,3-4 0,5 0-1,3 0 0,2-1 1,0-2-1,3 3 2,-1 0-2,-6 1 0,2 2 0,-6-1 0,-2 2 0,-4-1 0,-10 1 0,10 0-2,-10 0 1,0 0-2,0 0-1,6 3-2,-6-7-6,0 4-11,10-16-11,-6 6-27,2-4-7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1:24.9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133 0 85,'0'0'50,"0"0"-22,-5-4-13,0 8-3,-2 5-4,0 4-3,-1 5-1,-2 5 0,0 2-1,1 5 0,-3 1-2,4 3 1,-1-5 0,-3 0-1,6-6-1,-4-3 1,6-7-1,-4-1-1,8-12 0,-3 6-3,3-6-2,0 0-10,6-1-7,2-7-13,5-3-29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1:25.3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0 129,'0'0'36,"0"0"-13,-9 0-15,9 0-2,0 6 0,0 2-1,3-2-2,3 8 0,3 0 0,-1 4-2,5 5 0,4 3 1,0 0-2,4 2 1,-1 0-1,2-1 1,0-3-1,-5-4 0,-1-1 0,-1-8 0,-2-1 0,-5-3-2,0-4-1,-8-3-7,6-5-9,-4-2-6,-2-5-15,0-4-32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9:03.4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2 141,'8'-10'34,"-8"10"-12,0 0-14,0 0-2,0 14-2,0 3 0,0 6-1,0 4-2,0 5 0,0 3 0,0 2 0,0-2-1,0 3 0,1-3 0,2-6 1,-1-1-1,-1-6-1,1-4 0,1-8-1,-3-10-3,9 5-6,-9-11-9,2-3-7,-2-10-19,-3 0-28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1:25.6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191 1 138,'-8'9'34,"0"3"-12,-5 0-13,4 8-3,-4-1-2,3 5 1,-6 1-1,1 1-2,-2-1 0,2 2-1,-1-4-1,4 0 1,-1-4-2,3-6-1,0 1-3,4-10-3,6-4-11,0 0-6,0 0-17,0-6-31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1:26.2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5 135,'14'0'34,"-1"0"-11,1 0-16,-3-4-2,-1 4-1,-10 0 0,11-1-1,-11 1-1,0 0-1,0 0 0,-2 3 0,-5 3 1,-2 0-1,-3-1-1,7 4 1,-7-3-1,5 2 1,1 1-1,6-9 0,-2 12 1,2-12-1,6 11 0,3-5 0,0-2 0,-1 3 0,6 0 1,-1-1-1,-3 2 0,-1 2 0,2-1 0,-5 5 1,2-4 0,-5 4 0,-2-2-1,-1 3 2,-1-3-1,-2 4 0,-8-6 0,3 2-1,-7-4 1,3 0-1,-2-2 1,-2-1-1,-2-3-1,2-2-1,4 0-4,-5-4-12,8-3-4,-3-5-7,9 1-30,3-6-28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1:27.6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 38,'0'0'41,"0"0"-8,0 0-11,0 0-6,0 0-4,0 0-3,0 0-2,0 0-1,0 0-2,0 0 1,9-5-1,-4 4-1,6 1 0,2 0 0,1 0-1,3 1 0,0 4 0,4-2-1,2 0 1,-3 0-1,-1-1 0,2 0 0,-5 1-1,-1-2 1,-1-1-1,-5 1 0,-3-1 0,-6 0-1,9 0-1,-9 0-5,0 0-12,0 0-5,-9-8-16,6 1-29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1:27.9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0 138,'-7'11'34,"1"5"-12,-2-2-14,7 7-2,-8 0-1,6 6-1,0-4-2,1 4 1,-2-3-2,0-2-1,4-2 0,-2-4-3,2-3-1,-1-4-13,1-9-5,0 8-13,0-8-26,0 0-20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1:29.0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68 55,'-2'-7'55,"2"7"-20,10-10-17,-5 3-5,7 3-3,1-8-3,1 7-2,-1-2-1,4 1-1,-4 1-1,0 3 0,0 1 0,0 2-1,-4 6 1,-2 2-1,-2 3 0,-4 4 0,-1-1 0,-4 0 0,-5 2-1,2-2 1,-2-1-1,-1-3 2,-1-2-2,4-1 0,7-8 0,-10 13 0,10-13 0,-5 8 0,5-8 0,3 11 0,5-3 0,0 0 0,3 6 1,3 2-1,1 3 0,1 1 0,2 1 1,-2 0-1,-5 0 1,2 1 0,-4-3 0,-3 0 1,-5-4-1,-2 0 0,-9 0 0,-5-5 0,-4 1 0,-3-4-1,-3-4 0,-2-1 1,-4-2-2,5 0 1,1-4-1,1-3-1,10 0-3,-2-4-9,13 1-6,-2-2-7,10-2-20,2 1-36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1:29.7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 62,'0'0'61,"2"-9"-25,-2 9-20,0 0-3,0 0-3,0 0-3,5 9-2,-5-9-1,12 17-1,-4-3 0,3 6 0,2 0-1,3 4-1,-2 0 0,7 2 0,-4 0 0,1-4 0,-1 0-1,2-3 1,-1-2-1,-5-4 1,0 0-1,-1-5 0,-3 1-1,-9-9 0,10 8-2,-10-8-1,0 0-10,0 0-7,9-10-6,-9-1-22,1-7-28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1:29.9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286 0 128,'-7'3'38,"1"-1"-14,-3 7-15,-1-1-2,1 7-1,-6 0-1,1 10 0,-4 1-3,1 5 0,-7 3 0,2 1-1,-1 3 0,-2-3 1,-1-2-2,7-3 0,0-6-2,3-7-1,8-1-9,8-16-8,-4 8-5,4-8-17,4-10-33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1:35.6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132 5 33,'0'0'39,"10"-6"-9,-10 6-3,0 0-10,0 0-6,0 0-2,0 0-2,0 0-1,0 0-1,0 0-1,0 0-1,0 0 0,0 0-1,-4 6 1,4-6-2,-9 12 1,2-2-1,0 0 1,-5 3-2,2 3 1,-2 2 0,-1 1 0,0-1-1,-2-1 1,4-2 0,1-2 0,1-3-1,2-2 1,7-8-1,-4 8 1,4-8-1,4 2 2,-4-2-2,16 0 1,-6-5 0,4 3-1,-2 0 1,1 1-1,1 0 0,-2-3 0,1 3 0,-1 1 0,-2-3 1,2 2-1,-3-3 0,-2 0 0,2 1 1,-1 1-1,-8 2 0,11-3 0,-11 3 0,0 0 0,7 0 0,-7 0 0,0 0 0,0 0 0,0 0 0,0 0 0,0 0 0,0 0 0,0 0 0,0 0 0,0 0 0,0 0-1,0 0 1,0 0 0,0 0-1,0 0 0,0 0 0,-4 0 0,4 0-1,0 0-1,0 0-4,0 0-8,0 0-8,0 0-16,0-8-22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1:36.2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149 5 83,'3'-6'41,"-3"6"-15,0 0-9,0 0-6,-9 0-3,9 0-2,-8 8-2,6 1-1,-7 1-1,5 4 1,-6 1 0,0 5-2,-1 1 2,1 1-2,-3 2 1,1 3 0,1-2-1,0-1-1,1-4 0,3-3 0,0 1 1,2-7-1,2-2-1,3-9-2,0 0-4,0 0-11,9-1-7,-3-9-15,0-2-29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1:46.0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135 4 3,'0'0'25,"0"0"-3,9-2 0,-9 2-2,0 0-2,9-2-5,-9 2-4,0 0 0,0 0-4,6 0 1,-6 0-2,0 0 0,0 0 0,0 9-1,0-9-1,-5 8 1,5-8 0,-11 14-2,3-6 1,1 2-2,-2 3 0,-1-3 1,-2 4-2,1 0 1,1 2-2,-4-1 0,3-1-3,-1 1-2,2-2-6,-3 3-10,2-7-22,6 6-8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9:03.6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5 150,'-9'-3'29,"9"3"-8,-11-2-12,11 2-3,0 0-3,6 4-1,7-4 0,1 3-1,4-1-2,-1-2-3,15 5-8,-9-3-9,5 3-7,-1-4-23,-7 1-27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1:49.8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6-1 10,'0'0'23,"0"0"1,-7 1-2,7-1-3,0 0-3,0 0-6,0 0-2,0 0 0,0 0-3,0 0-1,0 0-1,0 0 0,0 0 1,0 0 0,0 0 0,7 6-1,-7-6 2,15 3-2,-9-1 0,5 1 1,0 1-1,6-1-1,-5 0 0,2 0 0,-2-2 0,1 3-1,0-1 0,-1 1 0,-2 1-1,-2-2 1,0 1-1,0-3 0,-8-1 0,11 5 0,-11-5 0,11 4 0,-11-4 0,0 0 0,0 0 0,0 0-2,7 5-2,-7-5-9,0 0-10,0 0-16,0 0-23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1:50.6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2 40,'-12'-2'54,"12"2"-24,0 0-8,0 0-7,0 0-5,0 0-3,0 0-1,7 0-2,1 4-1,-8-4 0,17 9 1,-7-6-1,5 3-1,-2 0 0,2 1 0,-1-3-1,0 2 0,0 0 0,-1 1-1,-2-2 1,2 0-1,-5-2 1,3 1-1,-3 1 1,-2-2-1,-6-3 0,12 4-1,-12-4 0,7 2 0,-7-2-3,0 0-6,6 9-11,-6-9-9,4 11-25,-4-11-17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2:11.0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48 5,'-3'-6'18,"3"6"-1,0 0 3,0 0-4,0 0 2,-10-9 0,10 9-6,0 0 1,0 0-4,0 0 1,0 0-3,0 0 0,0 0-1,0 0-1,0 0 0,0 0-1,0 0 0,0 0-1,0 0-1,10-6 1,-6 6-1,8-1 0,1-2-1,2 3 1,1-3-1,-3 2 0,6-1 0,0 1 0,3-3-1,-6 4 1,3-3 0,0 2 0,-1 0-1,1 1 0,-6-3 1,-1 3-1,-2-1 1,4 1-1,-4 0 0,-4-2 1,-6 2-1,11 0 0,-11 0 0,0 0 0,9 0 1,-9 0-1,0 0 0,0 0 2,0 0-2,0 0 0,0 0 1,-3 7-1,3-7 0,-7 10 1,0-4-1,-1 0 1,-2 7-1,0-2 0,-2 4 0,-3 1 0,0 4 0,-2 3 0,-2 1 0,1 3 1,4-1-1,-2 1 0,3-1 0,-1-1 0,6-2 0,-4-2 0,6-5 0,-1-3 0,2-1 0,1-3 0,4-9 1,-5 11-2,5-11 1,0 0 1,0 0-1,-4 9 0,4-9 0,0 0 0,-10 8 0,10-8 0,-5 8 0,5-8-1,-10 4 1,10-4-1,0 0 0,0 0 0,0 0-2,0 0 0,0 0-4,0 0-13,0 0-5,6-6-17,0-2-26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2:11.7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19 38,'0'0'58,"0"0"-14,0 0-25,0 0-9,0 0 0,0 0-2,0 0-3,0 0-1,3 0-1,-3 0-1,17 1 1,-6-1-1,2 0 0,3 0 0,1 0-1,5-1 0,-3-2 0,0 1 1,3-1-1,-6 2-1,3-1 1,-4 1 0,-2-2-1,-1 1 0,-6 1 0,-6 1 1,11-1-1,-11 1-1,0 0-1,0 0-6,0 0-11,0 0-6,0 0-16,0 0-29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4:29.24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172 0 74,'-3'4'40,"3"-4"-13,-6 10-9,6-10-7,-6 18-3,3-9-2,0 4-2,-5-3-1,7 5 0,-7-2-1,4 3 1,-2-6-2,-2 1 1,2-2-1,3-1 0,3-8 0,-7 9 0,7-9 0,0 0-1,0 0 1,0 0 0,9 10 0,-3-7-1,3 3 1,1-1 0,-1 2-1,5 3 1,-2 0 0,-5 3 0,2-1 0,-1 2 0,-4-3 0,1 4 0,-5-3 0,0 4 1,-2-6-1,-5 1 0,-4 1 0,1-2-1,-5-1 1,0-1-1,-2 0 0,1 0 0,-5-2 0,3-2 0,-1-1 0,4-2 0,3 2-2,0-6 1,7-3-3,-1-13-3,8 6-8,-1-9-9,8-4-14,2-6-32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4:29.55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 58 100,'-9'0'49,"9"0"-20,0 0-19,-1-5-2,5 4-1,-4 1-2,21-12-1,-7 5-2,4 4 1,-2-2-2,5-1 1,-3 0 0,-1 3-2,-3 0 0,0 2 0,-7-1 0,2 0-2,-1 2 0,-8 0-3,15-2-7,-15 2-10,15 0-9,-15 0-27,15 0-22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4:30.03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52 92,'0'-5'52,"0"5"-21,4-2-18,-4 2-5,14-3-1,-5 0-2,4 2-1,2-3-1,2 3-1,4-4-1,3 1 0,-3-3 0,-1 4 1,1-1-2,-6 1 1,0 2-1,-6-1-1,-1 2-2,-8 0 0,7 0-10,-7 0-9,0 0-8,-4-4-25,4 4-26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4:30.29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22-1 79,'0'0'58,"0"0"-26,-9-1-15,9 6-8,0-5-2,0 20-1,-1-8-2,1 10-1,0-1-1,0 3 0,-3 2-1,1-1-1,-1-2-1,2-4-2,1-1-8,-2-6-10,2-12-8,0 0-26,0 0-22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4:31.68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67 21 81,'6'-13'51,"-6"13"-27,0 0-10,5-8-4,-5 8-3,0 0-2,0 11-1,-3-1-1,0 3-1,-6 2 0,1 2 1,-4 2-2,5 3 0,-7-4 1,5-3-2,2 0 1,2-3 0,3-2 0,2-3-1,0-7 2,2 10-2,7-8 1,2-2 0,-1 0 0,4 0 0,-1-2-1,2 1 1,-1-3-1,1 3 0,-3 0 0,-3 1 0,1-1 0,-4 1 0,3 0-1,-9 0-1,11-2 0,-11 2-3,9-6-1,-8 0-2,5 0-2,-3-5-1,4 4-3,-2-8-1,2 5 1,-4-5 1,3 4 10,-3-2 6,0 3 7,-3 10 3,2-14 1,-2 14-2,0 0-2,0 0 0,-5 6-2,2 7-2,-6 1-1,3 7-1,-4 1 0,2 6-2,-2 2 0,1 5-1,-1-5 1,2 0-1,2-4-1,0-4 0,3-4-1,2-7-2,1-1-1,0-10-11,4-5-8,2-7-10,2-3-30,-1-2-18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4:33.09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32 0 85,'0'0'34,"0"0"-9,0 0-9,0 0-5,0 0-4,0 0-1,6 1 0,-6-1-2,9 6 0,-9-6 0,16 10-1,-2-6-1,1 1 1,-2-1-1,2 0-1,3 0 1,-4 1-1,0-2 0,-4 0 0,-2 1-1,-8-4 1,0 0-1,4 7 1,-4-7-1,-9 9 2,-1-4-2,-2 1 1,-2 4-1,0-2 0,-1 1 1,-1 4-1,-1-4 0,1 3 0,1-2 0,1 2 1,2-3-1,2-3-1,2 2 1,1-3-2,7-5-2,0 0-1,0 8-5,0-8-9,6-5-10,3-3-24,0 3-24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9:04.4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20 90,'0'0'51,"0"-9"-22,0 9-17,0 0-4,0 0-2,-5-10-2,5 10 1,0 0-2,0 0 0,0 0-2,0 0 0,0 0 0,0 0-2,0 6-2,0-6-7,0 11-9,0-1-11,0 5-21,0-2-21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4:33.89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37 110,'0'0'43,"0"0"-15,9 0-19,-9 0-3,13-1 0,-2-4-2,1 4 0,0-6-1,6 2-1,1 1 0,-1 1-1,0-3 0,-1 5 0,-3-3 1,0 4-1,-5 0-1,-9 0 1,7 10 0,-7-2-1,-1 5 1,-5-2-1,-5 6 1,1-1 0,0 4-1,-2 0 1,-2 2-1,1 0 1,2 0-1,2-1 1,-1-4-1,2 2 0,2-4-1,2-3 1,2-1-3,2-11-1,-3 11-4,3-11-8,0 0-8,-4-7-14,4-2-32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4:34.14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 38 135,'0'0'36,"11"-3"-13,-11 3-14,19-6-3,-7 1-3,5 4 1,-4-2-3,2 1-1,0 2-1,-3-5-4,-1 4-14,-2 0-5,-9 1-16,12-10-33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4:35.49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104 0 53,'0'0'61,"1"-6"-30,-1 6-12,0 0-7,0 0-4,0 0-1,0 0-3,0 0-1,0 0-1,-7 3 0,2 4-1,-5 3 0,5 0 0,-5 2 0,2 1 0,-1-3 0,8 0 0,-1 0 0,2 3 0,3-4 0,5 5 0,1-3 0,4 5 1,1-1-1,-4 3 0,-1-2 1,1 1 0,-7-1-1,-3 1 1,0-5-1,-3 2-1,-9-7 1,1 1-1,-4-4 0,0-1 0,0-3-2,-2-5-1,5 1-4,-3-9-5,8-2-9,4-3-11,0 1-24,3-6-23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4:35.72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69 98,'0'0'51,"0"0"-22,12-6-15,-12 6-6,15-3-1,-5-3-3,11 4 0,-5-4-1,8-2-2,-1 1 0,5 1 1,-5-3-4,-4 3 1,2 3-1,-7-3-4,2 5-11,-7 1-8,-2 0-15,-7 0-29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4:36.21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 26 140,'0'0'35,"0"0"-13,-5 7-14,5-7-2,0 0-1,6 5-2,3-1 1,1-4-2,5 0 0,6-3-1,0 2 0,3-2 0,-1 1-1,-1-2 0,-4 0-1,-1 2-1,-4-1-1,-3 3-5,-10 0-10,6-11-6,-6 11-15,0-9-31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4:36.41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32 1 140,'-14'2'33,"14"-2"-16,-7 13-8,3-3-2,4 3-2,-4-2-1,4 3-1,-2 2-2,2-4-1,0 2-2,-4-7-3,4 4-12,0-11-7,3 9-13,-3-9-32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4:36.86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29 123,'16'-9'40,"2"1"-15,-1 6-14,-5-5-4,6 7-3,-6-1 0,0 2-1,-12-1-1,10 11-1,-10-1 1,0 0-1,-7 5-1,-2-1 1,-3 2 0,3-1-1,-2-3 1,1 1-1,4-2 1,4-2-1,2-1 1,0-8-1,8 10 1,4-4-1,1 1 0,2 1 1,0-1-1,0 5 1,-3-1 0,-3 0-1,-3 1 1,-6 2 0,0-1 0,-9-1 0,-6-2 0,0 0-1,-4-6 0,-1 2 0,1-2-2,-1-5-3,11-2-9,-3-6-8,12-3-4,0-3-23,8-4-35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4:37.52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48 1 126,'-6'9'39,"6"-9"-14,0 0-17,6 0-2,-6 0 0,15-7-1,-6 4-2,4 3-1,-2 0 1,4 0-1,-3 3-1,3 6 0,-4-3 0,-1 2 0,1 2 0,-4-2 0,-2 1 0,-2 1-1,-3-1 1,0 1-1,-6 2 1,-3 0-1,-5 1 0,-3 3 1,-2-1-1,-4 2 0,2-2 0,0-1 1,1-2-2,3-3 0,7 0-1,2-6-1,8-3-2,0 0-5,15-12-10,-1 2-6,5 0-16,2-3-31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4:38.40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 10 94,'0'0'52,"0"0"-21,0 0-20,-11 2-2,11-2-1,0 0-2,0 0-1,0 0-3,8 5 2,-8-5-2,10 0 0,-1 0 0,3 0-1,-2-1 0,4 0 1,-1-2-1,2 3 0,0-2 0,0 1-1,0 0 0,0-4 1,-1 4-1,-2 1 0,-3 0 1,0 3-1,-9-3 0,8 14 0,-8 0 0,-3 2 1,-2 3-1,-7 4 0,0 0 0,-3 0 1,0 0-1,0-3 0,0-3 0,4 1 0,-1-6 0,3-3 0,3-2-1,6-7 0,-6 8-1,6-8 0,0 0-2,0 0 0,0 0-1,0 0-3,0 0-10,5 0-7,-5 0-13,6-4-31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4:38.68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51 69,'-9'-3'59,"9"3"-29,0 0-12,0 0-4,0 0-3,0 0-3,8-2-2,5 2-1,-4-3 0,6 3-2,2-2 0,2 2-1,1-3-1,-2 2 0,-1 0 0,4 0-2,-4-2 0,1-1-4,-2 4-9,-1-4-7,-6-1-6,0-4-21,0-1-36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9:04.6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 98,'0'9'52,"0"-1"-23,-1 1-15,1-9-6,-2 8-3,2-8-2,0 0-2,0 7-6,0-7-14,0 0-6,0 0-17,0 0-29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5:22.7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6 43,'-12'-6'59,"12"6"-15,-6 4-26,6-4-7,-1 15-1,1-6-3,1 9-2,5 2 0,6 4-2,0 1 0,6 2 0,-2-1-2,7 1 1,-5-1 0,0-2-1,0-1 0,-2-2 0,-1-5-1,-1 0 0,-3-4 1,-5 2-1,3-8 0,-9-6 0,6 13-2,-6-13-1,0 0-5,9 5-11,-9-5-7,5-9-17,-1-3-31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5:23.0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250-1 100,'-12'0'50,"6"3"-22,-6 6-15,1 0-5,4 8-2,-7 1 0,2 8-2,-4-2-1,1 4-1,-1 1 1,-1 3-2,1 0 0,-1-4-1,2 0 0,-1-3-1,2 0 0,-2-6-3,8 2-4,1-7-11,4-6-5,3-8-18,0 0-29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5:23.4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1 94,'0'8'52,"-8"1"-21,2 4-18,-4 0-5,7 4-1,-8-1-2,8 5-2,-1-2-1,4-1 0,0-2-1,6-1-1,3-6 0,-2-5-1,8-3-2,-1-5-4,2-3-11,1-9-7,-2-1-15,-2-2-31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5:23.5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 0 135,'-14'-1'34,"2"1"-13,6 5-15,-3 3-5,9-8-12,-7 12-10,7-12-13,0 0-28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5:24.8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246 18 20,'0'0'59,"4"-9"-7,-4 9-32,0 0-8,0 0-3,0 0-1,-4-9-2,4 9-2,-15 0 0,3 2-1,-3 0-1,-2 4 1,-2-1-1,-2 2 0,-1 3 0,2-3-1,-4 4 1,6 1-1,2-3 0,1 6 0,3-3 0,6 4 0,-3-4-1,6 3 1,2 1-1,1 0 0,0 1 1,3-2-1,3 1 0,1 0 0,3-2 0,-2 1 1,5-1-1,4-3 0,4-1 0,1-1 0,2-2 0,2-3 1,1-2-1,-4 1 0,0-2 0,-4-1-1,-2 0 0,-5-3-2,1 3-5,-13 0-10,14-6-7,-14 6-16,1-9-29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5:25.1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67 88,'-8'-3'52,"-2"-2"-22,5-2-16,5 7-6,-3-10-1,3 10-1,8-12-3,2 8 0,-2-1 0,7 2-1,3-1-1,4 2 0,-1 0 0,6 1 0,-6 0-1,6 1 0,-6 0 0,1 0-1,-4 0-2,-4 0-7,1 0-10,-8-2-6,2 0-20,0-2-30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5:59.8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18 23,'-5'-9'51,"5"9"-15,0 0-11,-3-9-4,3 9-8,0 0-4,3 6-1,-3-6-2,14 16 0,-7-6-2,13 7 0,-4 0-1,5 6-1,6 2 0,0 3 0,-1 0-1,0 3 0,3 2 0,-7 0-1,1-4 1,-5-2-1,-3-3 0,-2-2 1,-4-5-1,2-3 0,-1-5-1,-10-9 0,13 13-1,-13-13-4,6 0-8,-6 0-8,9-11-12,-9 0-25,0-7-19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6:00.1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312-1 104,'-6'-1'48,"-3"5"-20,-2 3-13,3 10-8,-8 2-2,4 8 0,-8 1-2,-1 7 0,0 1-1,3 1 0,-7 1-1,6-5 0,-7-1-1,7-5 0,-1-3-1,1-9-2,7 5-1,-3-14-4,7 2-9,2-4-7,6-4-15,0 0-29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6:00.8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70 98,'0'0'46,"0"0"-22,0-7-15,5 4 0,4-6-3,4 1 0,-5 0-2,7-1-1,0 0 0,-1 4-1,0 0 0,-1 0 0,-8 5 0,5 0-1,-10 0 0,5 16 0,-5-2 2,-2-3-2,-2 6-1,-7-1 1,2 2 0,2 0 0,-7-2-1,2-1 0,5-1 1,-5-3-2,8 1 2,-5-3-1,9-9 0,-5 12 0,5-12 0,0 10 0,0-10 0,5 5 0,5-4 0,4 2 1,2-2-1,2 0 0,3 1 0,4 0 1,2-1-2,-4-1 0,2 1 0,-8-1-5,3 0-8,-5 0-7,-3 0-9,-1-4-27,-5-3-23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6:01.4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61 76,'-12'-8'55,"12"8"-22,0 0-19,-10 0-6,10 0 1,0 0-4,7 8 0,-7-8-2,17 1 1,-4-1-1,5-1-1,2-7 0,8 4-1,0-4 1,2 4-1,0-5 0,0 2-1,-6 2 0,1 2 0,-8 1 0,-4-3-2,-5 5-2,-8 0-2,0 0-9,0 0-7,-5 0-13,-5-2-29,1-2-12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9:06.6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275 39 72,'4'-7'59,"-2"-3"-25,-2 0-21,0 10-3,-3-13-2,3 13-3,-20 0-1,5 0-1,-3 8-1,-4 0-1,-3 5 0,0 2 0,3 1 0,3 2 0,2-2 0,2 3-1,2-2 1,10 2-1,2-1 1,1-1-1,6 1 1,8-2-1,1 0 1,3 2-1,0-6 2,-1 4-1,-1 0-1,-5 0 1,-2-1 0,-4 3 0,-5-1 0,-8 2 0,0-2-1,-6-1 1,-3 1-1,0-3 0,-6 0 0,1-5 0,3 1-1,-4-9-1,7 6-6,2-8-11,5-6-5,6-10-16,3-3-33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6:01.6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92,'0'0'50,"0"0"-19,0 0-18,3 7-3,-3 2-3,3 6-1,-1 0-2,2 7 0,-4 0-1,3 3 0,-3-1-2,2 0 0,-2-1 0,0-4-2,0 3-4,0-12-10,0-2-6,0-8-10,0 0-24,4-2-30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6:02.3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7 72,'0'0'57,"0"0"-21,-2-7-22,2 7-3,2 5-3,8 5-2,-5-2-2,8 7-1,-5 0 0,10 6-1,-5 2 0,8 3-1,-4 2 0,1 2 1,-3 2-2,0-1 1,-1-2 0,0-4-1,-7-3 1,4-5-1,-2-3 0,-2-2 0,4-2 0,-11-10-1,9 8-1,-9-8-5,12 0-10,-12 0-6,12-7-14,-11-7-29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6:02.6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240 3 131,'0'0'37,"-9"-3"-14,0 2-17,9 1 0,-13 4-2,11 5 0,-10 0 0,6 6-2,-7 0 1,2 7-1,-4 1 0,0 5-1,-2 0 0,0 4 0,-1-3 0,2-2-2,-1-1-1,-2-5 0,10 1-5,-6-15-8,6 2-7,9-9-12,0 0-26,0-9-22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6:03.2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32 126,'0'0'37,"6"-1"-13,1-9-16,-1 8-4,3-6-1,2 5 1,-1 0-2,2 3 1,3-5-1,-1 5 0,-7 0-1,5 5 1,-4-3 0,-8-2 0,7 13 0,-7-1 0,-1-3-1,-2 4 0,-9-3 0,4 4-1,-1-2 1,-1 1-1,4-3 0,-2 1 0,5-1 0,3-2 0,0 0 0,0-8 0,11 12 0,-7-6 0,7 1 0,-7 0 0,7 0 1,-5 0 0,3 1-1,-5 1 1,-1 3-1,1-2 1,-4 1-1,0 0 1,-7-2-1,0 3 0,-5-5 1,-5-2-2,-1 1 0,-1-6-4,7 1-12,-6-3-5,6-7-7,3-4-28,1-9-32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6:10.3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190 4 0,'0'0'28,"11"-5"-3,-11 5 1,0 0-3,0 0-2,0 0-4,0 0-6,0 0-2,0 0-1,0 0-2,0 0-2,0 0 1,0 0-2,0 0 0,-6 3 0,6-3-1,-14 9 0,7 0-1,-5-1 1,5 2 0,-8 0-1,1 5 1,-1-5-1,0 4 0,-1-5 0,1 5-1,0-6 1,3 2-1,1-1 0,2-5 0,2 4 0,7-8 0,-9 6 1,9-6-1,0 0 0,0 0 1,-2 8-1,2-8 0,0 0 0,5 4 1,5 0-1,-4-1 1,8 0-1,2 3 1,7-1 0,1 1 0,4 0 0,2 1 0,1-1 0,-1 1-1,-1-3 1,-4 2-1,-2 0 1,-5-3-1,-3-1 0,-6 0 0,-2-1 2,-7-1-4,0 0 2,0 0-1,1 9-2,-1-9-2,-3 4-12,3-4-7,-14 6-14,5-5-32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6:10.8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0 10,'-8'3'59,"8"-3"-22,0 0-6,-7 3-11,7-3-7,0 0-2,0 0-4,0 0-1,9 3-1,2-3-2,3 3 0,2-3 0,4 5 0,4-3-1,0 6 0,1-6-1,4 5 0,-4-1 1,-1 2-2,0-3 1,-3 2-1,-5-2 0,-1-2 0,-3 4 0,-4-6 0,-8-1-1,10 2-2,-10-2-6,0 0-12,8 1-6,-8-1-22,1-4-28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6:11.8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119 175 83,'0'0'54,"5"-8"-22,-5 8-20,0 0-5,8-5-1,-8 5-1,9-6-1,-2 3-1,-7 3 0,17-12-1,-8 1 0,3 2 0,-3-6-1,6 1-1,-5-3 1,2 0 0,-3 0-1,3 1 0,-7 3 1,2 1-1,-2 5 1,-5 7 1,0 0-2,0 0 0,-6 8 1,-2 9-1,1 3 1,-1 8-1,-4 2 0,3 3 1,0 1-1,2 3 0,-2 0 1,1 1-2,2-5 1,5-2 1,-2-3-1,0-5 0,3-5 0,0-1 0,0-8 1,0-9-1,0 9-1,0-9 1,0 0 0,0 0 0,0 0 0,-11 0 0,-1 0 0,3 0 0,-7 0 0,0 0 0,-4 4 0,2-3 0,2 2-1,1-3 1,0 0 0,3 3 0,7-2 0,5-1 0,-10 2 0,10-2 0,0 0 0,0 0 0,0 0 1,12 7-1,-3-6 0,9 0 0,0-1 0,6 0 0,0 0 0,5 0 0,3 0 0,-2-3 0,1 1 1,-1 0-1,-4 1 1,0 1-1,-3 0 0,-5 0 0,-3 1 0,-2 0 0,-5 2-1,-8-3-3,10 4-11,-10-4-6,0 0-8,-3-2-27,3 2-26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6:16.6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11 69,'0'0'57,"-12"-6"-21,12 6-23,-9-6-4,9 6-3,0 0 0,0 0-1,0 0-1,0 11-2,9 3 0,-1 3 0,7 5 0,0 4 0,8 4 0,-2 0-2,6 0 1,2-2 0,1-1 0,-5-1-1,3-4 2,-2-5-2,-4 0 0,1-5 0,-7 2 0,-1-4 0,-7-2-2,2 0 0,-10-8-4,12 7-11,-12-7-6,0 0-14,2-12-26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6:16.9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273-1 142,'0'-9'32,"0"9"-15,0 0-9,-12 10-3,8 5-1,-10-1 0,2 9-1,-4-1-1,-1 7 0,-1 0-1,-4 3 1,1 0 0,2-1-2,-7 0 1,7-2-1,-4-4 0,5-4-1,3-3-1,3-8-2,8 2-6,4-12-9,0 0-6,0 0-20,12-7-26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6:17.5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0 126,'0'0'36,"7"6"-12,-7-6-19,8 1 0,-8-1-1,13 0 1,-13 0-1,15-2-1,-9 0-1,4 2 0,-4 0 0,6 0-1,-6 3 0,5 2 1,-1 1-1,-4-1 0,3 2-1,-6 2 1,-1 2 0,-2 3 0,0 1 0,-3 0-1,-9-1 1,-2 2-1,-2 2 1,-2-4-1,0 4 0,-5-5 0,6 0 0,2-3 0,0-1 0,7-1 0,8-8 0,-7 8 1,7-8-1,12 1 1,3 2-1,3 2 0,5-2 0,0-1 0,5 0-2,-1-1 0,-3 10-9,2-6-9,-8-5-5,-2-5-18,-1-3-36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9:07.1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125 102 121,'0'0'41,"-10"2"-15,7 11-19,-8-4 0,8 11-2,-3-1-1,-2 5 0,5 0-3,1 2 1,-1-4-2,3 0 0,0-4 0,0-4-1,0-4-1,0-10-2,0 0-1,0 0-2,10-1-2,-10-12 0,6 1-1,-6-6-1,0-1 1,-8-5 2,3 2 10,-6-2 3,-3-3 4,7 6 1,-9-1 0,5 6-2,0-1 1,6 8-2,1-1-1,4 10-2,4-12 0,9 9-2,3-6 0,1 6 0,3-5-1,3 1 0,-1-1-1,3 1-1,-5 5-3,-2-6-3,0 6-13,0 2-7,-4 0-17,-2 5-34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6:18.0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50 138,'-9'0'33,"9"0"-10,-7 0-16,7 0-2,6 0-2,6 0 0,3-1-1,1 0 0,4-2-1,3 0 1,0-1-1,2 1 1,1-1-2,-7-1 1,2 3-1,-4-3 1,1 1-1,-9 4 0,1-2-1,-10 2 0,7 0-5,-7 0-5,0 0-10,-4-4-10,4 4-24,-7-9-25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6:18.2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6 96,'-10'-7'52,"10"7"-22,-8 10-18,5-1-3,3 10-2,0-4-3,3 10 1,-3-5-2,8 6-1,-7-4 0,-1-2-1,2 2-1,-2-7-3,4 6-10,-1-9-8,0-2-8,-3-10-26,0 0-27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6:18.8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21 134,'-3'-9'35,"-3"-3"-11,6 12-18,0 0-1,0 0-1,9 0-1,-3 10 0,3 4-1,4 4 0,0 5 0,1 1 0,5 2 0,-1 3-1,0-3 0,3 0 0,0-3 0,-3-2-1,-1 0 1,-1-2-1,-1-7-1,-5 2 0,-2-2-3,-8-12-11,9 9-7,-9-9-9,0 0-28,0-15-29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6:19.1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356-1 135,'-12'0'37,"4"0"-13,1 6-17,-2 2-3,0 5 1,-5 0-1,7 8-1,-7 2 1,-1 3-2,1 1 0,-1 4 0,-2-3-1,-4 3 1,0-3-1,0-1-1,-3-2-1,5-3-1,-7 0 0,6-9-3,5 2-14,-3-7-5,4-4-12,-1-4-34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6:19.9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24 33,'13'-12'69,"-13"12"-19,11-6-28,-11-1-9,0 7-3,0 0-2,0 0-4,-6 3-1,1 5 0,-7 0-2,5 3 0,-2 0-1,-2 1 0,7 0 1,-2-1-1,4-1 1,2-1-1,5 0 1,1-3-1,6 1 0,0 0 0,0-6 2,3 4-2,0-1 0,1-2 0,-1-1 0,2-1 0,-3 0 1,-2-3-1,2 0 0,-2-2 0,0-1 0,-6-1 0,3 2 0,-9 5 0,7-14 0,-7 14 0,8-11 0,-8 11 0,0-7 1,0 7-1,0 0 0,-9 7 0,6 1 1,-8 4-1,4 5 0,-5 3 0,-2 0 0,1 1 0,1 4 0,-1-1 0,1 4 0,0-1 0,7-2-1,-5-6-3,10 4-10,0-9-8,0-5-12,0-9-31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6:21.4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184 25 43,'9'-8'59,"-3"2"-20,3 4-18,-3-5-8,-6 7-4,5-3-1,-5 3-3,0 0-1,0 3-1,0-3-1,-11 10 0,1-2 0,-4 4 0,-2 0-1,-5 2 0,-3 4 0,1-4 0,-1 3 0,4-3-1,2-1 1,0 0-1,7-3 0,4-4 1,7-6-1,-2 9 0,2-9 1,14 12-1,-4-8 2,7 4-2,3-1 1,0 3-1,7-2 1,0 4-1,-5-5 0,4 0 0,-7 0 1,2-2-1,-5-2 0,-2 1 0,-5-2-1,-9-2 0,13 2-2,-13-2-2,0 0-10,0 0-9,-6 8-14,-4-8-31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6:21.7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0 118,'0'0'43,"0"0"-16,0 0-16,17 0-4,-1 3-2,11 2-1,-4-1-2,6 2-1,1-1 0,0 2-1,-1-2 1,-8 1-1,3-1-1,-8-3-2,2 4-13,-5-5-7,-1-1-12,-6 0-31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16:22.6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53 266 123,'0'0'43,"0"0"-18,9 7-15,-4-13-5,7 1 0,-3-8-1,7 0-1,-1-6-1,6 1 0,-4-6-1,1 1 1,-2-2-1,0 2 0,-4-1 0,2 1 0,-8 4-1,3 3 1,-6 3 1,-3 4-2,0 9 1,0 0-1,-6 6 1,0 11-1,1 2 0,-2 11 0,-1 1 0,5 6-1,-6 6 1,5-1 0,-4-1 0,1-2 0,1-3 0,-1-4 0,2-5 0,-4-5 0,6-8 1,0 2-1,0-6 0,2-1 0,1-9 0,-8 14-1,8-14 1,-9 12 0,2-9 0,-4 1 0,1 0 0,-2 0 0,-2 1 0,-2-1 0,1 0-1,-2-3 2,4 0-1,0 0-1,4-1 2,1 0-1,8 0 0,0 0 0,0 0 0,0 0 0,12 0 0,0 0 0,3 0 0,4 0 0,1-1 0,4 0 0,1 1 0,2 0 0,0 1 0,-2 1 0,1 0 1,1 1-1,-6-1 0,0 0 0,0-1 0,-6 1 1,-2-1-2,-4-1 0,0 0-1,-9 0-4,10 6-9,-10-6-8,0 0-9,0 0-31,0 0-29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29:06.6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 62,'0'0'36,"0"-10"-5,0 10-10,0 0-8,3-8-4,-3 8-2,0 0-2,0 0-1,0 0-2,0 0 1,0 0-1,2 5 0,1 6 0,1 0-1,1 7 1,2 1 1,3 7-2,0-1 1,6 4 0,-2-2-1,2 4 1,0-3 0,-2-1-2,1-2 1,1-2 0,-1-4 0,-4-2-1,0-1 0,-3-6 0,0-2 0,-8-8 1,11 11-1,-11-11 0,0 0-1,0 0 0,0 0-1,2-7-4,-2 7-7,0-13-8,0 3-12,0-4-26,0-2-16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29:06.9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256 1 106,'0'0'45,"-9"-2"-18,0 2-19,5 7-1,-5 1-1,2 3-2,-7 3 0,4 4 0,-3 2-2,0 5 1,-2-2-1,1 2 0,-1-1 0,-1 2 0,1-2-1,1 0-1,-1-2 1,3-3-1,-1-2 0,3-2 0,0-2 0,1-6-1,6 2 0,3-9-3,0 0 0,-9 2-5,9-2-11,3-4-7,-3 4-19,9-12-28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9:07.5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0-1 129,'0'0'40,"0"0"-15,0 0-16,3 0-3,-3 0-1,10 9-1,-3-3 0,6 6-2,-4 0-1,10 4 0,-3 0 0,4-2 0,-3 6-1,2 0 0,-4-2 0,1-1 0,-1 0 0,-4-5-1,-3 2 0,0-5-2,1 2-7,-9-11-11,10 8-6,-10-8-20,3-7-33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29:07.7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19 62,'0'-10'59,"0"10"-21,0 0-22,0 0-6,0 0-3,0-9-2,0 9 0,0 0-2,0 11 0,0-2 0,0 8-1,-2-1 1,2 8-1,-4 0 0,2 5 1,1-2-2,1 0 0,-2-1 0,2-5-1,0 1 0,2-11 0,1-1-1,-3-10-1,6 12-5,-6-12-12,1-4-3,2-4-15,-2-3-29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29:10.0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42 45,'0'0'57,"0"0"-15,0 0-27,0 0-5,8-5-3,-8 5-2,13-4 0,-6 2-2,5 1 0,0-3-1,2 4 1,-1 0-1,3 0 0,0 0 0,5 0 0,-2 0-1,4 0 0,-4 2 0,3 0-1,-1-2 1,-2 0 0,-3 0-1,0 0 1,-3 0-1,-1-2 0,-4 0 0,-8 2-1,9-7-1,-9 7 0,0 0-5,-7-9-8,0 7-10,-2-1-16,-1-3-24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29:10.3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36-1 121,'0'0'39,"-5"5"-15,-3 2-14,7 7-4,-4 0 0,2 7-2,-2-2-1,3 7 0,-1-4 0,0 3-2,3-2 2,0-1-2,0-4-1,0-3 0,0-2 0,0-5-1,3 0-5,-3-8-8,0 0-6,8-5-8,-3-4-25,0-5-24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29:10.7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7 150,'0'0'28,"10"-7"-9,-10 7-15,6 6-1,3 3 0,-2 6 1,-1 4-2,7 4 1,-4-1-1,5 5 0,0-1 1,3 1-2,-1-3 1,3 0 0,-1-2-1,-1-2 0,-1-5 0,2-1 0,-5-4-1,0-2 0,-1-1-1,-5-5-1,5 1-3,-12-3-13,7-3-3,-4-7-7,-3-2-25,0-5-28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29:11.1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332 0 140,'-10'4'32,"2"3"-10,-3 6-14,5 6-2,-9 3-1,4 5 0,-6 1 1,-2 6-3,-2-5-1,2 5 0,-8-5 0,5 2-1,-3-7-1,1 1 1,3-4-1,2-4 0,5-1-1,-1-6-1,6 0-1,0-7-2,7 3-11,2-6-5,-8 0-8,8 0-23,0-9-26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29:39.2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51 50,'0'0'46,"0"0"-16,0 0-8,0 0-8,0 0-4,0 0-3,0 0 0,0 0-3,0 0 1,0-6-1,0 6-1,0 0-1,7-6 1,-7 6-2,9-9 2,-9 9-2,13-7 0,-13 7 1,16-6-1,-10 3 1,6-1-1,-1 1 0,4 1 1,-6-1-1,4 2 0,-1 0-1,-1 1 1,-2 0 0,1 2 0,-10-2 0,12 10-1,-12-10 1,4 13 0,-4-5 0,0 1 0,-4 0-1,-3 3 1,-1-3-1,-2 0 0,-2 1 0,4-3 1,-5 1-1,1 1 0,6-2 0,-4 0 0,10-7 0,-8 10 0,8-10 0,0 8 0,0-8 0,11 8 1,-4-4-1,2 0 0,1-1-1,2 1 1,-5 2 0,3 2 0,-1 0 1,-3-1-1,-2 5 0,1-2 0,-4 1 1,-1 2 0,0-1-1,-4 0 1,-2-2-1,0-2 0,-3 1 1,-1-3-1,0 0 1,-2-5-1,-3-1 0,1 0 1,-1-7-1,1 4 0,0-7 0,1 1 0,3 2-1,0-3 0,10 10-3,-12-15-7,12 15-9,2-14-3,5 6-13,6-1-33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29:39.8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28 98,'-9'0'47,"9"0"-18,0 0-17,0 0-4,0 0 0,0 0-3,0 0-1,5-2-2,2 2 1,0-3-1,4 2 0,0-2 1,2 1-2,2 0 0,0 1 1,-1 0-1,1 1 0,-1 0-1,-2 0 1,-2-2-1,1 2 1,-6-2 0,-5 2-1,12-2 0,-12 2-1,0 0 0,0 0-1,0 0-2,0 0-7,0 0-8,0 0-6,-1-7-15,1 7-29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29:40.1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12 134,'0'0'34,"-4"-11"-12,4 11-13,0 0-2,-9 0-1,9 11-2,-2 0-1,2 8 1,0 3-2,0 2 0,0 2-1,0 0 1,0-2 0,0 1-1,0-3-1,0-4 1,0-5-2,-1-2 0,1-2-5,0-9-12,1 7-4,-1-7-7,8-8-28,-5-3-28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29:41.2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6 83,'0'0'54,"-5"-7"-22,5 7-17,0 0-5,0 0-2,0 0-2,0 0-2,2 6 0,4 3-2,-1 1 0,3 6 0,2-1-1,3 6 0,0 2 0,3 1 0,-1 0 0,3 1-1,-4 0 1,2-1 0,-1-2 0,1-4-1,-4 0 2,1-2-2,0-2 1,-6-2 0,2-3-1,-2-1 0,-7-8 0,10 9-1,-10-9 0,0 0 0,8 3-1,-8-3-3,0 0-9,0-8-6,0 8-7,-5-16-18,4 6-30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29:41.6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244-1 151,'0'0'29,"0"0"-9,-12-1-14,8 9-1,-2 6-1,2 8 0,-5 2-1,-1 6-1,1 2 0,-4 3-1,-2-1 1,1 2-1,-2-3 1,-6-1-1,3-2 0,0-3-1,-3-5 1,4-2-1,4-3 0,3-6-1,3-2-1,8-9-2,0 0-6,0 0-8,2-8-6,9-4-11,-3-1-32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10.3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1-1 159,'5'8'28,"-5"-8"-10,4 18-8,-4-18-2,0 21-2,0-9-2,1 1-2,-1 1 0,0 0-1,0-2 0,-1-1 0,1-3 0,0-8-1,0 10 0,0-10 1,0 0-1,10-5 0,-4-4 1,3-4-1,1-1 0,0-3 0,3-1 0,0 2 0,0 2 0,0 1 0,-6 4 0,3 4 0,-2 4 1,-1 1-1,0 4 1,-1 5-1,-2 4 1,2 3 0,-2 3 0,-1 4 0,0-2-1,0 1 1,-2 0-1,2-1 0,-2-6-2,-1-4-1,5 1-7,-5-12-12,10 5-1,-10-5-10,10-11-32,-5 0-27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9:07.7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293-1 149,'0'0'31,"-15"0"-9,5 2-16,-2 5-2,-1 9 0,-9-1-1,4 8-2,-4 4 2,-5 5-3,2 5 0,-1 0-1,-1 6-5,4-6-13,0 0-5,5-10-15,6-6-38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29:42.3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17-1 104,'4'1'46,"-4"-1"-18,0 0-19,0 0-2,12 7 0,-12-7-1,0 0-2,-5 8-1,5-8 0,-8 6-1,8-6 1,-11 9-2,11-9 1,-7 12-1,7-12 0,0 10-1,0-10 1,0 11-1,0-11 0,16 12 1,-8-6-1,3 0 1,-1 1-1,4-2 0,-4 2 1,0-4 0,3 2-1,-1-3 1,-5-1-1,3-1 0,-2 0 0,2 0 0,-4 0 1,3-3-1,-4-2 0,4-2 0,-3 0 0,3-4 0,-3 3 0,2-1 0,-2-2 0,2-1 0,-5 3 0,-1 0-1,1 2 1,-3 7 0,0-9 0,0 9 0,0 0 0,0 0 1,-5 10 0,2-2 0,-5 5 0,4 0 0,0 5 0,-4 2 0,2 2 0,-1 0 0,3 2-1,-1 0 0,-1-4 0,4 0 0,-1-2-2,3-3-1,0-15-7,0 11-10,0-11-2,0 0-11,3-11-29,4 1-28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29:44.7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142 22 3,'8'-5'20,"-8"5"-3,12-6 5,-12 6-1,6-5-2,-6 5 2,10-5-7,-10 5 0,6-1-3,-6 1-3,0 0 0,0 0-2,0 0-1,0 0 0,7 2-1,-7-2 0,-4 14-1,0-6 0,-1 1 0,-4 5-1,4-3 0,-7 4-1,-1-2 1,0 2-1,-2-1 0,-1 1 1,0-1-2,0-2 1,0 0-1,1-2 1,3-1-1,5-1 0,-3-2 0,10-6 0,-4 10 1,4-10-1,0 9 1,0-9-1,7 5 0,5-3 1,2 1 0,4 1 0,4 0 0,-2 1-1,6-1 2,-2 1-1,2-1-1,0 0 1,-5 2-1,-4-3 0,-2 0 0,-2-1 0,-4-1 0,-9-1 0,0 0 0,0 0-1,0 0 0,0 0-2,-9 2-1,9-2-6,-20 2-10,8-2-4,-3 0-13,1 0-32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29:45.0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0-1 106,'0'0'44,"0"0"-16,0 0-16,0 0-5,11 0-1,-5 0-1,10 0-1,-3 0 0,5 5-2,-2-2 0,4 1 1,-2 0-2,1 1 1,-3-2-1,5 2 0,-11-4 0,4 1-1,-2 0 1,0 1-1,-1-1 0,-6-2-1,1 4-3,-6-4-9,0 0-7,0 0-4,0 0-18,0 0-31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0:03.0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98 5,'0'0'30,"0"0"-3,0 0-6,0 0-2,0 0 0,0 0-6,0 0-1,0 0-1,0 0-3,0 0 0,0 0-3,0 0 1,0 0-2,0 0 1,0-7-2,0 7 0,0 0-1,0 0 0,8-6-1,-8 6 1,6-10-2,-6 10 1,11-13 0,-6 6 1,4-1-1,3 1 0,-5 0 0,5 0 1,0 0-1,-4 3-1,4-1 1,1 1 0,-1 0-1,-5 3 0,2 0 1,-3 1-1,-6 0 1,13 1-1,-13-1 2,10 12-2,-8-6 1,2 2 0,3 1-1,-4 1 1,2 2-1,0-3 1,0 3 0,-4 1-1,2 2 1,-1-3 0,-1 5 0,-1-4-1,0 1 2,0 0-2,0 0 0,-1 1 1,-2-2 0,0 2-1,-6-2 0,3 0 1,-3-1 0,2 1-1,-5-1 1,1 0-1,1-2 1,-2 2-1,-3-1 0,2 1 0,0-2 1,0 0-1,1 0 0,2-1 0,-3 1 0,1-2 0,0 0 0,5 0 0,-3-3 1,0 2-1,2-1 0,8-6 0,-11 9 0,11-9 0,-6 4 0,6-4 0,0 0 0,0 0 0,0 0 0,0 0 0,0 0 0,0 0 0,0 0 0,0-4 0,0 4 0,0-9 0,0 9 0,0 0 0,7-8 0,-7 8 0,9-3 0,-9 3 0,9-2 0,-9 2 0,11-1 0,-11 1 0,12 0 0,-12 0 0,13 6 0,-7 0 0,3-1 0,-3 1 0,4 1 0,1 0 0,-3 1 0,2-4 0,3 1 0,-4 1 0,4-2 0,-1 1 0,1-3 1,2-1-1,-1-1 0,-1 0 0,3 0 0,-1-1 0,1-1 0,0-1 0,0-1-1,2 1 0,-1 3-3,-5-5-6,3 5-10,-4-3-4,-3 2-9,-8 1-34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32:23.10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210 67 23,'0'0'37,"7"-5"-7,-7 5-2,0 0-9,9-6-6,-9 6-2,0 0-2,8-6-1,-8 6-2,0 0-1,6-9 0,-6 9-1,0 0 0,7-8 0,-7 8-1,0 0 0,2-9 0,-2 9 0,0-9-1,0 9 1,-7-5-1,7 5-1,-10-5 1,2 4-1,-3-2 0,3 3 0,-2 0 0,-3 2 0,-1 0-1,1 3 1,1-1 0,0 4-1,-1-1 1,2 0-1,-1 2 0,-1 0 1,5 2-1,-1 0 0,4 1 0,-2 2 1,5 2-1,1-2 0,-1 2 1,2-2-1,0 2 0,2 1 1,-1-4-1,-1 2 1,2-1-1,2 0 0,-3 2 0,1-3 0,1 2 1,-3-1-1,0-1 0,0 2 0,-6-3 0,0 1 1,3-4-1,-4 3 1,2-5-1,-4 1 0,3 1 0,-2-5 0,2 3 0,6-7 0,-7 10 0,7-10 0,-1 7 0,1-7 0,0 8-1,0-8 1,10 10 0,-10-10 0,14 12 0,-7-5 0,0 4 1,-3-1-1,0 3 0,-1 0 0,-3 3 0,0 3 0,0-3 0,-3 2 0,1-2 0,-3 2-1,4-1 1,-2 0 0,0-2 0,2-2-1,1-1 2,0-2-1,4-1 0,0-1 0,8-2 1,1-3-1,-2-1 0,5 0 0,-2-1 0,-1-1-2,1 0-3,-14 0-8,14-8-8,-14 8-5,14-13-16,-7 3-40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32:24.35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72 104 156,'0'0'28,"-4"1"-7,1 9-15,-3-3 0,5 8-1,-2-2-3,3 3 1,4-2-2,5 3 1,1-2 0,4-3 0,0-2-1,6-5 0,-5-4 0,5-1 1,-3-9-1,3-2-1,-4-4 1,-2 0-1,-5-6 0,-2-2 1,-3-3-1,-4 3 0,-6-2 1,-6 3 0,-4 0-1,0 7 1,-8 5 0,0 7-1,0 3 1,0 4-1,-2 7 1,3 8-1,6 1 0,2 3 0,3 0 0,4 0-1,8 2-1,0-4-3,8 2-9,7-10-7,2 2-3,3-8-13,1 0-35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32:24.64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1 176,'0'0'24,"0"10"-4,-5-7-13,3 6-2,-5 1-1,4 1-1,-5 1-2,2 1 0,-2 0-1,1-1 0,-1-1-2,8-11-2,-5 9-8,5-9-8,0-8-4,4-6-13,6-4-31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32:24.81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 11 185,'-1'-9'22,"1"9"-1,-19-1-15,19 1-3,-10 1-1,10-1-1,-7 9-4,7-9-8,0 0-9,3 9-3,-3-9-11,13 10-34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32:25.30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0 193 181,'0'0'22,"0"0"-2,0-7-15,5 2 0,0-6-2,3 0-1,1-4 0,-1 0-1,1-4 0,1-1 0,-2 0-1,0 0 1,-2 6-1,-2-2 1,2 6-1,-3 0 0,-3 10 1,0 0-1,0 0 0,5 16 1,-5-3-1,0 7 0,0 2 0,0 5 1,0 0-1,0 0 0,0-2 0,-1-1 0,1-4 1,-2-3-1,1-2 0,0-6 0,-2-1 0,3-8 0,0 9-1,0-9 0,0 0-2,0 0-5,0 0-11,0 0-3,0-5-7,0-3-23,0 0-37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32:26.57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25 104,'0'0'45,"-6"-6"-19,6 6-16,0 0-2,0 0-1,0 0-2,0 0 0,0 0-1,0 0 0,2-7 0,-2 7-1,10-4 0,-3 2-1,0-2 1,2 4-2,-1-2 1,1 2-1,-1 0 0,1 1 0,-1 4 0,2-1-1,-3 2 1,2 2-1,-2 1 1,1 0-1,-2 0 0,1 3 0,-5-4 1,0 4-1,0-2 0,-2 2 0,0-2 0,-4 2 0,2-2 1,-4 2-1,-1-1 0,0 2 1,0-1-1,0 0 0,1-3 0,-1 2 0,3 1 0,-2-3 1,6 0-1,0-1 0,0-1 0,0 4 0,3-3 0,0 3 1,0-2-1,3-1 0,-2 2 0,0 0 0,2 1 0,-2-3 0,0 1 1,1-2-2,-3 0 2,-2-7-1,6 9 0,-6-9 0,3 9 0,-3-9 0,0 7 0,0-7 1,0 9-2,0-9 2,-2 14-1,2-7 0,-1 2 0,0-1 0,1 2 0,-2 0 0,2 0 0,0 5 0,0-4 0,0 3 0,0 0 1,0 2-1,0-2 1,-3 1-1,2 0 0,-6-3 1,0 0-1,-5-1 0,-2 0 1,-3-5-1,-6 3 0,-2-2-1,-1 0-1,-2-3-2,4 4-5,-6-7-6,6 2-8,5-3-7,6 0-21,6-4-42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9:08.4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259 8 134,'0'0'39,"9"-8"-15,-9 8-15,0 0-4,0 0-1,-3 9-1,-5 1 1,-7 1-3,-1 2 0,-9 2 0,0 1-1,-5 2 1,1 2-1,-1-1 0,5-2 0,0 0 0,8-3 0,3-4 0,9 2 0,4-2 1,1-10-1,9 13 0,4-8 0,4 0 0,6-2 0,1-1 1,4 0-1,1-1 0,-5 0 0,4-1 0,-9 1-1,2 1 0,-7-2-2,-1 6-5,-13-6-12,0 0-6,0 10-19,-3-8-34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37:35.176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182 28 33,'0'0'59,"0"0"-10,0 0-27,0 0-8,0-8-3,0 8-3,0 0-2,1-8-1,-1 8-1,0 0 0,-1-9-1,1 9 1,-10-4-2,10 4 0,-14 0-1,8 0 1,-5 0-1,5 0 0,-5 0 0,1 6 0,5-2-1,-3 2 1,2 1-1,3 2 1,-1-1-1,1 1 1,3 3-1,0 1 0,0 1 1,0 1 0,4 0 0,1 1-1,-5 1 1,1 0-1,-1-1 1,0-1 0,-1 0-1,-4-4 1,-2 0-1,2-2 0,-7-2 1,1-1-1,2 0 1,0-2-1,-4 1 0,6-4 0,0 4-1,7-5 1,-10 7 0,10-7 0,0 9 0,0-9 0,11 10 0,-1-3-1,-4 1 2,4 2-1,2 3 0,-6-3 0,5 5 1,-8 2-1,0 4 0,3 0 0,-6 0 1,0 1-1,0 0 0,0 0 0,0-1 0,0-3 1,1-2-1,3-4 1,3-4-1,1 0 0,4-3 0,0-2-1,2-2-2,-4-6-4,11 0-12,-8-6-3,1 0-6,-5-5-22,3-5-43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37:35.652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43 169,'7'-7'23,"-6"-3"-5,5 3-13,0-2 0,1 6 0,1-2-2,1 3-1,1 2 1,3 2-1,-5 3 0,2 2-1,1 1 0,-5 3 1,1 3-1,-5 0 0,-2-2 0,0 2-1,-6-1 1,-3 2 0,1-1-1,1 2 1,-3-6-1,4 1 0,2 0 0,0-2 1,2 2-1,2-1 0,2-1 0,2-2 0,2 4 0,2-3 1,2-3-1,1-1 0,5-3-1,-2-1-1,3 2-2,-4-5-9,4-1-7,-4-4-4,1 4-11,-1-7-34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37:35.904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47 0 185,'0'0'23,"-1"9"-3,1-9-15,-3 16-1,-3-7-1,6 2-1,-3 0-1,0 0 0,2 0 0,-6 1-1,1-3-1,3-2-1,-2 1-3,-2-8-10,7 0-7,-3-8-3,3 0-18,1-10-34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37:36.080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15 178,'0'-9'24,"0"9"-4,-5-6-14,5 6-1,0 0-3,-3 6 0,3-6-2,0 0-5,4 11-14,-4-11-2,4 3-7,-4-3-22,12-1-41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37:36.844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28 168,'1'-9'24,"-1"9"-4,4-7-15,-4 7-2,13-5 2,-3 3-3,4 0 0,0 1 0,2 1 0,-2 0 0,1 1-1,-1 2 1,-1 3-1,-6 1 0,0 2 1,-6-1-1,-1 0 1,-8 1-1,2 0-1,-5 1 1,1-2-1,3 1 0,-3-1 0,5-1 0,4 0 0,1-7 0,1 9 0,-1-9 0,15 8 0,-8-3 0,3 1 0,2 1-1,3 1 1,-3 3 0,-3 3 1,1-3-1,0-1 1,-7-1-1,-3-1 1,0 1 0,-9-2 0,-1-3-1,-10-1 1,0 1-1,-4-2 0,4-1 0,-4-1-1,7-2-1,2-4-3,15 6-8,-3-17-9,4 2-3,9 0-11,6-6-40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37:37.748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14 124,'0'0'39,"0"0"-16,0 0-11,0 0-5,0 0-2,0 0 0,5-2-2,-5 2 2,13-5-3,-3 1 1,1 3-1,-5-2 1,6 3-1,0 0-1,-3 3 0,2 5 0,1 1 1,-5 2-2,3 3 1,-2 3 0,-5 0 0,0 1-1,0 1 1,-3-1-1,0-2 0,0-2 0,1 2 0,3-7 0,-4 0 0,0-9 1,3 9-1,-3-9 0,0 0 0,0 0 1,0 0-1,0 0 0,0 0 0,0 0 0,0 8 0,0-8 0,0 0 0,-8 7 0,8-7-1,-5 11 1,5-11 0,-1 13 0,1-7 1,0 2-1,3-1 0,1 4-1,5-1 2,-4 1-2,4 1 1,-4 1 0,4 1 0,-5 2 0,5 2 1,-6 0-1,-1 4 1,-2-2 0,0 1 0,-1-1 0,-2-1 0,-8-3-1,1 1 1,-1-4 0,-9-5-2,3 1 0,0-3-3,2 3-7,-2-9-10,5 0-4,0-11-10,11-5-39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37:38.679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71 3 150,'0'0'33,"7"-6"-11,-2 11-13,-5-5-3,13 12-1,-10 2-2,1 2-1,-4 2 0,-1 3-2,-5 2 0,-8-1-4,0 1-13,-5-6-4,0-8-8,0-5-26,8-4-33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37:39.812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135 12 43,'0'0'55,"0"0"-19,0 0-17,0 0-4,0 0-5,8 3-2,-8-3-2,0 0 0,0 0-1,0 0 0,0-5-1,0 5 0,-5-4-1,5 4 0,-12-4-1,3 4-1,2-2 1,-3 2-1,4 2 0,-4 2-1,3-1 1,7-3 0,-11 14 0,2-5-1,7 1 1,-7-1-1,5 4 0,2 3 1,-2-1-1,0 3 0,1-1 1,2-1-1,1 2 0,0-2 1,0 0-1,1-3 0,0-1 1,1-1-1,-2-4 1,0-7-1,4 14 0,-4-14 1,-4 10-1,4-10 0,-7 7 0,7-7 0,-12 3 0,12-3 1,-8 5-1,8-5-1,0 0 1,0 0 0,-6 7 0,6-7 0,0 10 0,0-10 0,9 10 0,-7 1 0,3-3 1,2 1-1,-3 0 0,0 2 0,2 0 0,-3 3 1,-2-1-1,-1 3 0,0 4 0,-3 1 1,-4 2-1,2 1 0,-1 1 0,2-2 0,2-3 0,2 0 0,9-5 0,-2-3-1,9 1-6,-2-12-9,1 3-6,-3-4-9,-1-4-28,-7-7-39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37:41.160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48 33 85,'0'0'57,"-10"-6"-24,7-1-20,3 7-3,2-8-2,3 6-3,-5 2-1,16-7-1,-6 5 1,3 1-2,-1 1 0,1 2-1,-4 3 1,1 4-2,-2 1 2,-2 3-2,-6 3 1,0 3-1,-10 0 1,-3 0-1,-2-2 0,-4 0 0,1 0 0,-4-1 0,5-2 0,5-5 0,4-3 0,8-6 1,-5 11-1,5-11 0,14 4 1,0-3 0,6-1 0,-1 1-1,3 1 0,0-2 0,-3 0-1,1 0-2,-1 4-5,-8-4-12,1 0-5,-4-2-13,2-5-32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37:41.400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57 1 146,'0'0'35,"0"10"-11,0-10-11,-3 15-7,0-6-2,-3 6-1,-2-2-1,2 4-1,-1 1 0,3-3 0,-6-2-2,5-5-2,4 5-9,1-13-9,0 0-5,-3-6-18,6-5-42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9:08.6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0 145,'-12'6'33,"12"-6"-12,0 9-13,5-5-3,4 1-2,5 1 0,-2-1-2,9 4 2,-3-3-2,4 2-1,2 2 0,-4-3 0,3 0-3,-6-2-1,7 3-14,-9-7-6,-1 5-16,-4-6-32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37:41.579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0 175,'-13'0'24,"13"0"-4,-7 0-16,7 0-4,0 6-12,0-6-9,5 2-7,-5-2-22,13 0-34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37:42.151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51 0 155,'0'0'31,"0"0"-9,-8 7-10,2 2-7,0-1-3,-1 3 1,1 2-1,-2 0-1,2-2 0,3 0-1,1 3 0,2-3 1,2-1-1,3-1 0,6-2 1,-1-2-1,4 2 1,2-3-1,2-2 0,-1-2 1,0 0-1,0-2 0,0-2 1,-1 1-2,-6-4 1,0 0-2,-4 2-1,-1-3-2,-5 8-1,2-14-3,-2 14 1,0-19 0,3 11 2,-3-1 2,0-2 3,0 4 5,0-2 1,0 9 2,-2-8 0,2 8 0,-3 7-1,0 4-2,-2 1-1,2 3-1,-3 4 1,-1 4-2,3 2 0,-3 2-1,3-3 0,-1 2 0,-2-6-1,4 1 0,3-5-3,0-16-4,0 7-12,3-10-5,9-7-15,-1-10-37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37:43.040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70 74,'0'0'60,"0"-9"-25,0 2-20,0 7-7,2-12 0,-2 12-1,10-16-2,-10 16-1,13-12-1,-13 12 1,10-9-2,-3 6 0,-7 3 0,14-2-1,-9 2 1,5 2-1,-3 3-1,1 4 1,-3-2 0,3 4-1,-2 1 1,2-1 0,-3 5-1,3-2 1,-5 1-1,1-1 1,0 2-1,1 0 1,-4-1-1,1-2 0,-2-1 1,0-1-1,0-1 0,-2-2 0,2-8 0,-3 14 0,3-14 0,0 0 0,0 0 0,0 0 0,0 0 0,0 0 0,0 0 0,0 0 0,0 0 0,5 2 0,-5-2 0,0 0 0,4 7 0,-4-7 0,4 10 0,-4-10 0,0 14 0,0-4 0,-1 0 0,-2 2 0,0-1 0,2 0 0,-2 0 0,1 0 0,2 0 0,0-1 0,2 3 0,1-1 0,4 5 0,0 4 0,4-4 1,-4 6-1,3-2 0,-6 2 1,3-1-1,-7 1 1,0-4-1,-7 0 0,-3-2-1,-5-5 0,1 4-5,-11-14-8,11 2-9,-4-5-7,8-8-25,7-7-44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37:43.887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77-1 72,'0'0'62,"0"0"-26,0 0-20,0 0-5,0 0-3,9 0-2,-9 0-1,5 14-1,-3 0 0,-2 1-1,0 5-2,-3 1 1,-9 3-1,0 1-1,-3-2-4,-3-6-16,4-6-3,1-6-12,7-6-38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37:44.947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136 42 50,'0'0'64,"0"0"-21,5-12-25,-5 12-6,0-10-3,0 10-1,-2-7-3,2 7-1,-8-8 0,8 8-1,-16-5 1,8 5-2,-2 0-1,-3 2 1,0 1-1,0 2 1,3 5-2,2 1 1,-3 4 0,8-1-1,0 2 0,3 2 0,0 0 0,3-2 1,2 1-1,2-2 0,-4-3 0,3 0 1,-2-2-1,-2-2 0,-2 1 1,0-9-1,-10 13 0,4-7 0,-5 1 0,4-4 0,-1 3 0,8-6 0,-11 10 0,11-10 0,3 6 0,-3-6 0,11 10 0,1-3 0,-5 0 0,0 1 1,-4 2-1,1 4 1,-4 0-1,0 5 1,0-6-1,0 6 1,0-1 0,0 1-1,0 2 0,4-3 0,1-1 1,2-4-2,0 0 0,1-2-1,5-4-5,-6-7-10,9-4-6,-2-7-8,2-5-30,5-2-31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37:45.307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55 177,'-2'-9'24,"2"2"-3,-1-6-16,1 6-2,1-2 0,-1 9-2,6-9 1,-6 9-1,0 0 0,3 9 0,-3 4 0,0 3 0,-3 4 0,-1 0 0,-2 4 0,3 0 0,2 0 0,-4-2-1,4-2 1,1-5-2,0 1-3,0-16-8,9 11-10,-9-11-2,15-4-15,-2-7-41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37:45.844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 12 132,'6'-10'37,"-6"10"-14,8-3-13,-8 3-4,0 0-2,0 0-1,0 0-1,0 0 0,0 0 1,0 5 0,0 3-1,-2 0 0,-4 5 1,0-1-1,2 2 0,-3-2 0,1 1-1,1 2-1,2-3 0,1-3-1,2-9-2,0 8-6,0-8-11,3-11-4,-3-3-12,6-7-31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37:46.024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0-1 172,'0'0'24,"0"0"-4,-3 7-16,3-7-5,3 11-15,-3-11-6,11 5-9,-4-5-31,5-6-26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37:46.847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53 148,'0'-7'32,"1"-4"-10,-1 11-13,11-14-2,1 8-2,2-2-1,2 5-2,2-1 0,-1 4 0,-1 2-1,1 3 0,-7 4-1,-5 1 0,-5 1 1,-2-1-1,-8 0 0,-5-1 0,1 2 1,0-1 0,4-2-1,2 1 1,3-1 0,5 3-1,7 2 1,6 0-1,1-1 1,1-1-1,0-1 1,-3 1-1,-1-1 1,-3 1-1,-5-1 1,-3-2-1,-5-1 0,-7 2 1,-2-2-1,-2 1 0,1-3 0,-1-3-1,3 0-2,-1-2-2,14 0-10,0 0-8,-1-4-3,4-8-19,14 3-40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37:47.088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62 0 184,'4'11'23,"-4"-4"-3,3 5-15,-3 0-1,-3 2-2,-2 0-1,-1 3 0,-5-5 0,2 0-2,2 1-2,-4-7-3,11-6-13,-12 3-3,12-3-7,-5-11-28,5 1-27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9:09.2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270 43 142,'4'-9'35,"-4"-3"-12,0 12-15,-12-16-2,2 14-2,-5 1 0,-4 2-2,-4 5-1,1 5 0,-3 4 0,5 2-1,-7 1 1,7 1-1,0 1 0,2 2 1,4-2-1,5 0 1,4-2-1,5-2 0,0 0 0,7-1 1,7-2 0,1 1-1,2-7 0,7 5 1,-1-3-1,-3 3 0,5 3 1,-6-4-1,-3 4 0,-2-2 1,-10 4-1,-4 3 0,-1-4 1,-12 3-1,-4 0 1,-1 0-1,-4-3 0,-3 0 0,4-5-1,-5-9-2,7 0-2,0-4-14,5-7-4,0-6-11,10 1-33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37:47.284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11 180,'-1'-11'23,"1"11"-2,0 0-16,0 0-1,0 0-3,-7 2-3,7-2-11,0 9-7,0-9-4,1 8-14,-1-8-37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37:47.743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0 186,'0'0'22,"0"0"-1,0 0-16,9 9-1,-4 2-2,4 5 0,-1 1 0,2-1-1,0 1 0,3-4 0,-2-2 0,1-8-1,2-1 1,-1-2-1,1-5-1,2-2 2,-4-3-1,1-3 0,0 3 0,-3 2 0,-4 2 0,-6 6 1,8 0-1,-8 7 0,-1 4 1,-4 5-1,-3 6 0,-1 1 1,1 1-1,-1 0 0,-1-2-1,2-6 0,2 1-1,1-7-2,5 0-3,0-10-10,5-3-4,5-7-6,7-2-19,-3-7-35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37:48.644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55 74,'-4'-9'44,"4"9"-16,0 0-22,0 0 3,0 0-1,-10-4 2,10 4-1,0 0 0,0 0 0,-4-13-1,4 13 0,0-9-3,0 9-1,6-8-1,2 6 0,2-3-1,0 2-1,3 3 0,1-1 0,-1 1 0,1 0-1,-3 0 1,-2 2 0,-1 3-1,-2 3 0,-2 1 1,1 2-1,-4 0 0,0 4 1,1 4-1,-2-2 0,0 3 1,0-2-1,-2 1 1,1-1-1,-3 0 0,2-1 0,-2-3 1,4 1-1,0-3 1,4 1-1,2-5 0,0 1 0,2-4 0,2 0 1,-3-1-1,2-2-1,-1 2 2,-8-4-1,12 0 0,-12 0 0,0 0 0,7 3 0,-7-3 0,0 0 0,-4 8 1,4-8-1,-10 10 0,10-10 0,-13 12 2,9-4-2,-1 0 0,2 0 0,1 1 0,2 0 0,0 1 0,0 3 0,0 1-2,4-1 4,-3-1-2,2 4 0,-1 3 0,0-2 0,-2 3 0,2 0 0,-2 1 0,0 0 0,-2 2 0,-2-5 0,-2 0 0,-2-1 0,1-4 0,-7-2 0,1-2 0,-3-2-2,3 1-5,-6-8-7,4 0-8,0-8-4,5-4-14,1-5-44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19 378 57,'0'0'57,"-7"5"-30,7-5-7,0 0-8,0 0-4,0 0-3,0 0 0,1-9-2,4 1 0,3-6 0,-2 1-1,4-7 1,5 2-2,-3-5 1,2-1 0,4-3-1,-2-1 0,0-1 0,0-1-1,0 1 1,-1 2 0,-2 2-1,0 3 1,-7 4 0,3 8 0,-8 1 0,-1 9 0,0 0-1,0 6 2,-6 8-1,-2 5-1,-1 4 1,3 6-1,-4 5 0,4 3 0,-3 1 0,6 2 0,0 1 0,3 1 1,0-4-1,0 0 0,2-7 0,1 0 0,0-5 0,1-5 0,0-4 0,-4-2 1,0-5-1,0 0 0,0-1 0,-6-2 1,-2 2-1,-4 0 0,-3-4 0,1 5 0,-4 0 0,2-2 0,-1 4 0,-1-5-1,5-3 2,0 2-1,1 2 0,3-5 0,9-3 0,-8 1 0,8-1 0,0 0-1,0 0 1,0 0 0,5 0 0,4-2 1,4-2-2,-1-1 2,7 1-1,0 0 0,6 1 0,-3 0 1,3 1-1,-1 1 0,1 0 1,0 1-1,-4-1 0,2 1 1,-7 0-1,0 2 0,0 0 0,-3-1 0,-4 2 0,-2-3-2,2 3 0,-9-3-9,8-1-9,-8 1-6,4-8-19,0-1-34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7-4 35,'-6'0'61,"6"0"-13,0 0-27,0 0-8,-3 8-3,3-8-4,0 15-1,5-7-3,3 8 1,1 0-1,6 4 0,1 3 0,4 2-1,2 1 1,2 3 0,-2-6-1,4 2-1,-6-5 1,2-1 0,-3-3-1,-4-4 0,-3-1 1,-4-4-1,3 0-1,-11-7 1,7 9-2,-7-9-3,9-3-10,-8-7-7,2-2-12,-3-5-30,4-3-12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246 0 123,'-14'1'38,"7"6"-13,-6-2-17,3 9-2,-5 0 0,6 6-2,-10 3-1,8 5 1,-11-1-3,6 3 1,-2 0 0,2 0-1,0-4 0,1-2-1,1-7 0,2-1 0,6-2 0,-4-6-1,7 1-2,3-9-1,-1 10-5,1-10-11,0 0-7,0 0-21,0 0-26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55 92,'4'7'49,"-4"-7"-22,0 0-17,0 0-2,0 0 0,0 0-5,0 0 1,0 0-2,0 0 0,0 0-1,0 0 0,0 0 0,0 0 0,0 0 0,7-5 0,2-3 0,-9 8-1,13-13 1,-10 4-1,4 0 1,-7 9 0,8-10 0,-8 10-1,4-8 1,-4 8-1,0 0 1,0 0-1,0 13 1,0-3-1,-1 5 1,-2 3-1,3 2 0,-2 0 0,2 2 2,0-1-2,0 0 0,-1-1 0,-1 0 0,-3-6 1,2 3-1,0-7 0,-6 2 0,3-3 0,-6-2 0,4-1 1,-3-2-1,0-3 0,2-1 0,0 0 0,-1 0 0,4-2 0,6 2 0,0 0-1,0 0 1,0 0 0,0 0 0,15-6 0,-2 6 0,3 0 1,0 0-1,2 0 0,1 1 0,4 0 1,-7 1-1,3 2-2,-4-4-3,5 2-11,-5-2-5,-4 0-12,0-2-30,0-5-22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30 38,'0'0'58,"0"0"-19,0 0-17,0 0-7,0 0-5,12-2-3,-6-3-2,7 4-1,0-4-2,3 5 1,0 0-1,2 0-1,2 0 0,-4 0 0,2 0-1,-4 2 1,1 0 0,-4-1-1,-3-1 0,2 1-1,-10-1-1,7-1-3,-7 1-15,9-7-5,-9 1-18,0-3-26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0 100,'-7'7'48,"7"-7"-20,-12 18-18,12-18-2,-9 22 0,3-9-3,6 8-1,-3 1-1,2 2-1,-3 0 0,2 1-1,1-2-1,-1-2-1,2-1-3,-3-9-9,3-4-8,0-7-9,0 0-26,6 0-23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147-2 57,'0'0'37,"1"-8"-8,-1 8-7,0 0-9,0 0-2,0 0-5,0 0 0,0 0-1,0 0-2,-1 8 1,-1 2-1,-7 1 0,5 3-2,-8 2 2,5 2-1,-6 1 0,0-1-1,1-2 1,0 3-1,4 0-1,-4-1 1,3-4-1,5 1 1,1-4-1,3 1 0,0-3 0,0-9 0,6 10 0,4-7 1,5-3 0,-1 1-1,4-1 0,1 3 1,4 1-1,-4 0 0,3 2 0,-3 4 1,-4-2-1,-1 6 1,-7-3 0,1 2-1,-7-2 3,-1 4-2,-10-2 0,1 3-1,-10-4 1,3 3 0,-3-5 0,0 3-1,-4-4 1,2 0-1,4-5 0,-4-1 0,7-3 0,-1 0-1,8 0-1,-5-3 0,12 3-3,-12-10-3,12 10-5,-1-14-10,1 6-11,0-5-27,6-2-15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9:12.5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25 136 62,'0'0'61,"-9"0"-33,9 0-10,-11 8-6,9 2-4,2-10-2,-3 21-1,2-8-2,1 5 0,1 1-2,10-2 1,-3-1-1,6 4 0,2-8 0,4-1 0,5-11 1,-3 0-2,4-4 1,-1-5 0,0-6 0,-3-2 0,1-8 0,-4 2-1,-5-3 2,-6-1-2,0 0 1,-8 1-1,-2 0 1,-10 4-1,-2 2 1,-4 2-1,-2 7 1,-3 7-1,-1 4 0,-2 8 1,6 7-1,-5 4 0,8 3-1,-2 1-1,8 5-2,0-9-2,11 0-12,-5-6-7,5-13-14,14 6-33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49 20,'10'-6'59,"-5"-2"-9,6 1-28,4 1-4,-3-1-6,4 5-5,-3-4-1,6 4-2,-5-1 0,4 2-1,-2 0-1,2 1 1,-2 0-1,3 0-1,-5 0 1,-2 0-1,0 1-1,-1 0 1,-5 1-2,-6-2 0,13 3-4,-13-3-13,0 0-5,0 0-14,0 0-28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28,'0'0'57,"-10"0"-10,10 0-28,-3 6-5,3-6-4,0 15-2,0-7-3,3 5 0,6-2-2,-2 5 0,5-2 0,3 3-1,-1 1 0,2 3-1,0 0 0,2 2 1,1-3-1,-5 0 0,-3 0-1,0-2 1,1-3-1,-6-1 1,4-6-2,-7 0 1,-3-8-2,10 4-2,-10-4-8,8 0-9,-8 0-12,7-14-25,-6 3-15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304 0 121,'-6'4'39,"-5"4"-15,-2 5-16,-2-4-1,8 9-1,-9-4-1,2 6-2,-5 1 0,0 5-1,-1 0 0,1 1 0,-4 1-1,4-2-1,-5-2 1,5-1-1,2-4 0,2-2-1,1-2 0,3-7-3,8 2-4,3-10-12,0 0-5,0 0-17,12 0-31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24 85,'0'0'52,"11"-8"-21,1 5-21,-12 3-3,16-7 0,-16 7-1,14-7-2,-14 7 0,15 0-2,-15 0 0,10 5 0,-10-5 0,8 16-1,-6-6 1,0 2-1,-2 2 0,0 0 0,-2 3 1,0-1-1,-9-1-1,5 2 1,-7 0-1,-1-1 0,-2 0 1,0 1-1,2-4 0,-2 2 0,1-8 0,4 1 1,5-1-1,6-7 0,0 0 0,0 0 0,0 0 0,6-2 0,5-1 0,5 3 1,2-3-1,1 3 0,5 0 0,1 3 0,-4 2 0,4-3-2,-4 4-6,0-2-10,-5-1-5,-7-2-12,-1-1-34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36 57,'0'0'55,"0"0"-25,-9 10-12,9-10-5,7 2-5,-7-2-1,16 0-2,-1-1-1,1 1 0,3-2-1,6 0-1,-5 0 0,7 1 0,-1 0-1,-6-3 0,2 2-1,-1 1 1,-5-1-1,-2-2 0,-5 3-1,-9 1-3,13-8-3,-13 8-13,-4-7-6,-2 2-23,-4 0-22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0 98,'0'0'48,"-9"3"-19,8 5-18,-1 6-3,-5 4-1,4 6-1,0 1-2,-3 4-2,-1 0 0,3 0 0,-5-2-2,6-2 0,-3-3-2,-1-7-7,5-2-11,2-5-6,0-8-18,0 0-32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136 10 28,'0'0'37,"7"-6"-4,-7 6-5,0 0-8,0 0-6,8-4-4,-8 4-2,0 0 0,0 6-4,-2 3 1,-7 0-1,5 6-2,-6 2 1,1 4-2,-6 4 1,2 2-1,-6 2 1,6 0-1,-1-4 0,0-1 0,1-5-1,6-2 2,0-4-2,5-4 0,2-9 1,0 7-1,0-7 1,10 0-1,1 0 1,3-4 0,5 0-1,3 0 0,2-1 1,0-2-1,3 3 2,-1 0-2,-6 1 0,2 2 0,-6-1 0,-2 2 0,-4-1 0,-10 1 0,10 0-2,-10 0 1,0 0-2,0 0-1,6 3-2,-6-7-6,0 4-11,10-16-11,-6 6-27,2-4-7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133 0 85,'0'0'50,"0"0"-22,-5-4-13,0 8-3,-2 5-4,0 4-3,-1 5-1,-2 5 0,0 2-1,1 5 0,-3 1-2,4 3 1,-1-5 0,-3 0-1,6-6-1,-4-3 1,6-7-1,-4-1-1,8-12 0,-3 6-3,3-6-2,0 0-10,6-1-7,2-7-13,5-3-29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0 129,'0'0'36,"0"0"-13,-9 0-15,9 0-2,0 6 0,0 2-1,3-2-2,3 8 0,3 0 0,-1 4-2,5 5 0,4 3 1,0 0-2,4 2 1,-1 0-1,2-1 1,0-3-1,-5-4 0,-1-1 0,-1-8 0,-2-1 0,-5-3-2,0-4-1,-8-3-7,6-5-9,-4-2-6,-2-5-15,0-4-32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191 1 138,'-8'9'34,"0"3"-12,-5 0-13,4 8-3,-4-1-2,3 5 1,-6 1-1,1 1-2,-2-1 0,2 2-1,-1-4-1,4 0 1,-1-4-2,3-6-1,0 1-3,4-10-3,6-4-11,0 0-6,0 0-17,0-6-31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9:12.9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145 0 106,'0'0'52,"0"0"-24,0 0-14,-2 0-8,2 0 0,-14 8-2,8 0-1,-7 0 0,-1 1-2,-3 4 0,2 1 0,-1 3-1,0 0 1,2-4-1,5-1 0,1-1 0,7-1 1,1-1-1,0 0 0,4-4 0,7 1 0,3 1 0,0 3 0,2-5 0,-2 4 0,2-3 0,-1-3-1,-4 2 1,2-1-1,1 1-1,-14-5-4,15 8-9,-15-8-9,0 0-12,0 8-32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5 135,'14'0'34,"-1"0"-11,1 0-16,-3-4-2,-1 4-1,-10 0 0,11-1-1,-11 1-1,0 0-1,0 0 0,-2 3 0,-5 3 1,-2 0-1,-3-1-1,7 4 1,-7-3-1,5 2 1,1 1-1,6-9 0,-2 12 1,2-12-1,6 11 0,3-5 0,0-2 0,-1 3 0,6 0 1,-1-1-1,-3 2 0,-1 2 0,2-1 0,-5 5 1,2-4 0,-5 4 0,-2-2-1,-1 3 2,-1-3-1,-2 4 0,-8-6 0,3 2-1,-7-4 1,3 0-1,-2-2 1,-2-1-1,-2-3-1,2-2-1,4 0-4,-5-4-12,8-3-4,-3-5-7,9 1-30,3-6-28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 38,'0'0'41,"0"0"-8,0 0-11,0 0-6,0 0-4,0 0-3,0 0-2,0 0-1,0 0-2,0 0 1,9-5-1,-4 4-1,6 1 0,2 0 0,1 0-1,3 1 0,0 4 0,4-2-1,2 0 1,-3 0-1,-1-1 0,2 0 0,-5 1-1,-1-2 1,-1-1-1,-5 1 0,-3-1 0,-6 0-1,9 0-1,-9 0-5,0 0-12,0 0-5,-9-8-16,6 1-29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0 138,'-7'11'34,"1"5"-12,-2-2-14,7 7-2,-8 0-1,6 6-1,0-4-2,1 4 1,-2-3-2,0-2-1,4-2 0,-2-4-3,2-3-1,-1-4-13,1-9-5,0 8-13,0-8-26,0 0-20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68 55,'-2'-7'55,"2"7"-20,10-10-17,-5 3-5,7 3-3,1-8-3,1 7-2,-1-2-1,4 1-1,-4 1-1,0 3 0,0 1 0,0 2-1,-4 6 1,-2 2-1,-2 3 0,-4 4 0,-1-1 0,-4 0 0,-5 2-1,2-2 1,-2-1-1,-1-3 2,-1-2-2,4-1 0,7-8 0,-10 13 0,10-13 0,-5 8 0,5-8 0,3 11 0,5-3 0,0 0 0,3 6 1,3 2-1,1 3 0,1 1 0,2 1 1,-2 0-1,-5 0 1,2 1 0,-4-3 0,-3 0 1,-5-4-1,-2 0 0,-9 0 0,-5-5 0,-4 1 0,-3-4-1,-3-4 0,-2-1 1,-4-2-2,5 0 1,1-4-1,1-3-1,10 0-3,-2-4-9,13 1-6,-2-2-7,10-2-20,2 1-36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 62,'0'0'61,"2"-9"-25,-2 9-20,0 0-3,0 0-3,0 0-3,5 9-2,-5-9-1,12 17-1,-4-3 0,3 6 0,2 0-1,3 4-1,-2 0 0,7 2 0,-4 0 0,1-4 0,-1 0-1,2-3 1,-1-2-1,-5-4 1,0 0-1,-1-5 0,-3 1-1,-9-9 0,10 8-2,-10-8-1,0 0-10,0 0-7,9-10-6,-9-1-22,1-7-28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286 0 128,'-7'3'38,"1"-1"-14,-3 7-15,-1-1-2,1 7-1,-6 0-1,1 10 0,-4 1-3,1 5 0,-7 3 0,2 1-1,-1 3 0,-2-3 1,-1-2-2,7-3 0,0-6-2,3-7-1,8-1-9,8-16-8,-4 8-5,4-8-17,4-10-33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132 5 33,'0'0'39,"10"-6"-9,-10 6-3,0 0-10,0 0-6,0 0-2,0 0-2,0 0-1,0 0-1,0 0-1,0 0-1,0 0 0,0 0-1,-4 6 1,4-6-2,-9 12 1,2-2-1,0 0 1,-5 3-2,2 3 1,-2 2 0,-1 1 0,0-1-1,-2-1 1,4-2 0,1-2 0,1-3-1,2-2 1,7-8-1,-4 8 1,4-8-1,4 2 2,-4-2-2,16 0 1,-6-5 0,4 3-1,-2 0 1,1 1-1,1 0 0,-2-3 0,1 3 0,-1 1 0,-2-3 1,2 2-1,-3-3 0,-2 0 0,2 1 1,-1 1-1,-8 2 0,11-3 0,-11 3 0,0 0 0,7 0 0,-7 0 0,0 0 0,0 0 0,0 0 0,0 0 0,0 0 0,0 0 0,0 0 0,0 0 0,0 0 0,0 0-1,0 0 1,0 0 0,0 0-1,0 0 0,0 0 0,-4 0 0,4 0-1,0 0-1,0 0-4,0 0-8,0 0-8,0 0-16,0-8-22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149 5 83,'3'-6'41,"-3"6"-15,0 0-9,0 0-6,-9 0-3,9 0-2,-8 8-2,6 1-1,-7 1-1,5 4 1,-6 1 0,0 5-2,-1 1 2,1 1-2,-3 2 1,1 3 0,1-2-1,0-1-1,1-4 0,3-3 0,0 1 1,2-7-1,2-2-1,3-9-2,0 0-4,0 0-11,9-1-7,-3-9-15,0-2-29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135 4 3,'0'0'25,"0"0"-3,9-2 0,-9 2-2,0 0-2,9-2-5,-9 2-4,0 0 0,0 0-4,6 0 1,-6 0-2,0 0 0,0 0 0,0 9-1,0-9-1,-5 8 1,5-8 0,-11 14-2,3-6 1,1 2-2,-2 3 0,-1-3 1,-2 4-2,1 0 1,1 2-2,-4-1 0,3-1-3,-1 1-2,2-2-6,-3 3-10,2-7-22,6 6-8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6-1 10,'0'0'23,"0"0"1,-7 1-2,7-1-3,0 0-3,0 0-6,0 0-2,0 0 0,0 0-3,0 0-1,0 0-1,0 0 0,0 0 1,0 0 0,0 0 0,7 6-1,-7-6 2,15 3-2,-9-1 0,5 1 1,0 1-1,6-1-1,-5 0 0,2 0 0,-2-2 0,1 3-1,0-1 0,-1 1 0,-2 1-1,-2-2 1,0 1-1,0-3 0,-8-1 0,11 5 0,-11-5 0,11 4 0,-11-4 0,0 0 0,0 0 0,0 0-2,7 5-2,-7-5-9,0 0-10,0 0-16,0 0-23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9:13.2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2 119,'-9'0'42,"9"0"-17,0 0-17,-9-2-2,9 2 0,0 0-2,9 0-1,-9 0-1,17 5 0,-1-4-1,-1 5 0,4-2-1,3 0 1,1 3-2,-4-2 0,3 2-3,-10-5-14,2 2-7,-1-2-14,-4-1-33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2 40,'-12'-2'54,"12"2"-24,0 0-8,0 0-7,0 0-5,0 0-3,0 0-1,7 0-2,1 4-1,-8-4 0,17 9 1,-7-6-1,5 3-1,-2 0 0,2 1 0,-1-3-1,0 2 0,0 0 0,-1 1-1,-2-2 1,2 0-1,-5-2 1,3 1-1,-3 1 1,-2-2-1,-6-3 0,12 4-1,-12-4 0,7 2 0,-7-2-3,0 0-6,6 9-11,-6-9-9,4 11-25,-4-11-17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48 5,'-3'-6'18,"3"6"-1,0 0 3,0 0-4,0 0 2,-10-9 0,10 9-6,0 0 1,0 0-4,0 0 1,0 0-3,0 0 0,0 0-1,0 0-1,0 0 0,0 0-1,0 0 0,0 0-1,0 0-1,10-6 1,-6 6-1,8-1 0,1-2-1,2 3 1,1-3-1,-3 2 0,6-1 0,0 1 0,3-3-1,-6 4 1,3-3 0,0 2 0,-1 0-1,1 1 0,-6-3 1,-1 3-1,-2-1 1,4 1-1,-4 0 0,-4-2 1,-6 2-1,11 0 0,-11 0 0,0 0 0,9 0 1,-9 0-1,0 0 0,0 0 2,0 0-2,0 0 0,0 0 1,-3 7-1,3-7 0,-7 10 1,0-4-1,-1 0 1,-2 7-1,0-2 0,-2 4 0,-3 1 0,0 4 0,-2 3 0,-2 1 0,1 3 1,4-1-1,-2 1 0,3-1 0,-1-1 0,6-2 0,-4-2 0,6-5 0,-1-3 0,2-1 0,1-3 0,4-9 1,-5 11-2,5-11 1,0 0 1,0 0-1,-4 9 0,4-9 0,0 0 0,-10 8 0,10-8 0,-5 8 0,5-8-1,-10 4 1,10-4-1,0 0 0,0 0 0,0 0-2,0 0 0,0 0-4,0 0-13,0 0-5,6-6-17,0-2-26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19 38,'0'0'58,"0"0"-14,0 0-25,0 0-9,0 0 0,0 0-2,0 0-3,0 0-1,3 0-1,-3 0-1,17 1 1,-6-1-1,2 0 0,3 0 0,1 0-1,5-1 0,-3-2 0,0 1 1,3-1-1,-6 2-1,3-1 1,-4 1 0,-2-2-1,-1 1 0,-6 1 0,-6 1 1,11-1-1,-11 1-1,0 0-1,0 0-6,0 0-11,0 0-6,0 0-16,0 0-29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20T22:39:43.50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20T22:42:17.8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20T22:42:25.9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0,0 0,0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20T22:42:45.3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428 0,'0'0,"0"0,0 0,0 0,0 0,0 0,0 0,0 0,0 0,0 0,0 0,-390 326,351-294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20T22:42:49.3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20T22:42:56.9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18.0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316-1 60,'0'0'56,"0"0"-19,0 0-21,-3 0-7,-6 3-1,6 5-2,-10 0-1,7 5 0,-7-2-2,0 3-1,-3 2 0,0 6 0,-6-2-1,2 1 0,2-1 1,-4 1-2,3-6 1,3 2 0,0-8-1,1-2 1,4-5-1,0-2 0,3 0 0,-1-8 1,3-4-1,3-1 0,-4-1 0,2-3 0,3-3 0,-4 2 0,3-2 0,1 2 0,2 2 0,0 1 1,0 1-1,3 3 0,5 3 0,-8 8 0,7-6 2,3 6-2,-4 3 0,4 7 1,3 2 0,3 4 0,-1 2 0,3 3 0,1-1 0,2 4 0,-2 1-1,0-1 1,3 0-1,-6-3 0,1-1-1,-3-3 1,1 1-2,-7-10-3,6 2-13,-4-4-4,3-2-8,-4-3-26,1-1-27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9:14.6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11 43,'-8'-7'67,"8"7"-33,0 0-14,-9-5-5,9 5-5,0 0-3,1 11-1,1-2-2,10 3-2,-3 3 1,6 10-2,3-1 0,4 5 1,-5 0-2,4 0 1,-1-5-1,0 3 0,-4-3-1,-7-10-3,7-1-6,-5-6-13,-4-6-9,-7-1-29,10-8-21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18.2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1 170,'3'8'25,"-3"-1"-6,0-7-14,2 21-1,0-8-1,4 2-2,0 2 0,-3 0 0,2-1-1,3 1-1,-5-1-3,-3-4-13,4 2-3,-4-6-8,0-8-21,0 11-36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20.1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34 148,'0'0'30,"0"0"-9,-5-8-15,5 8-1,6-3-2,7 2 0,2 1-1,5 0-1,5 0 0,5 2 1,0-1-2,1 0 0,0-1 1,0 0-1,-2 0 0,-3-1-1,-4-1-2,-6-3-2,5 4-10,-14-5-6,3 3-12,-10 3-24,0-9-23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20.4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5 135,'-6'-4'34,"6"4"-11,-8-2-14,8 2-3,-2 6-2,2 4 0,0 2-2,0 5-1,2 3 1,-2 3 0,1 5-1,-1-1-1,0-4 0,-1 2-3,-2-6 0,3 2-5,-2-10-11,2-3-6,0-8-17,2-7-31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20.8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88 0 155,'0'0'28,"0"0"-7,0 0-14,0 7-3,0-7-1,-10 13-2,4-3 2,-3 0-2,2 2 0,-1-1-1,4 0 1,1 1-1,3-1 0,0 1 1,4 1-1,7 1 1,3 1-1,2 1 1,3 0-1,-3 1 1,5 0-1,-11 0 1,3-3 0,-3 0 0,-8-2-1,-2-1 1,-2 1-1,-8-4 0,-4-1 0,-1-2-1,-4-4-2,3 3-1,-10-5-8,7-3-7,0-6-7,-2 0-18,5-10-30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21.1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34 140,'13'-7'33,"0"2"-10,-3-4-14,11 7-3,-5-2-1,4 1-2,4 0 0,-2 3-1,4-1-1,0 1-1,-4 0 0,2 0-2,-2 0-4,-8 0-8,5 0-8,-4 0-9,-2 0-27,-3 0-24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21.7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273-1 114,'0'0'43,"0"0"-16,0 0-15,0 0-6,2 15-2,-2-15 0,-3 19-1,-3-7 0,-6 8-2,1 3 1,-4 3-1,-4-2 1,0 3-1,-6-1 0,5-2 0,-7-2-1,1-5 1,7-4 0,0-4-1,0-4 1,9-4-1,0-1 0,10 0 0,-11-16 0,10 2 0,1-4 0,0-5 0,1-3 0,7-1 0,-4-1 0,5 0 0,-3 4 0,5 1 0,1 5 0,-5 5 0,5 4 0,1 8 0,-4 1 0,6 9 0,-4 3 1,1 7-1,3 0 1,-2 3-1,-5 1 0,4-1 1,0 0 0,0-3-2,-7 0 0,6-5-1,-6 3-2,3-7-7,-2 7-9,-2-4-7,3-2-18,-5-2-33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22.1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29 160,'12'-11'26,"-12"11"-5,16-11-16,-9 7-2,7 3-1,-3-2 0,5 3 1,-2 4-2,0 2 0,-1 2 1,-6 3-2,3 0 2,-5 2-2,-4 2 1,-1-2 0,-3 1-1,-4 2 2,-3-2-2,-5 0 1,0-2-1,-1-1 0,1 0 0,0-3 0,4-1 0,5-2 0,6-5 0,0 0 0,0 0 0,0 0 0,7 3 0,6-3 0,3-2 0,6 1 0,0 1-1,1-4-1,3 4-3,-2-1-13,-1 0-5,0-1-11,-6-4-28,0 0-26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23.0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2 119,'0'0'43,"0"0"-18,3 0-16,10 0-4,0 0 0,4 2-2,7 1-1,4-1 0,1 0 0,4 1-1,1-2 0,-2 1-1,-3-1 1,-7-1-1,0-1-1,-7-3-3,-3 4-4,-12 0-13,10-5-8,-10 5-24,-2-9-26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23.2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13-1 126,'0'0'40,"-10"-3"-16,10 3-14,-1 10-4,-2 3-2,6 7-1,-2 4 0,5 5-2,-5 2 0,2 1 0,2 1-2,-5-5-2,6 0-11,-5-4-8,1-9-11,-2-3-28,0-12-21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23.9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5-1 112,'0'0'45,"0"-7"-18,0 7-16,-5 7-5,5 6-2,0 2-1,0 7-1,0 0 0,4 2 0,6-2 0,3 0-1,-1-5 0,2-2-1,2-8 1,3-2-1,-3-5 1,0-1-1,0-8 0,-2-1 2,0-4-2,-2 1 0,-6-1 1,2-1-1,-6 4 0,-1 0 1,-1 11-1,0-8 1,0 8-1,-7 7 1,1 7-1,3 7 1,-5 1-1,3 7 0,2 2 0,-3-2 0,1 0-2,2-1 1,1-1-3,-1-11-1,4-2-13,-1-14-8,7 7-13,0-10-36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9:14.8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208-1 102,'0'0'51,"-16"0"-22,1 1-19,7 13-3,-3-1-2,-3 8-2,-2 1 0,-1 6-1,-2 0-2,-4 1 1,6 1-2,-3-7-2,9 2-6,-2-10-13,5-7-11,8-8-27,0 0-20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24.4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252 5 146,'7'0'33,"-7"0"-10,0 0-15,-7 8-5,0 2 1,-2 4-2,-4 2-1,-2 6 1,-2 2-1,-4 2 0,-1 2 0,5-5-1,-5 0 0,3-4 1,3-4-1,3-7 0,2-2 0,4-6 0,7 0 0,-13-16 0,12 3 1,-2-6-1,-3-2 0,1-3 0,3 0 0,-1 1 0,-2 1 0,2 1 0,2 0-1,1 7 1,1 0 0,8 5 1,0 4-1,3 5 0,2 0 1,5 10 0,0 1 0,0 3-1,3 4 1,0 3 0,-3 2-1,1-1 1,-1-2-2,-3-2 1,-2-1 0,-3 3-3,-3-5 0,5-1-6,-12-4-11,7-1-5,-8-9-16,7 11-37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24.9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49 114,'0'0'43,"13"-14"-16,-10 5-15,12 6-6,-2-8 0,8 8-2,-5-2-1,6 5 1,-5-3-1,2 3-1,-3 0 0,-1 3-1,-6 1 0,-4 4 0,-3-1-1,-2 2 0,-7 0 1,-4 2-1,3-1 0,-4 3 0,-1-6 1,8 4-2,-1 0 1,4-4 0,2 4 0,2-1 0,7-1 0,-1-1 0,0 1 0,4-1 1,-5 3-1,2-2 1,-2 2-1,-1-1 1,-3 0 0,-3 2-1,0 0 1,-6-1 0,-2-4-1,-3 0 0,-3-1-2,-7-4-2,7 5-13,-2-7-5,-1 0-8,3-6-27,4 1-34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25.5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28 129,'0'0'39,"0"0"-15,4-7-13,8 7-4,1 0-2,3 0-1,0 0 0,9 0-2,-2 0 0,4 0-1,0 0 0,1 0 0,-4 0-1,0 0 0,-3 1-1,-5-1 0,-2 0-3,-14 0-4,11-9-12,-11 9-4,-2-6-16,-7-1-30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25.7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12 146,'-12'-12'32,"12"12"-12,-12 0-11,12 5-3,0 7-1,0 5 0,0 2-2,3 6-1,-3 5 0,0 0 0,-3 0-2,0-1-2,-1 0-1,-5-9-13,3-3-6,2-6-7,4-11-27,0 0-30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27.3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54 88,'0'0'52,"0"0"-23,-11-5-14,11 5-5,0-10-2,0 10-3,4-13-1,3 7 0,1 0-2,2 1 1,1 1-1,4 2 0,0-1-1,2 3 0,-2 0-1,1 3 1,-3 1 0,0 3-1,-4-1 1,-6 4-1,-3 1 1,0 2 0,-6 0-1,-6-2 1,-1 4-2,-1-1 1,-2 0 0,1-3 0,0 0 0,7-3-1,2 0 1,3-1 0,3-7 0,1 10 0,7-1 0,2-2 0,4 3 1,1 3-1,0 0 1,1 2-1,-2 1 1,-2-2 0,-8-2 0,1 2-1,-5-4 1,-6-2 0,-6 0 0,-2-1-1,-5-1 0,1-1 0,-2-2 0,-2-3-1,4 1 0,1-1-2,5-1-5,-1-7-12,10 0-2,3-8-12,1 3-30,8-4-21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27.8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241 36 174,'0'0'22,"4"5"-6,-4-5-12,-4 10-1,1-1 1,-3 4-2,-2 2 0,-6 4-1,3 4 0,-7 1 0,1 1-1,-7 0 0,2-3 0,-1-2 1,1-5-1,0-3 0,3-7 1,7-5-1,2-3 0,4-7 0,3-7 0,3-3 0,0-5 0,3-4 0,2-1 0,-1-2 0,3 2 0,1 3 0,-4 5 0,5 3 0,0 7 1,1 10 0,-1 2-1,2 7 1,0 7 0,5 5 0,-3 5 0,1 5 0,1 0 0,1 1-1,-3-1 1,-1-1-1,1 1 0,-4-6 0,3-1-2,-5-8-2,3-1-11,-1-7-6,0-1-3,-2-5-16,2-5-35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28.2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0 146,'0'7'33,"-5"1"-11,2 7-7,-5-2-11,8 3 1,0-1-2,5 0-2,-1-2 1,6-3-1,2-5 1,2-3-2,1-1 1,-1-2 0,1-4-1,-3-5 1,2 0-1,-2 1 0,-4 2 1,0-1-1,-5 1 1,-3 7-1,0 0 1,0 4 0,-2 8-1,-4 3 1,0 5-1,-1 0 0,-2 5 0,0 1-1,4-4-1,-1-4-5,5 2-13,-2-5-2,2-6-6,1-9-24,0 0-35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40.9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 60,'0'0'52,"0"0"-23,0 0-11,7-7-8,-7 7-1,8 0-2,-3 0-1,-5 0-1,15 4-2,-9-1 1,6 4-1,-1-3-1,4 5 1,-1-2-1,0 6 0,3-4 0,-1 5-1,2-2-1,-1 1 1,-1-1-1,-1 1 0,-2-2 0,-3-2 1,-2-1-1,-8-8 0,10 8 0,-10-8 2,0 0-2,0 0 0,-3 8 0,-4-5 1,-1 0-1,-2 3 0,-3 0 1,1 2-1,-2 2 0,-1 0 0,-4 2 0,4-4 0,-2 4 0,2 0 0,1-4-1,-1 1 0,6 0-3,-5-4-3,14-5-9,-8 9-7,8-9-11,0 0-25,0 0-17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41.2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185 0 134,'0'0'32,"0"0"-12,0 10-14,0-10 0,-6 9-1,-6-7 0,5 7-2,-8-3 0,2 4 0,-4-2-1,-2 2-1,1 1 1,-1 0-1,3-1-1,-1 0 0,3-1 0,1-4-4,12 2-5,1-7-9,0 0-5,0 0-15,4-10-28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8:45.5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387 0 50,'0'0'54,"0"0"-21,0 0-12,-4 0-8,4 0-4,-10 2-2,10-2-2,-6 4-1,6-4-1,-10 7-1,10-7 0,-12 14 0,6-5-1,3 5 1,-7-1-1,3 4 1,-3 3-1,-1 3 0,1-2 0,0 2 0,-5-1 0,1 0-1,0 0 0,0-3 1,-1-3-1,2-1 1,0 0-1,1-7 0,2 1 0,-3-1 1,3-6-1,-1 2 0,1-3 1,0-1-1,3-4 0,-5 1 0,2-3 0,-1-4 0,1 2 0,0-6 0,3-4 0,-5 2 0,5-4 0,-1-2 0,5 1 0,-4-3-1,7 1 1,-1 0 0,1 2 0,1 2 0,6 1-1,-2 3 1,1 3 0,0 2 0,2 3 0,1 4 0,4 3 0,-3 0 1,5 1-1,0 4 1,1 4-1,1 1 2,-1 4-1,2-1-1,-1 1 1,4 4 0,-1 1 0,-1 1-1,0 3 1,0 0-1,-1-2 0,-3 3 0,1-1 0,-2-2 0,-4-3 0,-1-2 1,0-3-1,-5-2-1,1-2 1,-5-9-1,7 10-2,-7-10-8,1-6-9,-1 6-5,0-10-19,0 10-31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9:15.4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172 8 45,'0'0'69,"10"-9"-33,-10 9-17,0 0-5,0 0-4,0 0-3,0 0 0,-6 0-3,-4 3-1,-1 4-1,-3 4-1,0-3 0,-1 3 0,-4 2-1,2 1 0,0-1 0,1 1 0,2 1 0,3-4 0,0 3 0,6-6 0,5 0 0,0-8 0,3 17 0,12-14 0,0 4 0,4-2 0,6 2 0,-3 2 1,1-2-2,-1-2 1,-3 0-2,-5-4-2,3 6-7,-8-4-11,-9-3-12,10 0-29,-10 0-20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8:45.9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5 140,'0'0'34,"9"-5"-12,-9 5-13,0 0-5,0 0 0,6 6 0,-5 3-2,-1-1 1,2 8-2,-2-3 0,1 5 0,-1 1 0,2 2-1,-2-2 0,3 0 0,-3-1-2,0-6-4,6 2-12,-6-6-5,0 0-10,0-8-32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8:46.1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76 304 220,'-11'-10'0,"1"2"0,0-6 0,3-4 0,-5 2 0,5-4 0,-1-2 0,5 1 0,-4-3-1,7 1 1,-1 0 0,1 2 0,1 2 0,6 1-1,-2 3 1,1 3 0,0 2 0,2 3 0,1 4 0,4 3 0,-3 0 1,5 1-1,0 4 1,0 4-1,2 1 2,-1 4-1,2-1-1,-1 1 1,4 4 0,-1 1 0,-1 1-1,0 3 1,0 0-1,-2-2 0,-2 3 0,1-1 0,-2-2 0,-4-3 0,-1-2 1,0-3-1,-5-2-1,1-2 1,-5-9-1,7 10-2,-7-10-8,1-6-9,-1 6-5,0-10-19,0 10-31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8:46.3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5 140,'0'0'34,"9"-5"-12,-9 5-13,0 0-5,0 0 0,6 6 0,-5 3-2,-1-1 1,2 8-2,-2-3 0,1 5 0,-1 1 0,2 2-1,-2-2 0,3 0 0,-3-1-2,0-6-4,6 2-12,-6-6-5,0 0-10,0-8-32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8:47.3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57,'0'0'57,"0"0"-29,0 0-9,0 0-6,3 10-4,-3-10-1,12 16-1,-9-7-2,10 5-1,-4-1 0,4 7-2,0-3 1,2 3-1,-1-2-1,1 4-1,-2-3 1,2-1 1,-8-2-2,3-3 1,0-2-1,-5-2 0,-5-9 0,10 11 0,-10-11-3,0 0-1,6 0-7,-5-9-9,-1 1-7,0-6-21,0-1-27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8:47.6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0 121,'0'0'40,"0"0"-16,0 4-14,0-4-3,-12 17-1,3-6-2,3 4-1,-4 2 0,1 5-2,-2 0 2,-4 4-2,0-1 0,1 5 0,-1-5-1,2 0 1,0-5-1,6-1 0,-4-5 0,7-3-1,0 2-1,4-13-2,0 0-7,0 0-8,5 0-7,-2-9-18,5-2-30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8:47.9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0 112,'0'0'44,"13"5"-17,-8 4-13,-5-9-8,11 16 1,-8-6-3,6 7-1,-8 0 0,2 0 0,-1 4-2,-2-2 0,1-1-1,-1 0-1,0 4-7,0-8-11,0-3-3,0-3-15,0-8-32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8:48.7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31 110,'0'0'43,"0"0"-15,-5-6-17,5 6-4,0 0-1,7-2-1,3-1-3,3 3 1,-3 0-1,12 0 0,-3 2-1,8 0 1,-4 0-1,5 0 0,-2-2-1,2 0 0,-9 0 1,4 0-1,-7-3 0,-7-2-2,1 5-2,-10 0-5,3-7-11,-3 7-5,-4-6-17,-6-1-28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8:48.9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52-1 124,'-13'-3'39,"13"3"-14,-7 6-14,7 7-4,-2-1-1,2 9-2,-1-2-1,1 7 0,0 2-2,0 0 0,-6 3-1,3-3 0,0-1-1,0-5-3,3 1-3,-6-7-9,6-7-7,0-9-13,12-5-27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8:49.6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199-2 40,'0'0'56,"11"-2"-12,-11 2-27,0 0-5,0 0 0,0 0-4,1 5 0,-1-5-2,-4 13-2,-7-4 0,7 4 0,-8 3-3,2 4 1,-3 2-1,4 2-1,-7 4 1,2-2-1,-1 0 2,0-4-2,1-3 0,1-5 1,1-2-1,5-4 0,-4-7 1,11-1-1,-11-1 0,8-9 0,0-3 0,-3-4 0,3-3 0,0-3 0,2 0 0,1-2 0,0 1 0,0 3 0,0 0 0,1 5 0,3 2 0,5 5 0,-3 3 0,4 5 0,2 1 1,-3 4-1,4 4 1,2 2 0,-2 1-1,3 3 1,-2 1-1,2 1 0,-2 0 1,2 0-1,-5 0 0,4 0 0,-3 0-1,-5-3-1,6 6-5,-8-10-10,3 4-6,-8-13-10,12 9-28,-12-9-21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8:50.1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16 146,'8'-5'31,"5"2"-9,2 1-15,-2-4-2,2 6-1,-2 1-2,-1 6 0,-6 0-1,2 4 1,-3 0-1,-4 4 1,-1-1-2,0 3 1,-1-4 0,-2 2-1,-5 0 1,4-3-1,0-2 1,-5 2-1,6-5 0,-4 0 0,7-7 0,-6 8 1,6-8-1,0 0 0,0 0 0,4 6 0,6-6 0,1 1 0,-1 0-1,5-1-2,8 3-10,-4-3-8,6 0-4,-2-2-19,5-3-36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14.1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1 170,'0'0'24,"0"0"-5,0 0-13,3 11 0,1 5-3,-3 1 0,5 4-1,-5 1-1,1 2-1,-2-4 0,0-2-2,0 0-5,0-9-12,0-9-3,0 0-7,-9 0-26,5-9-25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9:15.7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0 138,'0'0'37,"0"0"-13,-8 3-17,15 1-2,0-4-1,11 0-2,-1 0 0,6 3-1,0-1-1,2 0 2,-1 3-2,-1-3-2,1 5 1,-9-5-6,2 2-13,-1-2-7,-4 1-20,-5 2-36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8:50.9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3 81,'0'0'54,"0"0"-21,0 0-20,-12-3-4,12 3-1,0 4-3,6 4-1,1 1-1,5 6-1,3 3 1,2 4-2,-1 2 0,6 3 1,1 0-2,-2 2 1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8:51.3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3 81,'0'0'54,"0"0"-21,0 0-20,-12-3-4,12 3-1,0 4-3,6 4-1,1 1-1,5 6-1,3 3 1,2 4-2,-1 2 0,6 3 1,1 0-2,-2 2 1,2-1-1,-7 1 0,-1-4 2,-2-3-2,-6-4 0,2-2-2,-4-7 0,-2-1-1,4 0-7,-7-8-11,3-6-6,-3-5-24,0-3-25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8:51.5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136 0 124,'0'0'38,"0"0"-13,-4 0-16,4 9-4,-6-2 0,4 4-1,-2 4-1,1 3 0,-7 4-2,4 5 1,-6 4-1,-2 2-1,1 0 2,-2 0-2,0-4 0,4-1 0,3-5-3,-3-4 0,9-5-7,2-14-10,0 0-7,0 0-18,0 0-31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8:52.6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70 48,'0'0'42,"0"0"-8,3-12-12,-3 12-7,6-10-4,-6 10-3,6-13-2,4 10 0,-6-6-2,8 5 0,-5-4-1,8 4-1,-3 0 0,1 3-1,1-1 1,-2 2-2,-3 3 1,0 4 0,-5 4-1,0 1 1,-4 3-1,-3 1 0,-1 4 1,-6-1-1,0 2 0,-5 1 1,0-6-1,1 0 0,1-2 0,-1-5 0,7-1 1,7-8-1,-9 6 0,9-6 1,0 0-1,9 0 1,0 0-1,4-2 1,2 1-1,1 1 1,1 0-1,1 0 0,-1 5-2,1-4-1,1 1-10,-4-2-8,-1 0-9,1 0-27,-5-7-22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8:53.3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28 85,'0'0'55,"8"-2"-22,-8 2-20,14-2-5,2 2-2,0 0-1,5 1-3,4-1 1,-1 2-2,3-1 0,1 0 0,-1 0-1,0-1 1,-8 0-2,0 0 0,-2-1-4,-8-3-8,3-2-9,-12 6-12,2-12-30,-2 5-10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8:53.5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3 92,'-6'-3'52,"6"3"-21,-13 0-17,13 8-5,0 3-2,0 5-3,0-1 0,1 7-2,-1-1 0,2 5-1,-1-1 0,-1 1-2,0-1 0,0-6-6,0 5-12,-1-7-6,-1-1-18,2-9-30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8:54.6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273 26 40,'0'0'54,"0"0"-25,0 0-8,0 0-6,0 0-4,-3-7-4,3 7-3,0 0 0,0 0-3,0 0 0,-5 3 0,5-3 0,-5 8 0,5-8 1,-9 14 1,3-5-1,0 5 1,2 0-1,-2 3 0,-1 1 0,-1 1-2,-1 1 1,-2 1-1,-2 1 1,1-2-1,-3-1 1,-4-1-1,3-1 0,-1 0 1,1-6-1,1 0 0,-1-7 0,1 1 0,4-5 0,2 0 0,0-4 0,6-3 0,-1-8 0,1 1 0,3-4 1,0-4-1,0-2 0,3-2 0,3-2-1,-5-2 1,4 2 0,2 0 0,-4 4 0,-2 3 0,2 5 0,0 3 0,-3 13 1,0 0 0,7-1-1,-2 8 1,4 7 1,-4 4-2,7 1 1,4 3 0,0 1 0,5-1-1,-2-1 1,0-2-1,-3-2 0,0-1 0,-3-1-1,0-6 0,-3 6-5,-5-7-11,-1 1-7,0 0-14,-4-9-29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8:55.0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39 110,'13'-8'46,"-6"2"-19,2-3-13,6 5-7,-5-2-2,6 4-1,-1-2-1,-2 4-1,0 0-1,-1 3 0,-7 0 1,-5-3-2,9 11 1,-9-3 0,-4 0-1,-3 2 1,1 0-1,-3-2 0,0 4 0,3-5 0,0 3-1,5 0 1,1 1 0,1 0 0,5 0 0,0 4 0,3 0 0,0 0 1,-3 5-1,1-7 1,-1 2 0,-3 1 0,-3-2 0,0-2 0,-8 0-1,0-2 1,-4-4-1,-3-2-1,1 1-1,-2-5-4,2 0-12,4-5-5,1-2-10,5-7-30,1-1-22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8:55.7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16 94,'0'-9'50,"0"9"-26,2-7-9,-2 7-6,0 0-1,0 0-2,13 11-1,-9-1-2,8 6 0,0 4-1,0 3-1,1 0 2,3 5-2,-1-1-1,-1 2 1,-3-3-1,1 0 1,-3-5-1,-2-3 1,0 0-1,-1-2 0,-4-6 0,0 1-1,3-5-1,-5-6-4,7 7-5,-7-7-10,3-6-7,1-7-26,-1-1-25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8:56.0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228-1 151,'-8'-3'30,"3"8"-14,-3 0-11,8 8-1,-8 0 0,2 7 0,-2 2-2,0 2 0,-6 2-1,1 1 2,-3 2-3,-2-1 1,-4 1 0,2-1-1,1-5-1,-2-4 0,7 1-5,-3-11-7,10 0-8,7-9-10,0 0-24,5-17-26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9:17.5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71 204 79,'0'0'55,"-10"2"-30,10-2-8,0 0-6,0 0-2,2-9-3,-2 9-2,12-14-1,-4 3-1,1-4 0,5 2-1,-2-4 0,5-3 0,-4 0-1,5 3 1,-5-1-1,-2 1 0,1 2 0,-2 3 1,-10 12-1,6-8 0,-6 8 0,0 8 0,0 1 0,0 6 0,-3 5 1,-2-1-2,3 6 2,2 2-1,-3-3 0,3 0 0,0 2 0,0-1 0,0 2-1,0-5 1,-1-1 0,-2 0 0,-8-3 0,3 2 0,-5-2 0,-4 0 0,0-3 0,-5 1 0,1-3 0,3-4 0,-4 1 0,5-2 0,1-4 0,7 0 0,-2-4 1,11 0-1,0 0 1,0 0-1,0 0 2,12 0-1,7-4 0,8-2-1,4-2 1,2 0 0,6 1 0,2-4-1,-2 5 0,-3-2-1,-2 2 0,-9-2-6,0 6-13,-8 1-6,-2-1-15,-8 2-37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8:56.5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20 98,'5'0'52,"7"-3"-24,-2 0-14,-1-4-6,9 6-3,-7-4-1,2 5-1,1-1 1,-1 1-3,-7 3 1,4 3-1,-9 1 1,2 3-1,-3 0-1,-1 1 1,-2 0-1,-7-3 0,5 2 0,-5-2 0,6 0 0,4-8 0,-12 7 0,12-7 0,0 0 0,0 0 0,1 8 0,-1-8 0,15 15 0,-5-8 1,-1 7-1,0 0 1,2 2-1,-6-1 1,1 1 0,-5 2 0,-1-5 0,-1 1 0,-7-5 0,-2 2 0,-2-5-1,-2-2-1,4-2-1,-4-2-3,14 0-12,-14-5-5,12-3-9,2-6-28,3-5-27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8:57.8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31 53,'-9'0'59,"9"0"-26,0 0-13,0 0-7,0 0-2,0 0-3,0 0-2,2-6-1,6 6-1,4 0-1,3 0-1,1 0 0,1 0-1,5 0 1,0 0-2,1 0 1,1-2-1,-2 1 1,-2 0-1,-4-1 0,-3-1-1,1 3-2,-10-5-1,5 5-5,-9 0-11,0 0-7,4-11-17,-4 11-32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8:58.1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7 126,'0'0'39,"-10"-7"-14,10 7-15,-4 7-3,4 2-1,0 4-2,3 4-1,-3 2 0,1 6-2,-1 0 0,0 2-1,-4-2 0,0 2 0,0-3-2,-1-6-2,1 4-3,-1-11-11,5-11-5,0 0-16,7-2-28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8:58.7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229 0 129,'3'9'38,"-3"-9"-14,-12 15-16,6-1-4,-2 0 1,0 8-1,-3 0 0,0 4-2,1-1 0,-3 2 0,1-1-2,-1-2 1,-1 0-1,1-2 0,-4-6 0,3-4 0,1-4 0,1-1 0,0-7 0,1-2 1,2-10-1,4 0 0,1-5 0,3-4 0,1-3 0,-2-1 0,2 0 0,0-1-1,2 2 1,2 0 0,0 4-1,2 3 1,2 4 0,0 2 0,0 6 0,0 5 1,4 3 0,-3 4 0,0 5 0,4 3 0,-4 1 1,2 3-1,-1 2 0,4-1 0,-6-1 0,1 1-1,3-2 0,-3 0 0,-2 3-1,-1-7-1,2 3-2,-5-8-6,5 3-9,-8-12-6,13 12-13,-13-12-31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8:59.1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0-1 141,'0'0'32,"0"0"-11,0 0-13,0 0-2,0 5-2,3 7 0,-3 0-2,3 2 0,-2 0 0,4 0 0,2-3-2,0 2 1,2-6 0,0-5 0,1-2 0,2 0-1,-3-4 1,4-3-1,-2-4 0,0-1 0,-3-1 0,0 2 0,-1 0 0,-1 4 0,-6 7 0,0 0 1,0 0-1,3 14 1,-3 5-1,-2 6 1,-2 3-1,0 0 0,-2 2 0,3-4-2,-2 2-1,-2-10-8,6 0-8,-4-8-6,2-4-13,3-6-34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8:59.6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17 132,'0'-8'37,"0"8"-14,0 0-13,3-9-4,-3 9-1,5 9 0,-1 2-1,0 3-2,4 4 1,1 4-1,7 3-1,-2 2 1,5 3-1,0 1 0,3-4-1,0-1 0,-2-2 1,-3-1-2,-3-7 1,1-5-2,-6-5-1,-1 1-3,-8-7-12,8-3-4,-7-7-10,2-6-25,-3-2-24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8:59.9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263 2 100,'0'0'49,"0"0"-20,-6-8-15,6 8-4,-7 11-2,4 1-3,-6 1-1,2 8 0,-8-2-1,1 6-1,-7 1 0,-1 4-1,-4-2 0,1 3-1,0-3 1,2-3-1,1-4-1,2-2-1,9 1-1,0-15-4,11-5-10,0 0-5,0 0-9,11-4-27,3-8-24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00.4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6 151,'12'-6'30,"-12"6"-11,0 0-9,9 0-4,-9 0 0,1 20-3,-1-4-1,2 6 0,-1-1 0,3 4-1,-1-2-1,2 0 1,2-8 0,-1-1-1,4-8 0,-3-4 1,7-2-1,-3-4 0,4-5 0,-3-5 1,-1-2-1,2-1 0,-1-5 1,0 5-2,-6 1 1,1 2 1,-3 5-1,-4 9-1,0 0 2,0 0-2,0 15 2,-1 4-1,-2 7 0,-4 4 1,1 3-1,-1-2 0,2-2 1,2 0-1,-4-2-1,4-6 0,2-5-1,-2-8-5,3-1-12,0-7-2,0 0-9,3-7-28,-1-4-24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01.9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178 0 79,'0'0'53,"0"0"-20,0 6-19,0-6-5,-5 9-1,-6-4-2,8 4-1,-12 1-1,3 0 0,-2 0-1,-1 1-2,-1 0 2,0 1-2,0-2 0,1 0-1,2-2 1,3 0-1,1-2 1,9-6-1,-8 8 1,8-8-1,0 8 1,0-8-1,10 9 0,-3-4 1,3 2-1,3 2 1,1 1-1,0 0 0,-1 1 0,5-1 0,-4-2 0,1 1 0,-6 0 0,3-4-1,-2 3 0,-10-8-2,14 5-4,-14-5-8,0 0-6,0 0-9,-4-2-24,-6 1-21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02.1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0 158,'-10'10'26,"10"-10"-5,3 8-13,8-2-3,3-2 0,6 9-2,-1-7-1,3 5 0,3 1-1,-2-2 0,-1 2-1,-1-4 0,-2 2 0,-2-3-1,-4 1-2,-4-4-2,3 4-12,-12-8-4,11 6-8,-11-6-27,0 0-24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11:47.04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31 0 48,'0'10'42,"-6"-5"-6,-3 2-44,2-5-4,7-2 10,-10 6 4,10-6 4,0 0-4,0 0-10,0 0-19,0 0-17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09.0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225 53 38,'0'0'54,"11"-8"-22,-11 8-11,0 0-6,0 0-5,0 0-2,0 0-2,0 0-1,0 0-2,0 0 1,0 6-1,-5 6-1,-1-2 1,2 8-1,-6 2 0,1 5 0,-6 2-1,4 2 0,-4 1 0,-1-3-1,1 1 1,1-4-1,-1-3 0,4-7 1,0-7-1,3-3 0,-1-4 0,3-5 1,-4-4-1,4-8 0,-4 0 0,2-3 0,1-1 0,3-4 0,-4-2 0,7-1 0,-1 0-1,2 0 1,3 1 0,5 2 0,-1 2 0,3 5 0,2 4 0,0 3 1,-2 7 0,3 4 0,0 9 0,0 6 0,0 5 1,-2 6-1,2 2 0,0 3 0,-1-3 0,1 2 0,-4-3-1,2-3 0,-1-2 1,-2-4-1,-1-2-1,-3-2 1,5-5-3,-9-9-3,9 11-10,-9-11-5,10 5-9,-10-5-27,9 0-19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09.2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0-1 151,'0'0'29,"0"0"-9,10 16-13,-7-4-3,2 7 0,-1 2-1,1 3-2,-3-2 0,1-4-1,2 1-1,-5-4-1,4-5-5,-4-10-12,0 7-4,0-7-14,5-9-29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09.6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31 157,'9'-3'27,"1"1"-7,-1-3-14,2 4-1,4-2-2,1 1-1,-1 1 1,5 1-2,-4 0-1,0 0 0,-3 0 0,-3 0-1,2 1-2,-12-1-1,15 0-2,-15 0-7,0 0-6,6-4-11,-6 4-24,0-11-15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09.8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 12 50,'-8'-7'54,"8"7"-10,-6-5-24,-3 4-7,6 5-3,-3 5-2,1 4-2,-2 4-1,6 5-2,-8 1 0,5 3-2,3-1 0,-6-2-1,4 0 0,0-9-4,3 0-7,0-5-8,0-9-7,0 0-20,9-5-26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10.3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180 4 158,'-1'14'26,"-6"-3"-7,-1 0-14,1 5-2,0-1 1,-4 6-2,0 0-1,2 1 1,-4-4 0,1 0-1,0-1-1,5-5 1,-5-2-1,7-7 0,-6-2 0,11-1-1,-11-1 1,6-10-1,4-2 1,-7-1 0,4-3 0,1-1 0,0-3 0,-4-1 0,5 3 0,0-1 0,2 3-2,0 2 2,2 5 0,3 0 2,4 5-2,2 5 1,-2 0 0,4 7 0,3 2 1,0 3-1,0 0 1,5 5 0,-5-1-2,-1 2 1,-1-3-1,1 1 0,-8 0-1,2-6-1,0 5-6,-4-5-11,-2 0-2,-3-10-11,3 11-26,-3-11-26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10.7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13 159,'13'-6'26,"2"2"-6,0 1-13,1 3-2,0 1-2,0 6 0,-3 2-1,-6 0-1,-1 5 0,-4-1 0,-4 3 0,-7-2-1,-2 0 1,0 3-1,-2-5 1,2 2 0,0-4-1,6 1 0,2-3 0,1-1 0,2 0 0,0-7 1,7 11-2,4-8 1,2 0-2,-3-3-2,12 0-10,-4 0-5,6-1-6,-6-4-17,2 2-34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11.3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45 135,'-15'-5'33,"15"5"-11,0 0-15,0 0-1,0 0-2,9-3 0,1 2-1,3-2 0,9 2 0,-4-2 0,4 1-2,2 0 0,1 0 0,-4 0-1,-1 1 1,1 0-1,-7-2-1,-5 3 0,-9 0-4,15-2-4,-15 2-8,0 0-7,-6-10-14,-3 6-27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11.5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5 146,'-10'-5'31,"10"5"-14,-3 6-6,0 3-5,3 5 0,-4 0-1,4 8-2,-3-2-1,3 3-1,-3-2-1,1 1 0,1-2-1,-1-5-2,2 1-3,-7-7-9,7-9-5,0 0-10,9 0-23,0-10-22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12.0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230 10 134,'0'0'34,"0"10"-15,0-2-11,0 7-1,-7-3-1,4 10-1,-8-5-1,4 7-2,-6-3 2,-2 1-3,-1-2 1,-1-1-1,1-3-1,-6-1 1,4-5-1,1-3 0,1-6 0,3-1-1,-1-9 1,4-4 0,3-2 0,4-6-1,-3-1 1,5-4 0,1 1 0,5 1 0,-2 0 0,3 6 0,3-4 0,0 8-1,0 3 1,2 6 1,-3 5-1,3 4 1,1 5 0,3 5 0,-1 3 0,2 3 1,-1 1-1,2 2 0,1-2 0,-2 0-1,-1 1 1,-2-3-1,-2-2 1,-3-2-1,2-1-1,-6-2 0,5-3-1,-9-9-4,12 9-9,-12-9-6,0 0-6,0 0-19,0 0-32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12.5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40 155,'13'-9'27,"-5"1"-6,9 4-12,-6-5-3,7 5-1,-7-1-2,3 4-1,-3 1 0,-5 0 0,-6 0-2,9 8 1,-9-8-1,0 15 0,0-15 1,-12 14-1,6-4 0,1-2 0,5-8 0,-6 13 1,6-13-1,0 12 0,0-12 0,7 11 0,2-4 1,-3 0-1,4 5 0,-3-5 0,0 5 0,-4-1 1,-3 0-1,0 3 1,-4-2-1,-6 0 1,-2-2-1,-3 3 0,4-5-1,-1-1 0,-3 2-1,2-8-3,13-1-8,-14 0-7,14 0-5,-5-9-13,5-1-34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19T11:11:58.52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0,94 34,-52-17,-16 9,-10-18,27 1,-35-1,9-8,-17 9,9-9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12.8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9 161,'5'-2'25,"7"1"-5,-2-5-14,7 6-3,-2 0-2,1 0 0,-1 2 0,-4 1-1,4-2 0,-6 0-1,2 3-3,-11-4-9,11 0-7,-11 0-8,0 0-22,4-11-22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13.0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102-1 155,'-13'-1'28,"4"4"-7,1 4-12,-1 10-4,2 3-1,-5 3-2,2 2-1,2 1-2,0 1-3,-1-8-3,4 3-10,2-9-6,2-4-12,1-9-27,4-4-14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13.6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233 38 163,'-6'11'26,"-7"1"-7,1 9-12,-4-3-3,-1 7 0,-3-3-3,-1 2 1,2 1-1,3-3-1,0-3 1,1-3-1,3-7 0,0-1 0,6-7 0,-3-1 0,9 0 0,-7-14 0,0 0 0,4-3 0,1-1 0,1-3 0,-1-1 0,2-2 0,0-1-1,0 1 1,0 0-1,3 4 1,2 1 0,2 5 0,-1 3-1,-6 11 2,14-4-1,-3 5 0,3 9 1,-7 4 0,5 2 0,1 3 0,0-2 1,-1 3-1,-3-2 1,2 1-2,2-2 1,-5-1-1,2 0 1,3-1-1,-9 0-1,3-2 0,-1 1-4,-6-14-6,3 15-8,-3-15-5,0 0-12,0 0-32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14.0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0 145,'0'10'30,"0"4"-9,0 4-14,0-5-2,5 5-1,1-3-1,1 0-1,2-3-1,-1-6 0,3 0 0,2-6 1,-4 0-1,4-8-1,0 1 0,0-7 1,0-3-1,-1 3 0,-3-5 0,1 9 1,-6-2-1,-4 12 1,2-10-1,-2 10 1,-6 3 0,0 11 0,-3 1 0,0 4 0,2 4 0,-2 3 0,4 0 0,3 2 0,-5-3 0,7-1-1,0-2 0,0-4-1,0-5-1,0-6-3,3 1-10,-3-8-5,0 0-7,0 0-18,-5-10-31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5:34.4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9 15,'0'0'20,"0"0"0,-10 0-1,10 0-1,0 0 0,-6 0-5,6 0-1,0 0-2,-10 3-2,10-3-1,0 0-2,-6 0-1,6 0-1,0 0 0,0 0 0,0 0-2,0 0 1,0 0 0,0 0 0,0 0 0,0 0 0,0 0 0,0 0 0,0 0 0,0 0 0,0 0 0,0 0-1,0 0 1,6 4-1,-6-4 0,10 0 1,-3 0-1,5 0-1,0 0 1,2 0 1,4 0-1,-1 0 0,1 0 0,4 0 0,-2-3 0,-5 2-1,-1 0 1,-2 0-1,-3 1 1,-9 0-1,10-1 0,-10 1 0,0 0 0,0 0 1,-4 0-2,4 0 1,-11 0-1,4 0-3,7 0-2,-9 0-9,9 0-8,0 0-13,0 0-27,0-9-6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5:35.2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11 158 53,'0'0'49,"0"0"-22,0 0-8,0 0-4,0 0-4,0 0-4,5-8-1,-5 8-1,6-10-1,0 0-2,3 1 0,1-2 0,-4-2-1,4-1 0,2 1 0,-5-2 0,2 2 0,0-1 0,-2 5-1,-4 0 2,-3 9-2,6-9 1,-6 9 0,0 0 0,0 13-1,-3-4 1,1 6 1,0 0-1,0 4 0,1 1 1,-2 1 0,1-2-1,2 2 0,0 0 0,0-2-1,0 1 0,5-4 1,-4 1-1,1 1 0,-1-4 0,0-2 0,-1 1 0,0-2 0,0-2 0,0 1 0,0-10 0,-8 8 0,8-8 0,-16 8 0,7-7 0,-1-1 0,-1 1 0,1-1 0,-2 0 0,4-1-1,-1 1 1,2-2 0,7 2 0,-11 0 0,11 0 0,0 0-1,0 0 1,0 0 0,2 5 1,4-4-1,2-1 0,3 0 0,2 0 0,0-2 0,2 2 1,2-2-1,-1-1 0,0 0 0,-1 1 0,-2 0-1,-3 2 1,2 0 1,-12 0-2,10 0 0,-10 0-3,3 5-8,-3 3-6,0 0-8,0-8-19,-9 11-31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10:24.3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274 23 69,'5'-9'41,"-5"9"-13,0 0-10,0 0-5,0 0-5,0 6-1,-8 6-2,3 5 0,-2 3-2,-7 7 0,1 2-1,-4 6 1,-2-5-2,2 0 0,-3-4 1,1-2-1,1-5 0,-4-4 0,1-8-1,6 0 0,-2-7 1,7-1-1,-5-8 0,6-6-1,2-6 1,4-5 0,3-4 0,0-4 0,7-1 0,5-3 0,5 6 0,0 3 0,1 5 0,3 9 0,4 7 0,-6 8 1,-1 8-1,-3 7 0,-4 9 1,1 4 0,-2 2-1,-2 1 1,1 0 0,-3 0-1,0-7 0,4-2 0,-5-4 0,5-5-2,0 2-4,-1-8-7,-3 0-10,6-4-13,-5-1-27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10:24.5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 60,'5'11'63,"-3"-1"-24,-2 1-23,2 4-5,-2-3-3,0 5-2,-4-1-2,3-2-3,-3 0 1,4-5-5,0 1-5,0-10-13,0 0-8,12 1-24,-5-6-23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10:25.1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295 29 96,'0'0'49,"0"0"-22,0 0-19,-3 13 0,-8-1-1,6 11-2,-10-3-1,1 9-1,-3 0 0,-1 3-2,-3-8 1,3 2-1,-6-4 0,0-4 0,2-6-1,5-4 1,-1-2-1,2-6 0,1-4 0,5-5 0,0-4-1,7-7 1,-6-4-1,7-8 1,2 1 0,0-3-1,4 1 1,6 0-1,0 5 1,4 8 0,3 5 0,1 9 0,3 6 0,1 7 1,-5 11 0,-4 4-1,-1 6 1,0 1-1,-5 0 1,1 0 0,-5-3-1,3-4 0,-1-4-1,-2-2-1,4-2-6,0-6-12,-1-2-6,3-4-21,-1-1-29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10:25.4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94,'0'0'52,"16"9"-22,-16-9-20,8 7-2,-8-7 0,12 10-3,-12-10-1,7 13-2,-7-3 1,0 0-2,-4 3 0,1-3 0,-2 1 0,-3 1-1,6-2 0,-2-1 2,4 0-2,0-9 0,2 12 0,-2-12 0,15 6 0,-8-6 0,8 0-2,-1-4-2,3 2-9,0-6-8,2-3-9,-3-1-26,1-1-22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10:56.3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12 92,'-9'0'40,"9"0"-16,-14 2-10,14-2-3,-9 0-5,9 0-1,0 0-2,0 0-1,0 0 0,9 7 0,-1-7-1,6 5 2,2-4-2,2 0 1,3 0-1,0 1 1,3-2-1,5 2 0,-4-2 0,0 0 0,5-1 0,-2 0 0,0 0 0,-1-1-1,1 0 1,-3-3 0,0 3-1,-4-3 2,-2 3-2,-3-1 0,-2 0 0,-5 1 0,-1-1 0,-8 3 0,0 0 0,8 0-2,-8 0 0,0 0 0,-5 10-2,-4-7-6,2 7-11,-2-6-10,0 6-23,-5-2-24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10:26.0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280 6 123,'0'0'40,"-2"17"-22,-9-3-9,5 12 0,-9-2-2,2 7-2,-6-1-3,2 2 1,-3-6-2,1-1 0,0-7 0,1-3 0,-1-3 1,2-6-2,0-5 0,2-1 0,0-5 0,3-4 0,3-7 0,6-5 0,-5-5 0,6-5-2,0 1 2,2-1 0,4 1-1,6 1 1,-4 6 0,8 5 0,0 8 0,-1 8 0,1 2 0,1 11 1,0 4-1,0 6 2,-6 2-2,3 1 1,-2-1-1,-5 0 1,0-1-2,-3-3 0,6-2-3,-8-5-7,2 1-10,1-5-7,9 2-24,-7-7-26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10:26.4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10 119,'0'0'42,"12"-2"-16,-12 2-17,0 0-3,6-10 0,-6 10-2,0 0 0,10 1-3,-10-1 1,0 0-2,2 11 1,-2-11 1,2 11-2,-2-11 1,5 14-1,-5-14 0,10 11 0,-10-11 0,15 14 0,-11-4 0,6-1 0,-5 0 0,0 1 0,4-1 1,-6-1-1,-1 1 0,-2-9 1,3 13-1,-3-13 0,-2 12 1,2-12-1,-13 10 0,6-7 0,-8 2-1,3 0-2,0-5-12,-2 0-6,1 0-8,4-3-26,9 3-29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10:28.2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338 7 60,'0'0'34,"0"0"-4,-10-2-9,-2 7-7,-6 5-4,2 9-1,-6 1-4,-1 6 0,-3 2-1,-1 2 0,2 0-2,-3 1 0,3-6 0,6-1 0,-1-8-1,5-3 0,-1-7 0,6-5 0,4-1-1,2-8 0,-3-7 0,4-1 0,1-7 0,1-4 0,1-2 0,0-2-1,1 1 1,4-2 0,6 5 0,-6 4 0,5 3 0,-2 11 0,6 9 0,-1 3 0,1 15 0,-4 4 0,2 6 0,2 5 1,-4 1-1,2-1 1,-1-2 0,-2-4-1,4-3-2,-7-7-1,9-2-5,-2-3-12,-2-9-9,4-3-23,0-2-19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10:28.5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0 106,'-7'16'45,"4"-1"-18,1 5-18,0-5-4,2 1 1,4-8-2,6 3 0,-10-11-2,18 3 0,-9-3-1,3-5-1,3-5 1,-7-2-1,3 1 1,-3-3-1,1 5 0,-4-3 0,-5 12 0,0 0 0,0 0 0,0 15 1,-2 5 0,-1 4 0,-8 5 0,5 1-1,2 0 0,-4-4-2,8 1-10,0-8-9,0-3-10,0-8-26,0-8-27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11:04.3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29 57,'0'0'35,"0"0"-4,0 0-13,0 0-4,0 0-4,0 0-3,0 0-1,0 0-1,5 9-1,-5-9-1,3 13 0,-3-13-1,9 9 0,-9-9-1,0 0 0,8 0 0,-8 0-1,5-13 1,-5 13 0,2-15-1,-2 6 0,-2 0 0,2 9 0,-8-10 1,8 10-1,-15-3 0,15 3 1,-11 3-1,11-3 1,-6 10-1,6-10-2,0 13-4,0-13-14,6 4-8,5-4-23,-11 0-19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11:07.9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3 3,'0'0'32,"0"0"0,-6 0-7,6 0-3,0 0-8,0 0-1,-12 6-4,12-6-3,0 0-1,0 0-1,0 7-1,0-7-1,0 0 1,0 0-1,0 0-1,7 0 1,-7 0-1,10-2 1,-10 2-2,10-7 2,-10 7-2,0 0 1,8-8-1,-8 8 2,0 0-1,0 0 0,0 0 1,-3 4 0,3-4 0,-9 8 0,9-8-1,-1 10-1,1-10 1,0 9 0,0-9-1,0 0 1,10 3-1,-10-3 0,0 0 1,7-3-1,-7 3 1,0 0-1,9-11 0,-9 11 0,0 0 0,2-9 0,-2 9 1,0 0-1,0 0 0,0 0 0,0 0 1,-6 5-1,6-5 1,0 8-1,0-8 0,0 0 1,6 7-1,-6-7 0,15 0 0,-15 0 0,10-5 0,-10 5 0,12-11 1,-12 11-1,3-8 0,-3 8 0,0 0 0,-7-7 0,7 7 0,-15 0 0,15 0-1,-17 10-2,16-3-1,1-7-7,-10 9-12,10-9-14,0 9-24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12:14.3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415-2 30,'0'0'35,"11"-6"-4,-11 6-4,0 0-10,0 0-5,0 0-2,0 0-3,0 0-1,0 6-3,-5 9 1,-8 0-1,-3 7 0,-2 2-1,-3 4 0,-11 2 1,3-1-1,-1-2-1,-1-1 1,-1-2-2,-2-2 2,6-4-2,2-6 0,2-2 0,1-4 1,6-1-1,1-5 0,6-1 1,0-5-1,7-8 1,-1 0-1,1-7 0,3-4 0,0-3 0,3-3 0,1 1-1,-1-2 1,0 5-1,4 0 1,-2 7 0,0 5 0,6 5 0,-6 6 0,5 4 0,-2 7 0,4 5 1,-2 8 0,1 0-1,4 6 1,-2 1-1,1 1 1,-1-2 0,3 0-1,1-3 1,1-2 0,-1-4-1,0-1 1,2-5-1,-2-2 0,-4 0 1,3-6-1,-4 3 0,-6-2-1,10 1-3,-16-5-10,11 0-8,-11 0-14,14-3-27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12:14.6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0 129,'0'0'37,"-9"7"-14,9-7-18,-5 20-2,5-11 2,2 6-2,3-4-1,-2 4-1,9-5 1,-5 1-2,7-2-2,-8-6-1,8 2-3,-2-5-8,-5-1-12,4-5-15,-5-6-27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12:14.8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17-1 106,'0'0'46,"-12"-1"-20,12 1-18,0 0-5,-5 5-2,5-5-7,0 7-15,0-7-13,0 0-26,10 0-9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12:54.8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284 31 15,'0'0'38,"11"-10"-3,-11 10-7,1-7-9,-1 7-5,0 0-5,-8-12-1,8 12-2,-19-2-2,9 2 0,-4 0-2,-2 2 0,-1 1 1,-2 2 0,0 1-1,2 2 0,-3-1 0,1 6-1,-3-5 0,2 7 1,1-2-1,2 3 0,6-5 0,0 7 0,-1-5 0,7 3 0,4-3-1,1 2 1,1-4-1,4 2 1,7-1-1,2-1 1,-1-1 0,4-2-1,0-2 0,2 1 1,3 1-1,-2-4 0,-1-1 0,1 1 1,4-4-1,-2 2 0,-2-1 0,-1-1 0,0 0 0,-4 0 0,2 0-1,-7-3-2,0 3-2,-10 0-8,12-4-10,-12 4-16,0 0-27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10:56.9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36 85,'0'0'52,"0"0"-30,0 0-9,0 0-4,0 0-4,7-1 0,-7 1-1,19-2 0,-6 0-1,7 2-1,-3-2 0,5 2 0,3 0 0,-2 0-1,4-4 1,-2 2-1,0-1 0,3 1 0,-8-3-1,5 1 1,-3 3 0,-2-3-1,-1 4 0,-2-2 0,-3 1 1,-3 0-1,-2 1 0,1 0 0,-10 0 0,9 0-1,-9 0 0,0 0-1,0 0-5,0 0-12,3 9-6,-3-9-20,0 0-29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12:55.2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50 50,'-8'-4'60,"8"4"-20,0 0-27,0 0-5,0 0-1,7 0 0,8 0-2,-3 0-1,8 1-2,2-1 0,0 0 0,4 0-2,-1-1 1,0-4 0,1 1-2,-6 0-1,2-2-4,-1 0-14,-4-1-11,-6 0-21,1 1-20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1:41.6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376 0 48,'0'0'58,"-3"7"-15,-7-4-26,7 5-5,-6 0-4,5 6-1,-5 1-2,0 4-1,-1 3-2,4 3 0,-7 0-1,0 3 1,-1 1-1,0-2 0,-2-2-1,-2 0 1,2-6-1,-4-1 1,1-2 0,1-4 0,1-4-1,1-2 0,1 0 0,0-5 0,2-2 1,0-7-1,3-5 0,-2-3 0,0-5 0,2-4 0,3-2 0,-2-4 0,6 2 0,2-1 0,1 4 0,4 2 0,6 6 1,4 2-1,-3 5 0,7 4 1,-2 3-1,1 4 1,2 4 0,5 6 1,-4 3-1,1 2-1,-1 5 1,-1-2 0,-3 5-1,2-1 1,-5 2-1,0-2 0,-1 0 1,-4-1-1,0-1 0,1-2 0,-4-1 0,0-2-2,4 0-1,-8-3-6,5-2-9,-6-10-7,10 11-14,-10-11-32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1:41.9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0 144,'0'0'31,"6"8"-9,-6-8-13,0 0-4,1 9-1,2 2 0,-1-3-1,5 5-1,-6 0-1,1 4 0,1-3-1,0 2-1,1 2 0,-4-7-6,4 3-12,-4-6-4,0-8-12,0 0-33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1:43.7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105-2 72,'0'0'49,"0"-6"-21,0 6-10,0 0-6,0 0-3,0 0-3,-3 6-1,3-6-1,-7 13-2,-1-4 0,4 4 0,-6 0 0,4 5-1,-6-2 1,4 5-1,-1-1 1,-1 3-1,-1 0 1,5 6-2,4 0 2,-6 7-1,7-1-1,1-2 0,0 3 0,3-2 0,5-4 0,-3-1 0,4-6 0,-4-5 0,4-3 0,-3-2 0,3-3-1,-9-10-2,14 12-3,-14-12-10,14 0-6,-9-5-13,6-5-26,-5-5-18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1:44.0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0-1 149,'12'-1'30,"-12"1"-9,11 3-13,5 7-3,-2-1-1,3 9-1,-1-2 0,8 4-1,-5 4-1,-2-1-1,2 0 0,2-1 1,-7-3-1,-4-2 0,1-1-1,-1-7 0,-4-2-2,-6-7-4,13 0-9,-7-5-6,3-5-13,-5-9-26,5-2-17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1:44.2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149 1 129,'-5'-1'37,"-5"1"-13,7 12-14,-9 1-3,9 10-2,-10-1-1,4 7-1,2 0 0,-6 1-2,1 2 0,4-4-1,-6 0 1,1-5-2,4-3 0,1-4-3,2 0-2,0-9-10,6-7-6,0 0-13,0 0-29,6-4-12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1:44.5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0-1 132,'0'0'36,"13"5"-13,-7 6-14,0-5-4,-2 10 0,-1-2-3,4 3 1,-5 1-1,-1-1-1,-1-1-1,0 1 0,0-3-3,-1-5-3,1-3-13,0-6-6,0 0-16,3-4-30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1:44.8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37 156,'0'0'27,"13"8"-7,-9-8-15,12 4-1,0-4-1,8 0-1,-5 0 0,6 0-1,-3-1-1,1-2 2,-4-2-2,-2-1-3,0 4 0,-7-5-10,-3 3-8,-7 4-10,9-13-24,-9 6-23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1:45.5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47 118 153,'0'0'31,"0"0"-10,5 4-16,-5-4 0,9-2-2,-9 2-1,15-10 0,-8 3-1,6-2-1,-1-3 1,3-1-1,-1 0 0,-2-2 0,-3 4 0,1-3 1,-4 6-1,-6 8 0,9-8 0,-9 8 1,0 11-1,-3 1 0,-6 4 0,4 7 0,-3 3 0,2 1 0,1 3 0,-2 0 0,4-2 0,2-2 0,-2 0 0,-2-5 0,4-6 0,0-3 0,-2-5 0,3-7 0,-5 10 0,5-10 1,-13 5-1,3-5 0,3 0 0,-5 2 1,-3-1-1,2 0 0,1 0 0,-1 0 0,6 1 0,-3-1 0,10-1 0,-5 1 0,5-1 0,0 0 0,6 0 0,6 0 0,1 0 0,2 0 0,1 0 0,1 0 1,1 0-1,-2 0 0,4 0 0,-5 0-1,-5 0 1,2 0-2,0 3-1,-12-3-5,14 0-12,-14 0-6,5-4-15,-5 4-34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1:46.0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0 137,'0'0'32,"0"0"-10,0 0-16,0 0-3,0 0 0,4 4 0,2 3-1,6 6 2,-1 0-1,4 3-1,0 1 0,1 4 1,0-1-1,3 4-1,-3 0 1,3 2-1,-6 1 0,-3 2 0,0 1-1,-5 3 1,-4 3-1,-1-1 1,-6 1-1,-7 1 0,0-1-1,-3-3 0,0-7 0,0 0-1,1 0-3,-2-8-12,5-1-7,8-8-9,4-9-32,-11 0-18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10:57.6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12 67,'0'0'61,"-12"-7"-25,12 7-22,-8-5-3,8 5-3,0 0-3,-8 0 0,8 0-2,0 0-1,7 9 0,-7-9-1,12 11 0,-1-5 0,3 4 0,0-5 0,2 1 0,2 0 1,0 2-1,-1-4-1,-2 2 1,-1-2 0,-1-1-1,-2 0 0,-5 4 0,-6-7 0,12 4 1,-12-4-1,4 7 0,-4-7 1,0 12-1,-2-2 0,-3-1 1,1 4-1,-3-1 0,3 3 0,-3 0 0,0 4 0,-3-2 0,-1 1 0,2 0 0,-5 0 0,3 1 0,-3 0 0,3-3 0,-1-2 0,-1 0 1,2-4-1,2 1 0,3-2 0,6-9-1,-10 8 1,10-8-3,0 0-2,0 0-8,0 0-8,0 0-10,5-8-24,-2-1-30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1:47.1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0 110 69,'0'0'63,"0"0"-26,0 0-21,0 0-5,0 0-4,0 0-2,0 0-1,10-2-1,2 2-1,-1 0-1,8 0 0,-1 1-1,1-1 0,4 0 1,-4 0-1,0 0-1,-1-2 0,-5-2-1,-3 1-1,3-2-1,-13 5-2,12-11-2,-12 3-3,0 8 0,0-13-2,0 13-1,-7-14 0,7 14 5,-13-13 7,7 5 10,-3 3 5,2-4 0,7 9-1,-15-10-1,15 10-2,-13-4 0,13 4-3,-4 9-2,4 3 0,-3 1-2,3 7 0,0 2-1,0 4 0,3 1-1,-3-2-1,1 2-2,-1-8-6,0 1-12,0-5-8,0-5-26,0-10-23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1:47.8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236 51 104,'-6'-6'48,"6"6"-19,-3-8-21,-2 5-1,5 3-3,-12 0-1,6 8 0,-3 2-2,-1 6 1,-2 2 0,-2 5-1,-2 0 0,-3 0 1,0-1-1,3 1 0,-2-4-1,-2-7 1,8 0-1,2-7 0,-2-3 0,8-2 0,4 0 0,-11-14 0,10-1 0,1-1 1,0-6-1,0-3 0,0-2 0,0 0 0,3 1 0,1 2 0,1 5 0,-2 3 0,1 5 0,6 4 0,2 6 1,-3 1-1,5 6 2,1 3-2,4 3 1,0 4-1,-2 2 1,1 4-1,-2-3 0,-1 1 1,-2 3-1,-2-3-1,-5-1 0,2-3-4,-4 4-6,-3-7-10,2-1-9,-3-12-26,0 0-26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1:48.2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10 148,'6'-5'30,"3"-1"-12,6 6-11,-8 0-2,12 0-1,0 2-1,-2 3-1,-1 1-1,2 4 1,-3-1 0,-4 2-1,-3 1 0,-4 2 0,-4 1 0,-9 1-1,-4 0 1,0 1 0,-5-1-1,4 0 1,-2 0-1,5-4 0,3-2 0,2-1 0,6-9 0,4 9 0,5-5 0,4-1 0,6-3 0,2 0-1,-2 0 0,5-4-4,1 2-14,-3-2-5,0 0-11,-1-4-37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1:49.0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129 12 57,'0'0'64,"0"-7"-23,0 7-25,-6-2-4,-6-1-4,12 3-2,-15 6-2,8 4-1,-3 2-1,-2 6 1,-1 3-2,3 6 0,0 2-1,-2 7 1,3 1 0,3 3-1,3-1 0,-1 3 2,4-3-2,0 0 0,6-6 0,1-6 0,0-3-2,7-10 0,-3 1-6,2-11-13,4-4-7,-3-9-23,5-5-29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1:49.2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0 151,'0'0'30,"0"0"-15,0 8-8,13 2-3,0 3-1,5 3 0,4 2-1,1 2-1,4 1 0,-3-1-1,-2-3 0,0 0 0,-1-5-3,-10-7-5,4 2-11,-8-6-8,2-1-19,-5-8-33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1:49.4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 2 110,'-10'-3'47,"1"2"-19,0 8-16,0 1-5,4 10-2,-3-1-1,1 7-1,-2 2-2,-1 3 0,4-1-1,-6-2 0,5 0-1,-3-4-1,1 0-5,-1-10-11,3-4-8,7-8-19,0 0-31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1:49.9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15 144,'11'-7'33,"-3"5"-11,-8 2-15,18-5-3,-6 4-1,-1 2 0,1 4-2,-2 2 0,-1 4 0,0 0 0,-6 3 1,-2 1-1,-1 0 0,-1 2 0,-2 0-1,-6-1 0,3-2 1,-6-1-1,5-2 1,-2 1-1,4-4 0,5-8 1,-9 10-1,9-10 1,0 0-1,0 7 0,0-7 0,16 8 0,-3-6 0,0 0 0,2 1-1,1 0 0,1 2-2,-2-5-7,5 1-10,-2-1-6,-2 0-19,2-1-35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1:50.6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20 79,'0'0'45,"0"0"-16,-7-1-12,7 1-4,0 0-4,6-2-2,-6 2-1,14-5-2,-1 0-1,4 4 0,0-3-1,6 4 0,-1-1-1,5 1-1,-5 0 2,1 0-2,-6 0 0,-2 1-2,0 2 1,-8-3-3,3 2-9,-10-2-8,0 0-10,0 0-27,0 0-24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1:52.7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22 76,'-10'0'56,"10"0"-21,-6 0-21,6 0-4,0 0-2,-6-6-2,6 6-2,7-5-1,1 5 1,1-4-2,5 3-1,4-1 2,1 2-2,3 0 0,2-2-1,3 2 1,-2 0-1,-3 0 1,-1 0-1,-2 0 0,-4-2-1,-3 2-2,-12 0-8,13 0-8,-13 0-6,0 0-18,0 0-28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1:52.9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52 0 137,'-8'-2'34,"8"2"-10,-16 0-14,15 6-3,-5 2-2,6 7 0,-3 1-3,0 4-1,2 3 0,-2 1-1,1 4-1,-1-4-4,3 3-5,-3-6-9,3-1-6,-3-9-17,3-11-32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19T11:13:28.41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1:53.4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219 0 156,'0'0'28,"0"0"-8,-1 7-13,-4 1-2,-4 0-2,2 6 1,-2 1-2,-5 4-1,-2 0 0,0 3-1,-5-1 0,2 2 1,0-6-1,-1-2 0,2-3 0,2-3 0,4-7 0,4-2 0,2-5 1,3-5-1,3-3 0,3-3 0,3-2 0,1-4 0,0 2 0,-1-1 0,1 3-1,-4 0 2,3 3-2,-3 3 1,-3 12 0,9-9 0,-9 9 1,10 5-1,-3 2 1,2 4-1,0 4 1,3 4 0,1-1-1,-2 5 1,5-2-1,-2 3 0,-1-2-1,-3-2-1,2-1-3,-6-5-6,4 2-9,-6-8-5,2-2-15,-6-6-29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1:53.8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32 114,'6'-8'43,"3"2"-16,1 2-13,-2-5-5,8 8-3,-2-2-1,5 3-1,-4 0-2,1 6 0,-3 3-1,-1 1 0,-6 3 0,-4-2 0,-2 3-1,-2-2 0,-7-2 1,-3 1 0,3-3-1,1 0 1,-1-4-1,9-4 0,0 0 0,-2 11 1,5-8-1,7 1 0,2 2 1,-2 2-1,2 1 1,1 1 0,-5 3 0,-3 0 0,-2 0 0,-3-2 0,-4 2-1,-6-3 0,-5-1 0,-4-2-2,3 0-2,-9-7-9,5 1-7,-1-1-4,5-3-14,2-7-35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1:54.2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101 26 168,'6'-8'24,"-3"-2"-4,-3 10-15,3-8 0,-3 8-2,0 0 0,-9 12-1,-1 1 0,-2 3-2,-2 6 2,0 4-1,1 4 0,2 3 0,-3-1 0,7 3 0,0 2 0,7-3 0,0-3-1,0-2 0,9-4-2,-1-5 1,7 3-3,-8-8-10,8-1-5,-3-6-6,-1 2-13,-6-4-35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1:54.8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8 104,'-1'-8'48,"1"8"-20,0 0-14,0 0-3,9 1-4,-9-1-1,16 17-1,-2-6-1,1 4-1,2 1-1,2 3 0,2 1-1,-4 0 0,1-1-1,-2 1 0,-1-2 0,-4-1 0,1-1-2,-6-5 0,3 1-4,-9-12-10,4 11-5,-4-11-7,0 0-19,-9-11-32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1:55.1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165 13 102,'5'-8'47,"-5"8"-21,7-6-11,-7 6-5,0 0-2,0 0-1,-7 0-3,-1 3 1,-2 8-3,-3 4 0,1 8 0,-2-1 0,-4 4-2,1 2 0,-1 1 0,3 1-2,-1-5-1,6 0-4,-4-8-8,9-4-6,5-13-8,0 0-24,0 0-24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1:56.7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75 56 88,'0'-4'50,"0"4"-19,0 0-17,0 0-4,0-11-3,0 11-1,0 0-3,0 0-1,0 0 0,5-3 0,-5 3-1,11-2 0,-3-3 0,3 2 0,-3-3 0,6 1 1,-3-1-1,-2 2 0,1 0-1,-2 1 1,-8 3-1,8 0 0,-8 0 1,3 7-1,-3-7 0,0 15 0,0-6 0,0 1 0,-3 2 0,0-1 0,-1 2 0,-2-4 0,0 3 0,2-1 0,-3-3 0,7-8 0,-11 11 0,11-11 0,0 0 0,0 9 0,0-9 0,11 7 1,-1-2-1,-1 0 0,1 1 1,2 3 0,-4-1-1,3 3 2,-4-1-1,-3 2 1,-2-2-1,-1 1 1,-1 0-1,-3-1 0,-5-1 0,0-3-1,-5 0 0,-3-2 0,0-1-2,-7-1 0,5 0-6,-8-2-12,4 0-1,-3-2-9,4-2-25,-2-4-29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1:58.0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44 141,'0'0'33,"-8"-4"-11,8 4-12,0 0-4,0 0-1,5-3-2,4 3 1,-9 0-2,15-1-1,-6 1 0,4 0 0,1-1-1,1 1 1,1 0-1,0 0 0,0 0 0,-1-3-1,2 3-2,-5-5-4,3 3-9,-4-3-5,1 1-10,-5-4-24,5 0-21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1:58.3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85 157,'0'0'27,"0"0"-8,0-10-11,0 10-3,9-6-2,-3 2 0,4-2-2,-3 1 0,5-6 0,0 2-1,-3-2 1,1 5 0,0-3 0,-10 9 1,6-8 0,-6 8-1,1 7 1,-1 4-2,-3 6 2,1 5-2,-6 4 1,1 3-1,-2 0 1,3 4-1,-2-4 0,0 0 0,1-4-1,1-6 1,5-4-2,-4-4 0,5-1-3,0-10-4,0 0-10,3-8-4,-1-2-11,1 1-29,1-6-15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1:58.7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17 152,'4'-11'29,"-4"11"-13,10-7-7,2 10-2,-12-3-2,14 23 1,-9-8-2,5 10-1,-6 0 0,6 9 0,-4-1-1,-2 4-1,1 0 1,-2 4-2,-3-1 1,0 1-1,-9-1 0,3-3 0,-8-2-2,1-5-2,2 2-9,-3-8-8,1-7-2,1-7-13,2-3-34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1:59.2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62 155,'0'0'26,"-7"-4"-6,7 4-13,0 0-3,0 0 0,0 0-1,13-7 0,-4 2-1,12 4-1,0-1 1,7-2-1,1 2-1,2-1 1,-1 3-2,-2-2 0,0 2-2,-12-5-4,3 3-10,-7-3-5,-12 5-10,4-13-24,-4 5-24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2:38.6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242 90 48,'0'0'48,"6"-1"-13,-6 1-15,0 0-7,0-11-5,0 11-2,0-8 0,0 8-3,-5-9 0,5 9 0,-11-13 0,11 13-2,-17-12 1,5 4-1,1-1 0,-3 3 0,-4 0 0,3 0-1,-2 4 0,0 2 0,1 0 0,0 0 1,2 9 0,0 0-1,3 2 1,5 4-1,-2-4 1,7 5-1,1 1 1,0-2-1,9 4 0,4-1 0,2-1 1,4 2-1,1 0 1,8-2-1,-6 2 0,5-4 0,-7 0 0,-3-1 1,-3-2-1,-5 0 0,-5-1 1,-4-2-1,-10 2 1,-4-2-1,-3 2 2,-2-3-2,-1-1 1,-8-2-1,6 0 0,-4-3 0,4 1 0,0-3 1,5 0-2,4-3 1,4 1-2,9 2 0,0 0-1,-3-11-3,6 11-7,9-3-9,-1 0-14,11 2-22,-3-1-13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1:59.4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77-1 161,'-11'0'26,"2"1"-6,4 9-11,-1 3-3,-1 6-2,1 2-2,3 7 0,-6 2-1,4 0-1,-1 2-2,2-7-4,2 2-12,-1-7-3,3-5-8,0-15-26,0 6-25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1:59.9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221 0 146,'-4'11'29,"-2"-3"-8,3 5-15,-7 0-2,4 4 1,-8 0-1,0 6 0,-3-6 0,2 5-2,-5-5 0,2 1-1,1-5 0,2-1-1,-1-5 0,4-3 0,4-3 0,-3-1-1,8-9 1,-4-5 0,4-2-1,2-3 1,1-2 0,0 1 1,1-2-1,2 2 0,4 2 1,-4 6-1,2 0 1,-5 12 1,13-7-1,-3 7 0,-4 5 0,6 7 0,-1 3-1,4 2 1,-2 3 0,-1-1-1,2-1 0,0 1 0,-3 2-1,1-7-2,-3 1-2,-3-8-11,-1 5-4,-5-12-6,12 10-18,-2-10-31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2:00.2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8 152,'4'-9'28,"-4"9"-8,0 0-11,0 4-4,0 10-2,0-1 0,0 5 0,0 3-2,0-2 1,4 2-2,-2-4 1,1-6 1,3-1-1,-6-10 0,19 6 0,-12-6 0,5-6-1,1-1 1,1-2-1,-5-1 0,3 1 0,-1 0 1,1 3-1,-7 0 1,-5 6-1,11 0 1,-11 7 0,0 5-1,0 5 1,-7 1 0,1 5-1,-3-1-1,2 1 0,-3-1-3,3-7-8,-2 0-8,3-6-4,6-9-13,-10 4-35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2:00.9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155 15 81,'0'0'53,"-13"-8"-18,7 2-20,6 6-3,-13-1-3,13 1-3,-15 8 0,5 4-1,3 5-2,-7 6-1,1 6 0,2 6 0,-4 4-1,2 7 0,4 4-1,0 0 1,5 0-1,2-3 0,2-4 0,2-5 0,5-5-1,3-7-1,4-6-3,-1-10-10,3-2-6,-2-6-5,5-2-20,2-9-34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2:01.2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6 129,'-7'-6'37,"7"6"-13,0 0-9,-6 0-8,6 13-2,5-1-2,6 7 1,2 2-1,3 7-1,-1 0-1,3 1 0,-1-2-1,1-3 0,-2-2-1,-3-6 0,1-2-3,-5-12-10,0 0-6,1-6-6,2-5-16,-5-4-33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2:01.4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201-1 165,'-13'0'25,"-4"1"-5,4 13-13,-5 2-1,2 5-3,-2 4-1,2 4 0,0 1-1,1 0-2,0 0-1,0-5-3,6 0-14,2-4-3,-3-6-9,8-7-26,2-8-24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2:01.7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1-2 155,'5'-2'26,"-5"2"-5,2 5-13,-2 3-3,6 6-3,-6 0 0,2 7 1,-2-1-2,1 1 1,1-1-2,2-2 1,0-4 0,2-2 0,-6-12 0,13 8 0,-4-8 0,1-2 0,4-3-1,-1-2 1,1-1-1,-5 1 0,1-1 0,1 5 0,-11 3 0,5-3 0,-5 3 0,0 7 0,-2 3 0,-1 2 0,-6 3-1,3-1 0,-1 1-1,-1-4-4,8 3-9,-7-8-5,7-6-8,0 0-20,0 0-29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2:02.0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6 168,'0'0'24,"10"-7"-5,-10 7-12,15 5-3,-1-3-1,2 4-1,2-1 0,2 1-1,1-4-1,-4 1 0,2-3-2,-6 0-1,2 0-10,-5-5-6,1-2-5,-7-2-17,-1 0-30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2:02.4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-1 125 145,'10'-5'30,"0"1"-13,-4-8-4,8 6-5,-8-7-2,9 3-2,-5-2-2,5-1 0,-5 1-2,0 1 1,2-1 0,-3 5-1,-9 7 1,10-8-1,-10 8 1,4 4 0,-4 4 0,-4 7 0,-2 4 0,0 1 0,-3 3 0,1 4 0,0 1 0,0 0-1,0 1 0,0-3 1,3-4-1,-1-1-1,2-4 0,0-4-1,4-2-2,0-11-4,0 0-12,0 0-3,0 0-9,2-10-29,4 1-19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2:02.8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194 7 166,'0'-8'24,"0"8"-4,0 0-14,6 0-3,0 6 2,0 11-3,-2 1 0,5 6 0,-5 4 0,6 6-1,-5 1 1,2 1-1,-3 4 0,-4-1-1,0 1 1,0 0 0,-5-2 0,-6 0 0,-6 1-1,-2-1 1,-2-6-1,-5 1 0,0-6 0,1-3-1,-3-2-2,3-7-2,8 1-10,1-7-6,4-1-3,5-3-18,7-5-32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2:38.8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0 25,'0'0'54,"0"0"-10,0 0-25,-4 8-8,4-8-3,-10 7-2,10-7-4,-7 7 0,7-7-4,0 0-12,0 0-17,0 0-14,0 0-11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2:09.2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94 57,'0'0'61,"-7"5"-29,7-5-13,0 0-6,-9 0-4,9 0-2,0 0-2,0 0-1,0 0-1,0-6-2,0 6 1,3-13-1,3 4 0,0 1-1,0-3 1,-2 1 0,2-2-1,-2 2 1,-1 3 0,-3 7 0,6-13-1,-6 13 2,0 0-2,0 0 1,0 0 0,0 9-1,0 5 1,-2 2 0,0 3-1,0 7 1,-1 0-1,0 2 1,2-2-1,-1-5 0,1 1 0,-2-6-1,1-3 0,1-4-1,1-3-3,0-6-3,0 0-12,1-8-6,4-1-20,-2-7-28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2:09.5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17 67,'2'-11'51,"-2"11"-18,0 0-22,7-7-4,-7 7 1,0 0-1,9 0 0,-9 0 0,0 0-1,9 8-1,1 7-1,-6 3 0,8 5-1,-2 4 0,5 3-1,-2 5 0,1 6-1,0 3 1,-6 2-1,0-2 0,-7 2-1,-2 0 1,-8-2-1,-6 0-1,-4-6-2,3 2-6,-7-11-10,2-3-5,-1-9-15,3-5-37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2:31.4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212 12 65,'0'0'47,"11"-8"-17,-11 8-9,0 0-9,4-8-3,-4 8-3,0 0-1,7 0-2,-7 0-1,0 0 0,3 3-1,-3 6 1,-3-2 0,-1 4-1,-2 0 0,-6 3 0,-1 2 0,-3 0 0,-1 1 0,-1-2 0,-5 0 0,2-3 0,4 0-1,-2-2 1,0 1-1,6-2 0,1-2 0,3-2 0,9-5 0,-10 8 1,10-8-1,-5 8 0,5-8 0,0 0 1,12 3-1,-7-2 1,6 1-1,1 2 0,3-1 2,-1-1-2,1 2 0,4-1 0,-5 0 1,2 0-1,-1 0 0,1-1 0,-6-1 0,1 3 1,-3-2-2,-8-2 1,15 8-4,-15-8 0,10 4-6,-10-4-10,0 0-6,0 0-17,0 0-28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52:32.2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 28,'0'0'48,"0"0"-6,0 0-23,0 0-5,3-4-5,-3 4-1,0 0-1,10-1-2,-10 1 0,0 0 0,6-4-1,-6 4-1,10 0 0,-10 0-1,13 4 0,-7-1 0,4-3-1,-1 4 0,0-2 1,3 1-1,-2-2 0,4 2 0,-3-2-1,3 2 2,-1-2-2,2 4 1,-2-4-1,2 0 1,-2 0-1,-3-1 1,0 2-1,2-1 0,-2-1 1,-2 2-1,-1-2 1,-7 0-1,10 2 0,-10-2 0,0 0-1,10 4 0,-10-4-1,0 0-3,0 0-10,0 0-6,0 7-10,0-7-25,-11 3-19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15:02.3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76 69,'-8'3'41,"8"-3"-14,0 0-7,0 0-7,0 0-3,-9-5-4,9 5 0,0 0-1,0 0-2,0-8 0,0 8-1,0 0 0,4-5-1,-4 5 1,13-3-1,-6 1 0,7 1-1,1 1 1,-5-2 0,5-3-1,0 0 1,1 1-1,-1 0 1,0 1-1,-8-1 0,5 2 1,-12 2-1,10-4 0,-10 4 0,8-5 0,-8 5 1,0 0-1,14-4-1,-14 4 0,0 0-3,9 0-6,-9 0-11,10-5-8,-10 5-23,15-8-23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15:03.0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43 210 85,'7'-6'50,"-6"-5"-18,1-2-18,-2 13-8,15-20-2,-6 11-1,-1-2 0,2 0 0,1 0-1,2-3-1,-4 0 0,2-2 0,-4 2 0,2-1 0,-4 1 0,0 1 1,2 4-1,-7 9 0,0-10 0,0 10 1,-2 7-1,-6 9 1,2 2-1,3 7 0,-5 6 1,4 6-1,1 1 0,3 5 0,0 1 0,0-4-1,0-2 1,1-1-1,3-6 0,-2-6 1,-2-5-1,1-4 0,-1-8 0,0-8 0,0 14 0,0-14 0,0 0 0,-5 0 1,5 0-1,-15-7-1,3 3 1,2 0 0,-4 0 0,-1 0 0,7 2 0,-8-1 0,3 2 0,6 0 0,-5 1 0,2 0 0,10 0 0,-10 0 0,10 0 0,0 0-1,0 0 1,0 8 0,0-8 0,18 4 0,-1-1 0,0-1 1,2-1-1,3 0 0,5-1 0,-5 0 0,2-3 0,1-1 0,-4 0 1,-4 2-1,-2-2 0,-5 2-1,-10 2 1,12-5-2,-12 5-6,0 0-10,3 10-4,-3-10-12,-1 6-31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42:45.1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125 312 57,'0'0'33,"-13"-9"-2,13 9-11,-7-9-6,7 9-4,-15-15-3,15 15-2,-12-18-1,9 6-1,1-2-1,-5-3 0,2-1 0,3-1-1,2-1 0,0-1 1,0 1-2,2-3 1,3 1 0,2 5-1,1-1 1,2 4-1,4 2 1,-7 5 0,6 3-1,-2 1 1,0 3-1,1 1 0,-2 5 0,2 1 1,-7 2 0,4 3-1,-4-2 0,-3 5 1,-1-4-1,-1 5 1,0-4-1,-5 4 1,0-4-1,-3 1 0,1-1 0,-7 0 1,2 1-1,4-3 0,-6 3 1,1-2-1,4 0 1,-6 3-1,2 0 0,-1 1 1,4-3 0,-4 4-1,8-2 0,-5 2 0,6-2 0,-3 2 0,3-1 0,3 1 0,0-2 0,2 1 0,0-2 0,0-3 0,0 2 0,0-12 0,9 16 0,-9-16 0,13 10 0,-1-8 0,-5 0 0,5-2 0,3 0 1,-6-3-1,2-2 0,5-1 0,-9 3 0,6-5 0,-4-1 0,1 1 0,-4-2 0,1-1 1,-2 3-1,-1-3 0,-4-1 0,0 1 0,0-1 1,-4 1-1,-1 0 0,-3 0 0,1-1 0,-1 1-1,1 3-1,-5-3-14,5-2-6,2 2-15,-5-4-29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1T09:36:02.1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196 72 67,'0'0'47,"4"-10"-17,-2 1-13,-2 9-5,5-13-4,-5 13-3,3-13 1,-3 13-2,0-9 1,0 9-1,0 0-1,-4-9 0,4 9 0,-13-6-1,4 4 0,9 2-1,-15 0 0,15 0 1,-13 1-2,7 6 1,-2 0-1,2 0 0,1 5 1,-3-1-1,3 0 0,-2 4 0,4 0 1,0-2-1,3 5 0,0-4 0,0 2 0,0-3 0,0 2 0,0-1 0,0 0 0,0-3 0,-1 1 0,-4-1 0,-1 0 0,1 0 0,-4-3 0,3 0 1,-6-1-2,5-2 1,-3 0 0,2-1 1,3-3-1,5-1 0,-11 2 0,11-2 0,0 0 0,0 0 0,0 0 0,0 0 0,3 9 0,-3-9 0,5 10 1,-2-3-1,-3 2 1,0 0-1,0 4 0,-3-3 1,-2 3-1,1-2 0,0 3 0,1-4 0,-3 3 0,3-4 0,1 2 0,2 1 0,0 0 1,0 1-1,0 2 0,3 0 0,2 1 1,-1 1-1,0-1 1,2 1-1,2-5 0,0 0 0,0-4 0,2-2 0,-1 1-1,-1-6-1,6 2-5,-9-3-12,7-5-5,-6-4-11,6 1-35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1T09:36:02.1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74 156,'0'0'28,"-3"0"-6,-8 5-15,10 7-2,-2 0-1,-3 3-1,5-1-2,1 2 1,1-1 0,8-4-1,4 1 0,-1-6-1,5-3 1,1-1-1,2-2 1,4-5-1,-4-3 0,4-3 1,-7-2-2,1-3 2,-7-1-1,-5 0-1,-4-3 1,-5 0 0,-9 0 0,-3 4 1,-4 1 0,-1 5-1,-2 3 1,2 6 0,2 3-1,-2 9 1,6 4-2,3 1 0,1 8-4,-4-4-11,11 1-6,2-5-7,2 1-22,5-8-38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1T09:36:02.1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0 148,'0'0'33,"0"5"-9,0-5-13,0 9-3,0-9-3,-10 14-1,6-7-1,-4 7-2,4-2 0,1 4-1,-6-3 0,5-1-1,1 1-1,3-13-3,-1 13-7,1-13-8,0-7-6,2-9-17,4 1-36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14.4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29 150,'-6'-4'30,"-2"-1"-8,8 5-12,0-7-2,8 5-1,0-2-4,9 3 0,4-2-1,0 3-1,3 0 0,2 0-2,-6 0 0,-2 0-5,6 0-13,-9 0-1,-3 3-9,-6-2-20,3-1-35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2:39.2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40-1 28,'0'-7'60,"0"7"-11,0 0-28,-4 4-8,4 8-3,-4 0-2,-2 3-2,3 3-1,1 8-2,1 0 0,-1 7-1,-1 1 0,-1 3-1,0-1 1,3 5-1,-1-4 0,2 0 0,-3-7-1,3-1 0,0-7 0,0-5 1,2-7-1,-2-10-1,12 5 0,-12-5-2,17-6-2,-12-8-5,8 1-11,-7-6-9,2 0-22,-5-3-19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1T09:36:02.1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17 145,'0'-7'34,"0"7"-11,0 0-13,-3-11-4,3 11-2,0 0-3,0 0-12,-1 8-9,1-8-7,0 0-20,0 0-38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1T09:36:02.1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39 161 62,'0'0'62,"0"0"-22,3 0-25,5-5-4,-3-4-4,4 4-2,-1-4-2,0-2-2,3 1 1,0-3-1,-3 1 0,2-1 0,-4 1-1,1-1 1,-4 2 0,-2-1 0,-1 1 0,0 3 0,0 8 0,0-7 0,0 7 0,-3 4-1,2 6 1,-1 5 1,1 3-2,-3 2 1,1 3 1,1 1-1,1-1 0,-2 1-1,3-5 1,-6 0 0,5-2 0,-1-2-1,2-3 0,-1-4 0,1-8 0,-3 12 1,3-12-1,0 0 0,-11 4 0,11-4 0,-8 0 0,-3 0 0,3 2 0,-1-2 0,-1 1 0,2-1-1,-5 0 1,4 0 0,4 2 0,5-2 0,-12 1 0,12-1 0,0 0 0,0 0 0,0 0 0,0 0 0,0 0-1,0 0 2,12 0-1,-4 0 0,7 0 0,1-1 0,5 0 1,-4 0-1,1 0 1,1 0-1,1 1 0,-7 0 0,-4-1 0,0 0 0,-9 1-1,7-1-1,-7 1-2,0 0-11,0 0-7,0 0-6,-4-8-28,4 8-28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1T09:36:02.1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18 85,'0'0'46,"0"-8"-20,0 8-11,0 0-4,-4-9-4,4 9-1,0 0-1,0 0-1,0 0-1,7-2 0,-7 2-1,8 0 1,0 0-1,3 2-1,-4 0 0,3 2 2,3 2-2,-4 3 0,1-1-1,2 6 1,-8-2-1,7 7 1,-9-3-1,1 3 1,-1 1-1,-2 0 0,0 1 1,0-3-1,-3-2 0,0-2 0,-4-1 0,4-2 1,0-2-1,3-9 0,-5 12 0,5-12 0,-5 6 0,5-6 0,1 8 0,-1-8 0,10 9 0,1-6 0,-4 2 0,3 2 1,2-2-2,-5 2 1,3-1 1,-4-1-2,-6-5 2,9 13-1,-9-13 1,-2 9-1,2-9 0,-13 9 0,3-4 1,3-1-1,-3-2 0,-1 0 0,4 2 1,-3 0-1,4-1 0,6-3 1,-10 8-1,10-8 0,-5 6 1,5-6-1,-8 7 1,8-7-1,-2 13 0,2-13 0,-1 12 1,1-1-1,0-1 0,0 3 0,0 0 0,1 1 0,1 0 0,-1 2 0,0 2 1,4-1-1,-4 1 0,-1 2 0,0 3 1,-1-2-1,-6 0 1,2-3-1,-4 1 1,2-1-1,-6-3 1,1-4-1,-1-2 0,0-2 0,4-1-2,-5-6-1,14 0-8,-15 1-10,15-1-4,-10-4-14,10 4-38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24T19:38:50.76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8:52.180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7 435 50,'0'0'50,"0"0"-15,-3 8-13,3-8-9,0 0-2,-7 9-4,7-9-1,0 0-2,3 8 0,-3-8-1,0 0-1,0 0 1,8 5-1,-8-5-1,12 0 1,-12 0 0,11-8-1,-5-1 1,7 1 0,-5-2-1,4-4 0,0-1 0,3 0 0,-1-5-1,0 0 1,-1-1-1,1 1 1,0-2 0,-4 3-1,0-2 1,0 0-1,-2 3 0,0 0 0,-1 2 1,-2-3-1,-2 5 0,3-1 0,-3-1 1,1 5-1,-1-2 0,1 4 0,-1-1 0,0 1 1,-2 3-1,-1 6 0,0-14 0,0 14 0,0-8 0,0 8 0,0-10 0,0 10 0,0 0 0,0 0 0,0 0 1,0 0-1,0 0 1,-10 0-1,5 5 0,-5 3 0,0 1 0,-5 2 0,1-3 0,-1 6 0,-1-5 0,-1-1 0,6 1 0,-2-5 0,4-2 0,9-2 0,-5 1 0,5-1 0,4-4 0,2-5 0,5 3 0,0-4 0,5-2 1,-2 2-1,2 0-1,-1 0 1,2 2 0,-1-1 0,-3 1-1,1 4 1,-3 2 0,-2 1 1,-3 1-1,-6 0 1,8 9 0,-5 0 0,0 5-1,-3 3 1,0-2 0,1 1-1,-1 3 1,3 0-1,-2-5 0,-1 2 1,3-5-1,-3 0-1,2-4 1,-2-7-1,1 10-2,-1-10-2,0 0-12,0 0-4,0 0-7,0 0-22,-6 0-36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8:55.688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325 74 33,'0'0'63,"0"0"-14,0-7-27,0 7-8,0 0-2,-8 3-5,8-3-1,-7 17-1,-2-7-2,5 10 0,-3-4-1,1 9-1,-2 0 2,0 2-2,-6-2 0,2 0-1,-3-1 1,0-3-1,-2-3 1,-2 0-1,1-6 1,-1-3-1,2-5 1,2-3-1,-1-2 0,-4-8 0,6-4 0,0-5 0,4-10 1,-3-1-1,3-3 0,6-5 0,-1 2 0,3-1 1,2 3 0,5 6-1,-2 4 0,6 3 1,-1 7-1,2 4 1,-3 4 0,3 5-1,3 1 1,-7 5-1,4 7 1,1 1-1,-3 5 1,2 7 0,3 3-1,0 2 0,-5 2 1,8 2-1,-2 0 1,3-2-1,-1 1 0,2-8 0,-3-1 1,0-4-1,-1-3 1,1-5-1,-3 0 0,-3-7 1,1 0-1,-3-1 0,-7-5 0,9 2-1,-9-2-2,0 0-2,0 0-11,0-8-5,0 8-6,-2-12-18,1 4-36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19 378 57,'0'0'57,"-7"5"-30,7-5-7,0 0-8,0 0-4,0 0-3,0 0 0,1-9-2,4 1 0,3-6 0,-2 1-1,4-7 1,5 2-2,-3-5 1,2-1 0,4-3-1,-2-1 0,0-1 0,0-1-1,0 1 1,-1 2 0,-2 2-1,0 3 1,-7 4 0,3 8 0,-8 1 0,-1 9 0,0 0-1,0 6 2,-6 8-1,-2 5-1,-1 4 1,3 6-1,-4 5 0,4 3 0,-3 1 0,6 2 0,0 1 0,3 1 1,0-4-1,0 0 0,2-7 0,1 0 0,0-5 0,1-5 0,0-4 0,-4-2 1,0-5-1,0 0 0,0-1 0,-6-2 1,-2 2-1,-4 0 0,-3-4 0,1 5 0,-4 0 0,2-2 0,-1 4 0,-1-5-1,5-3 2,0 2-1,1 2 0,3-5 0,9-3 0,-8 1 0,8-1 0,0 0-1,0 0 1,0 0 0,5 0 0,4-2 1,4-2-2,-1-1 2,7 1-1,0 0 0,6 1 0,-3 0 1,3 1-1,-1 1 0,1 0 1,0 1-1,-4-1 0,2 1 1,-7 0-1,0 2 0,0 0 0,-3-1 0,-4 2 0,-2-3-2,2 3 0,-9-3-9,8-1-9,-8 1-6,4-8-19,0-1-34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7-4 35,'-6'0'61,"6"0"-13,0 0-27,0 0-8,-3 8-3,3-8-4,0 15-1,5-7-3,3 8 1,1 0-1,6 4 0,1 3 0,4 2-1,2 1 1,2 3 0,-2-6-1,4 2-1,-6-5 1,2-1 0,-3-3-1,-4-4 0,-3-1 1,-4-4-1,3 0-1,-11-7 1,7 9-2,-7-9-3,9-3-10,-8-7-7,2-2-12,-3-5-30,4-3-12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246 0 123,'-14'1'38,"7"6"-13,-6-2-17,3 9-2,-5 0 0,6 6-2,-10 3-1,8 5 1,-11-1-3,6 3 1,-2 0 0,2 0-1,0-4 0,1-2-1,1-7 0,2-1 0,6-2 0,-4-6-1,7 1-2,3-9-1,-1 10-5,1-10-11,0 0-7,0 0-21,0 0-26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55 92,'4'7'49,"-4"-7"-22,0 0-17,0 0-2,0 0 0,0 0-5,0 0 1,0 0-2,0 0 0,0 0-1,0 0 0,0 0 0,0 0 0,0 0 0,7-5 0,2-3 0,-9 8-1,13-13 1,-10 4-1,4 0 1,-7 9 0,8-10 0,-8 10-1,4-8 1,-4 8-1,0 0 1,0 0-1,0 13 1,0-3-1,-1 5 1,-2 3-1,3 2 0,-2 0 0,2 2 2,0-1-2,0 0 0,-1-1 0,-1 0 0,-3-6 1,2 3-1,0-7 0,-6 2 0,3-3 0,-6-2 0,4-1 1,-3-2-1,0-3 0,2-1 0,0 0 0,-1 0 0,4-2 0,6 2 0,0 0-1,0 0 1,0 0 0,0 0 0,15-6 0,-2 6 0,3 0 1,0 0-1,2 0 0,1 1 0,4 0 1,-7 1-1,3 2-2,-4-4-3,5 2-11,-5-2-5,-4 0-12,0-2-30,0-5-22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2:39.4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27 102,'0'0'46,"-6"-7"-18,6 7-18,0 0-2,6-6-3,5 1 1,0 5-3,3-3-1,8 1-1,-4 0 0,1 1-2,1 1-1,-2 0-5,5 3-11,-7 5-7,-2 3-18,-4-1-28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30 38,'0'0'58,"0"0"-19,0 0-17,0 0-7,0 0-5,12-2-3,-6-3-2,7 4-1,0-4-2,3 5 1,0 0-1,2 0-1,2 0 0,-4 0 0,2 0-1,-4 2 1,1 0 0,-4-1-1,-3-1 0,2 1-1,-10-1-1,7-1-3,-7 1-15,9-7-5,-9 1-18,0-3-26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0 100,'-7'7'48,"7"-7"-20,-12 18-18,12-18-2,-9 22 0,3-9-3,6 8-1,-3 1-1,2 2-1,-3 0 0,2 1-1,1-2-1,-1-2-1,2-1-3,-3-9-9,3-4-8,0-7-9,0 0-26,6 0-23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147-2 57,'0'0'37,"1"-8"-8,-1 8-7,0 0-9,0 0-2,0 0-5,0 0 0,0 0-1,0 0-2,-1 8 1,-1 2-1,-7 1 0,5 3-2,-8 2 2,5 2-1,-6 1 0,0-1-1,1-2 1,0 3-1,4 0-1,-4-1 1,3-4-1,5 1 1,1-4-1,3 1 0,0-3 0,0-9 0,6 10 0,4-7 1,5-3 0,-1 1-1,4-1 0,1 3 1,4 1-1,-4 0 0,3 2 0,-3 4 1,-4-2-1,-1 6 1,-7-3 0,1 2-1,-7-2 3,-1 4-2,-10-2 0,1 3-1,-10-4 1,3 3 0,-3-5 0,0 3-1,-4-4 1,2 0-1,4-5 0,-4-1 0,7-3 0,-1 0-1,8 0-1,-5-3 0,12 3-3,-12-10-3,12 10-5,-1-14-10,1 6-11,0-5-27,6-2-15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49 20,'10'-6'59,"-5"-2"-9,6 1-28,4 1-4,-3-1-6,4 5-5,-3-4-1,6 4-2,-5-1 0,4 2-1,-2 0-1,2 1 1,-2 0-1,3 0-1,-5 0 1,-2 0-1,0 1-1,-1 0 1,-5 1-2,-6-2 0,13 3-4,-13-3-13,0 0-5,0 0-14,0 0-28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28,'0'0'57,"-10"0"-10,10 0-28,-3 6-5,3-6-4,0 15-2,0-7-3,3 5 0,6-2-2,-2 5 0,5-2 0,3 3-1,-1 1 0,2 3-1,0 0 0,2 2 1,1-3-1,-5 0 0,-3 0-1,0-2 1,1-3-1,-6-1 1,4-6-2,-7 0 1,-3-8-2,10 4-2,-10-4-8,8 0-9,-8 0-12,7-14-25,-6 3-15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304 0 121,'-6'4'39,"-5"4"-15,-2 5-16,-2-4-1,8 9-1,-9-4-1,2 6-2,-5 1 0,0 5-1,-1 0 0,1 1 0,-4 1-1,4-2-1,-5-2 1,5-1-1,2-4 0,2-2-1,1-2 0,3-7-3,8 2-4,3-10-12,0 0-5,0 0-17,12 0-31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24 85,'0'0'52,"11"-8"-21,1 5-21,-12 3-3,16-7 0,-16 7-1,14-7-2,-14 7 0,15 0-2,-15 0 0,10 5 0,-10-5 0,8 16-1,-6-6 1,0 2-1,-2 2 0,0 0 0,-2 3 1,0-1-1,-9-1-1,5 2 1,-7 0-1,-1-1 0,-2 0 1,0 1-1,2-4 0,-2 2 0,1-8 0,4 1 1,5-1-1,6-7 0,0 0 0,0 0 0,0 0 0,6-2 0,5-1 0,5 3 1,2-3-1,1 3 0,5 0 0,1 3 0,-4 2 0,4-3-2,-4 4-6,0-2-10,-5-1-5,-7-2-12,-1-1-34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36 57,'0'0'55,"0"0"-25,-9 10-12,9-10-5,7 2-5,-7-2-1,16 0-2,-1-1-1,1 1 0,3-2-1,6 0-1,-5 0 0,7 1 0,-1 0-1,-6-3 0,2 2-1,-1 1 1,-5-1-1,-2-2 0,-5 3-1,-9 1-3,13-8-3,-13 8-13,-4-7-6,-2 2-23,-4 0-22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0 98,'0'0'48,"-9"3"-19,8 5-18,-1 6-3,-5 4-1,4 6-1,0 1-2,-3 4-2,-1 0 0,3 0 0,-5-2-2,6-2 0,-3-3-2,-1-7-7,5-2-11,2-5-6,0-8-18,0 0-32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136 10 28,'0'0'37,"7"-6"-4,-7 6-5,0 0-8,0 0-6,8-4-4,-8 4-2,0 0 0,0 6-4,-2 3 1,-7 0-1,5 6-2,-6 2 1,1 4-2,-6 4 1,2 2-1,-6 2 1,6 0-1,-1-4 0,0-1 0,1-5-1,6-2 2,0-4-2,5-4 0,2-9 1,0 7-1,0-7 1,10 0-1,1 0 1,3-4 0,5 0-1,3 0 0,2-1 1,0-2-1,3 3 2,-1 0-2,-6 1 0,2 2 0,-6-1 0,-2 2 0,-4-1 0,-10 1 0,10 0-2,-10 0 1,0 0-2,0 0-1,6 3-2,-6-7-6,0 4-11,10-16-11,-6 6-27,2-4-7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2:47.6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1-3 13,'0'0'25,"0"0"-3,0 0-3,8 0-4,-8 0-5,0 0 0,0 0-5,0 0 0,0 0 2,0 0-1,0 0 1,0 0 0,0 0 0,0 0-1,0 0-1,0 0-2,0 0 0,0 0-1,2 8-1,-2-8 0,0 0 0,0 0 0,3 7 1,-3-7-1,0 0 1,11 0-1,-11 0 0,0 0 1,6-3 0,-6 3 0,0 0 0,0 0-1,0 0 1,0 0-1,-6 1 1,6-1-1,-11 7-1,11-7 0,0 0-1,0 0-4,0 0-10,8 0-8,-1-1-15,3-3-26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133 0 85,'0'0'50,"0"0"-22,-5-4-13,0 8-3,-2 5-4,0 4-3,-1 5-1,-2 5 0,0 2-1,1 5 0,-3 1-2,4 3 1,-1-5 0,-3 0-1,6-6-1,-4-3 1,6-7-1,-4-1-1,8-12 0,-3 6-3,3-6-2,0 0-10,6-1-7,2-7-13,5-3-29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0 129,'0'0'36,"0"0"-13,-9 0-15,9 0-2,0 6 0,0 2-1,3-2-2,3 8 0,3 0 0,-1 4-2,5 5 0,4 3 1,0 0-2,4 2 1,-1 0-1,2-1 1,0-3-1,-5-4 0,-1-1 0,-1-8 0,-2-1 0,-5-3-2,0-4-1,-8-3-7,6-5-9,-4-2-6,-2-5-15,0-4-32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191 1 138,'-8'9'34,"0"3"-12,-5 0-13,4 8-3,-4-1-2,3 5 1,-6 1-1,1 1-2,-2-1 0,2 2-1,-1-4-1,4 0 1,-1-4-2,3-6-1,0 1-3,4-10-3,6-4-11,0 0-6,0 0-17,0-6-31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5 135,'14'0'34,"-1"0"-11,1 0-16,-3-4-2,-1 4-1,-10 0 0,11-1-1,-11 1-1,0 0-1,0 0 0,-2 3 0,-5 3 1,-2 0-1,-3-1-1,7 4 1,-7-3-1,5 2 1,1 1-1,6-9 0,-2 12 1,2-12-1,6 11 0,3-5 0,0-2 0,-1 3 0,6 0 1,-1-1-1,-3 2 0,-1 2 0,2-1 0,-5 5 1,2-4 0,-5 4 0,-2-2-1,-1 3 2,-1-3-1,-2 4 0,-8-6 0,3 2-1,-7-4 1,3 0-1,-2-2 1,-2-1-1,-2-3-1,2-2-1,4 0-4,-5-4-12,8-3-4,-3-5-7,9 1-30,3-6-28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 38,'0'0'41,"0"0"-8,0 0-11,0 0-6,0 0-4,0 0-3,0 0-2,0 0-1,0 0-2,0 0 1,9-5-1,-4 4-1,6 1 0,2 0 0,1 0-1,3 1 0,0 4 0,4-2-1,2 0 1,-3 0-1,-1-1 0,2 0 0,-5 1-1,-1-2 1,-1-1-1,-5 1 0,-3-1 0,-6 0-1,9 0-1,-9 0-5,0 0-12,0 0-5,-9-8-16,6 1-29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0 138,'-7'11'34,"1"5"-12,-2-2-14,7 7-2,-8 0-1,6 6-1,0-4-2,1 4 1,-2-3-2,0-2-1,4-2 0,-2-4-3,2-3-1,-1-4-13,1-9-5,0 8-13,0-8-26,0 0-20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68 55,'-2'-7'55,"2"7"-20,10-10-17,-5 3-5,7 3-3,1-8-3,1 7-2,-1-2-1,4 1-1,-4 1-1,0 3 0,0 1 0,0 2-1,-4 6 1,-2 2-1,-2 3 0,-4 4 0,-1-1 0,-4 0 0,-5 2-1,2-2 1,-2-1-1,-1-3 2,-1-2-2,4-1 0,7-8 0,-10 13 0,10-13 0,-5 8 0,5-8 0,3 11 0,5-3 0,0 0 0,3 6 1,3 2-1,1 3 0,1 1 0,2 1 1,-2 0-1,-5 0 1,2 1 0,-4-3 0,-3 0 1,-5-4-1,-2 0 0,-9 0 0,-5-5 0,-4 1 0,-3-4-1,-3-4 0,-2-1 1,-4-2-2,5 0 1,1-4-1,1-3-1,10 0-3,-2-4-9,13 1-6,-2-2-7,10-2-20,2 1-36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 62,'0'0'61,"2"-9"-25,-2 9-20,0 0-3,0 0-3,0 0-3,5 9-2,-5-9-1,12 17-1,-4-3 0,3 6 0,2 0-1,3 4-1,-2 0 0,7 2 0,-4 0 0,1-4 0,-1 0-1,2-3 1,-1-2-1,-5-4 1,0 0-1,-1-5 0,-3 1-1,-9-9 0,10 8-2,-10-8-1,0 0-10,0 0-7,9-10-6,-9-1-22,1-7-28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286 0 128,'-7'3'38,"1"-1"-14,-3 7-15,-1-1-2,1 7-1,-6 0-1,1 10 0,-4 1-3,1 5 0,-7 3 0,2 1-1,-1 3 0,-2-3 1,-1-2-2,7-3 0,0-6-2,3-7-1,8-1-9,8-16-8,-4 8-5,4-8-17,4-10-33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132 5 33,'0'0'39,"10"-6"-9,-10 6-3,0 0-10,0 0-6,0 0-2,0 0-2,0 0-1,0 0-1,0 0-1,0 0-1,0 0 0,0 0-1,-4 6 1,4-6-2,-9 12 1,2-2-1,0 0 1,-5 3-2,2 3 1,-2 2 0,-1 1 0,0-1-1,-2-1 1,4-2 0,1-2 0,1-3-1,2-2 1,7-8-1,-4 8 1,4-8-1,4 2 2,-4-2-2,16 0 1,-6-5 0,4 3-1,-2 0 1,1 1-1,1 0 0,-2-3 0,1 3 0,-1 1 0,-2-3 1,2 2-1,-3-3 0,-2 0 0,2 1 1,-1 1-1,-8 2 0,11-3 0,-11 3 0,0 0 0,7 0 0,-7 0 0,0 0 0,0 0 0,0 0 0,0 0 0,0 0 0,0 0 0,0 0 0,0 0 0,0 0 0,0 0-1,0 0 1,0 0 0,0 0-1,0 0 0,0 0 0,-4 0 0,4 0-1,0 0-1,0 0-4,0 0-8,0 0-8,0 0-16,0-8-22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2:48.3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3 15,'0'0'25,"0"0"0,0 0-7,0 0-1,0 0-3,0 0-5,0 0-1,0 0-2,0 0-2,0 0-1,0 0 1,0 0-1,0 0 1,0 0-1,0 0 0,-2 6 1,2-6 0,0 0 1,0 0-1,0 0-1,0 0 0,0 0 0,0 0 0,0 0-1,-4 0-2,4 0 1,0 0-2,0 0-1,0 0-7,0 0-13,0 0-13,0 0-20,3-9-11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149 5 83,'3'-6'41,"-3"6"-15,0 0-9,0 0-6,-9 0-3,9 0-2,-8 8-2,6 1-1,-7 1-1,5 4 1,-6 1 0,0 5-2,-1 1 2,1 1-2,-3 2 1,1 3 0,1-2-1,0-1-1,1-4 0,3-3 0,0 1 1,2-7-1,2-2-1,3-9-2,0 0-4,0 0-11,9-1-7,-3-9-15,0-2-29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135 4 3,'0'0'25,"0"0"-3,9-2 0,-9 2-2,0 0-2,9-2-5,-9 2-4,0 0 0,0 0-4,6 0 1,-6 0-2,0 0 0,0 0 0,0 9-1,0-9-1,-5 8 1,5-8 0,-11 14-2,3-6 1,1 2-2,-2 3 0,-1-3 1,-2 4-2,1 0 1,1 2-2,-4-1 0,3-1-3,-1 1-2,2-2-6,-3 3-10,2-7-22,6 6-8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6-1 10,'0'0'23,"0"0"1,-7 1-2,7-1-3,0 0-3,0 0-6,0 0-2,0 0 0,0 0-3,0 0-1,0 0-1,0 0 0,0 0 1,0 0 0,0 0 0,7 6-1,-7-6 2,15 3-2,-9-1 0,5 1 1,0 1-1,6-1-1,-5 0 0,2 0 0,-2-2 0,1 3-1,0-1 0,-1 1 0,-2 1-1,-2-2 1,0 1-1,0-3 0,-8-1 0,11 5 0,-11-5 0,11 4 0,-11-4 0,0 0 0,0 0 0,0 0-2,7 5-2,-7-5-9,0 0-10,0 0-16,0 0-23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2 40,'-12'-2'54,"12"2"-24,0 0-8,0 0-7,0 0-5,0 0-3,0 0-1,7 0-2,1 4-1,-8-4 0,17 9 1,-7-6-1,5 3-1,-2 0 0,2 1 0,-1-3-1,0 2 0,0 0 0,-1 1-1,-2-2 1,2 0-1,-5-2 1,3 1-1,-3 1 1,-2-2-1,-6-3 0,12 4-1,-12-4 0,7 2 0,-7-2-3,0 0-6,6 9-11,-6-9-9,4 11-25,-4-11-17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48 5,'-3'-6'18,"3"6"-1,0 0 3,0 0-4,0 0 2,-10-9 0,10 9-6,0 0 1,0 0-4,0 0 1,0 0-3,0 0 0,0 0-1,0 0-1,0 0 0,0 0-1,0 0 0,0 0-1,0 0-1,10-6 1,-6 6-1,8-1 0,1-2-1,2 3 1,1-3-1,-3 2 0,6-1 0,0 1 0,3-3-1,-6 4 1,3-3 0,0 2 0,-1 0-1,1 1 0,-6-3 1,-1 3-1,-2-1 1,4 1-1,-4 0 0,-4-2 1,-6 2-1,11 0 0,-11 0 0,0 0 0,9 0 1,-9 0-1,0 0 0,0 0 2,0 0-2,0 0 0,0 0 1,-3 7-1,3-7 0,-7 10 1,0-4-1,-1 0 1,-2 7-1,0-2 0,-2 4 0,-3 1 0,0 4 0,-2 3 0,-2 1 0,1 3 1,4-1-1,-2 1 0,3-1 0,-1-1 0,6-2 0,-4-2 0,6-5 0,-1-3 0,2-1 0,1-3 0,4-9 1,-5 11-2,5-11 1,0 0 1,0 0-1,-4 9 0,4-9 0,0 0 0,-10 8 0,10-8 0,-5 8 0,5-8-1,-10 4 1,10-4-1,0 0 0,0 0 0,0 0-2,0 0 0,0 0-4,0 0-13,0 0-5,6-6-17,0-2-26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39:08.0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19 38,'0'0'58,"0"0"-14,0 0-25,0 0-9,0 0 0,0 0-2,0 0-3,0 0-1,3 0-1,-3 0-1,17 1 1,-6-1-1,2 0 0,3 0 0,1 0-1,5-1 0,-3-2 0,0 1 1,3-1-1,-6 2-1,3-1 1,-4 1 0,-2-2-1,-1 1 0,-6 1 0,-6 1 1,11-1-1,-11 1-1,0 0-1,0 0-6,0 0-11,0 0-6,0 0-16,0 0-29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20T22:39:43.50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20T22:42:17.8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20T22:42:25.9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0,0 0,0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20T22:42:49.3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19.0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34 25,'0'0'37,"0"-10"-5,0 10-8,0 0-10,0 0-2,0 0-5,-7 12-1,6-3-2,-7 5-1,5 1 0,0 4 0,0 3 0,-3-3-1,2 5 1,1-3 0,2 0-1,-2-1 0,-2-5-1,3-2 1,2-6-1,0-7 0,0 0 1,0 0-2,0 0 2,7-11-2,-4-2 0,-2 0 1,4-3-1,3-2 1,-4 0-1,4-6 0,0 0 0,3-1 1,-3 2-1,4 2 0,1 2 1,-5 1 0,4 10-1,0 3 1,-5 5-1,2 7 1,-4 5 0,-2 8-1,-2 3 0,-1 2 1,0 2-1,0-4 0,-3-1 1,0-3-1,2-2 1,-1-7-1,2-10 0,0 9 0,0-9 1,6-11-1,5 1 0,-3-8 0,8-1 0,1-1 0,3-2 0,-1 2 0,-1 0 0,0 8 0,0 1 0,-2 4 1,0 7 0,-4 2 1,-1 12-1,-6 0 0,-1 6 0,-2 2 1,-2 1-1,0 1-1,-2-2 1,-2-3-1,2-1 1,-6-5-1,5-2 0,3-11-1,-5 6 0,5-6-3,0-3-6,2-4-11,3-6-8,6 0-23,3-3-25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18.05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316-1 60,'0'0'56,"0"0"-19,0 0-21,-3 0-7,-6 3-1,6 5-2,-10 0-1,7 5 0,-7-2-2,0 3-1,-3 2 0,0 6 0,-6-2-1,2 1 0,2-1 1,-4 1-2,3-6 1,3 2 0,0-8-1,1-2 1,4-5-1,0-2 0,3 0 0,-1-8 1,3-4-1,3-1 0,-4-1 0,2-3 0,3-3 0,-4 2 0,3-2 0,1 2 0,2 2 0,0 1 1,0 1-1,3 3 0,5 3 0,-8 8 0,7-6 2,3 6-2,-4 3 0,4 7 1,3 2 0,3 4 0,-1 2 0,3 3 0,1-1 0,2 4 0,-2 1-1,0-1 1,3 0-1,-6-3 0,1-1-1,-3-3 1,1 1-2,-7-10-3,6 2-13,-4-4-4,3-2-8,-4-3-26,1-1-27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18.29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1 170,'3'8'25,"-3"-1"-6,0-7-14,2 21-1,0-8-1,4 2-2,0 2 0,-3 0 0,2-1-1,3 1-1,-5-1-3,-3-4-13,4 2-3,-4-6-8,0-8-21,0 11-36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20.19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 34 148,'0'0'30,"0"0"-9,-5-8-15,5 8-1,6-3-2,7 2 0,2 1-1,5 0-1,5 0 0,5 2 1,0-1-2,1 0 0,0-1 1,0 0-1,-2 0 0,-3-1-1,-4-1-2,-6-3-2,5 4-10,-14-5-6,3 3-12,-10 3-24,0-9-23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20.42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20 5 135,'-6'-4'34,"6"4"-11,-8-2-14,8 2-3,-2 6-2,2 4 0,0 2-2,0 5-1,2 3 1,-2 3 0,1 5-1,-1-1-1,0-4 0,-1 2-3,-2-6 0,3 2-5,-2-10-11,2-3-6,0-8-17,2-7-31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20.88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88 0 155,'0'0'28,"0"0"-7,0 0-14,0 7-3,0-7-1,-10 13-2,4-3 2,-3 0-2,2 2 0,-1-1-1,4 0 1,1 1-1,3-1 0,0 1 1,4 1-1,7 1 1,3 1-1,2 1 1,3 0-1,-3 1 1,5 0-1,-11 0 1,3-3 0,-3 0 0,-8-2-1,-2-1 1,-2 1-1,-8-4 0,-4-1 0,-1-2-1,-4-4-2,3 3-1,-10-5-8,7-3-7,0-6-7,-2 0-18,5-10-30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21.11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34 140,'13'-7'33,"0"2"-10,-3-4-14,11 7-3,-5-2-1,4 1-2,4 0 0,-2 3-1,4-1-1,0 1-1,-4 0 0,2 0-2,-2 0-4,-8 0-8,5 0-8,-4 0-9,-2 0-27,-3 0-24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21.76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273-1 114,'0'0'43,"0"0"-16,0 0-15,0 0-6,2 15-2,-2-15 0,-3 19-1,-3-7 0,-6 8-2,1 3 1,-4 3-1,-4-2 1,0 3-1,-6-1 0,5-2 0,-7-2-1,1-5 1,7-4 0,0-4-1,0-4 1,9-4-1,0-1 0,10 0 0,-11-16 0,10 2 0,1-4 0,0-5 0,1-3 0,7-1 0,-4-1 0,5 0 0,-3 4 0,5 1 0,1 5 0,-5 5 0,5 4 0,1 8 0,-4 1 0,6 9 0,-4 3 1,1 7-1,3 0 1,-2 3-1,-5 1 0,4-1 1,0 0 0,0-3-2,-7 0 0,6-5-1,-6 3-2,3-7-7,-2 7-9,-2-4-7,3-2-18,-5-2-33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22.19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29 160,'12'-11'26,"-12"11"-5,16-11-16,-9 7-2,7 3-1,-3-2 0,5 3 1,-2 4-2,0 2 0,-1 2 1,-6 3-2,3 0 2,-5 2-2,-4 2 1,-1-2 0,-3 1-1,-4 2 2,-3-2-2,-5 0 1,0-2-1,-1-1 0,1 0 0,0-3 0,4-1 0,5-2 0,6-5 0,0 0 0,0 0 0,0 0 0,7 3 0,6-3 0,3-2 0,6 1 0,0 1-1,1-4-1,3 4-3,-2-1-13,-1 0-5,0-1-11,-6-4-28,0 0-26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23.01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2 119,'0'0'43,"0"0"-18,3 0-16,10 0-4,0 0 0,4 2-2,7 1-1,4-1 0,1 0 0,4 1-1,1-2 0,-2 1-1,-3-1 1,-7-1-1,0-1-1,-7-3-3,-3 4-4,-12 0-13,10-5-8,-10 5-24,-2-9-26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23.26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13-1 126,'0'0'40,"-10"-3"-16,10 3-14,-1 10-4,-2 3-2,6 7-1,-2 4 0,5 5-2,-5 2 0,2 1 0,2 1-2,-5-5-2,6 0-11,-5-4-8,1-9-11,-2-3-28,0-12-21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19.2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2 112,'0'13'41,"-1"0"-14,1 2-19,-5-6-2,1 6 0,-1-6-3,3-3-1,2-6-2,0 0-3,0 0-6,0-12-11,0-6-11,11-6-23,-6-4-16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23.90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5-1 112,'0'0'45,"0"-7"-18,0 7-16,-5 7-5,5 6-2,0 2-1,0 7-1,0 0 0,4 2 0,6-2 0,3 0-1,-1-5 0,2-2-1,2-8 1,3-2-1,-3-5 1,0-1-1,0-8 0,-2-1 2,0-4-2,-2 1 0,-6-1 1,2-1-1,-6 4 0,-1 0 1,-1 11-1,0-8 1,0 8-1,-7 7 1,1 7-1,3 7 1,-5 1-1,3 7 0,2 2 0,-3-2 0,1 0-2,2-1 1,1-1-3,-1-11-1,4-2-13,-1-14-8,7 7-13,0-10-36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24.46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252 5 146,'7'0'33,"-7"0"-10,0 0-15,-7 8-5,0 2 1,-2 4-2,-4 2-1,-2 6 1,-2 2-1,-4 2 0,-1 2 0,5-5-1,-5 0 0,3-4 1,3-4-1,3-7 0,2-2 0,4-6 0,7 0 0,-13-16 0,12 3 1,-2-6-1,-3-2 0,1-3 0,3 0 0,-1 1 0,-2 1 0,2 1 0,2 0-1,1 7 1,1 0 0,8 5 1,0 4-1,3 5 0,2 0 1,5 10 0,0 1 0,0 3-1,3 4 1,0 3 0,-3 2-1,1-1 1,-1-2-2,-3-2 1,-2-1 0,-3 3-3,-3-5 0,5-1-6,-12-4-11,7-1-5,-8-9-16,7 11-37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24.92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49 114,'0'0'43,"13"-14"-16,-10 5-15,12 6-6,-2-8 0,8 8-2,-5-2-1,6 5 1,-5-3-1,2 3-1,-3 0 0,-1 3-1,-6 1 0,-4 4 0,-3-1-1,-2 2 0,-7 0 1,-4 2-1,3-1 0,-4 3 0,-1-6 1,8 4-2,-1 0 1,4-4 0,2 4 0,2-1 0,7-1 0,-1-1 0,0 1 0,4-1 1,-5 3-1,2-2 1,-2 2-1,-1-1 1,-3 0 0,-3 2-1,0 0 1,-6-1 0,-2-4-1,-3 0 0,-3-1-2,-7-4-2,7 5-13,-2-7-5,-1 0-8,3-6-27,4 1-34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25.54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28 129,'0'0'39,"0"0"-15,4-7-13,8 7-4,1 0-2,3 0-1,0 0 0,9 0-2,-2 0 0,4 0-1,0 0 0,1 0 0,-4 0-1,0 0 0,-3 1-1,-5-1 0,-2 0-3,-14 0-4,11-9-12,-11 9-4,-2-6-16,-7-1-30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25.77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50 12 146,'-12'-12'32,"12"12"-12,-12 0-11,12 5-3,0 7-1,0 5 0,0 2-2,3 6-1,-3 5 0,0 0 0,-3 0-2,0-1-2,-1 0-1,-5-9-13,3-3-6,2-6-7,4-11-27,0 0-30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27.36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24 54 88,'0'0'52,"0"0"-23,-11-5-14,11 5-5,0-10-2,0 10-3,4-13-1,3 7 0,1 0-2,2 1 1,1 1-1,4 2 0,0-1-1,2 3 0,-2 0-1,1 3 1,-3 1 0,0 3-1,-4-1 1,-6 4-1,-3 1 1,0 2 0,-6 0-1,-6-2 1,-1 4-2,-1-1 1,-2 0 0,1-3 0,0 0 0,7-3-1,2 0 1,3-1 0,3-7 0,1 10 0,7-1 0,2-2 0,4 3 1,1 3-1,0 0 1,1 2-1,-2 1 1,-2-2 0,-8-2 0,1 2-1,-5-4 1,-6-2 0,-6 0 0,-2-1-1,-5-1 0,1-1 0,-2-2 0,-2-3-1,4 1 0,1-1-2,5-1-5,-1-7-12,10 0-2,3-8-12,1 3-30,8-4-21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27.88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241 36 174,'0'0'22,"4"5"-6,-4-5-12,-4 10-1,1-1 1,-3 4-2,-2 2 0,-6 4-1,3 4 0,-7 1 0,1 1-1,-7 0 0,2-3 0,-1-2 1,1-5-1,0-3 0,3-7 1,7-5-1,2-3 0,4-7 0,3-7 0,3-3 0,0-5 0,3-4 0,2-1 0,-1-2 0,3 2 0,1 3 0,-4 5 0,5 3 0,0 7 1,1 10 0,-1 2-1,2 7 1,0 7 0,5 5 0,-3 5 0,1 5 0,1 0 0,1 1-1,-3-1 1,-1-1-1,1 1 0,-4-6 0,3-1-2,-5-8-2,3-1-11,-1-7-6,0-1-3,-2-5-16,2-5-35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28.25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18 0 146,'0'7'33,"-5"1"-11,2 7-7,-5-2-11,8 3 1,0-1-2,5 0-2,-1-2 1,6-3-1,2-5 1,2-3-2,1-1 1,-1-2 0,1-4-1,-3-5 1,2 0-1,-2 1 0,-4 2 1,0-1-1,-5 1 1,-3 7-1,0 0 1,0 4 0,-2 8-1,-4 3 1,0 5-1,-1 0 0,-2 5 0,0 1-1,4-4-1,-1-4-5,5 2-13,-2-5-2,2-6-6,1-9-24,0 0-35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40.97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7 60,'0'0'52,"0"0"-23,0 0-11,7-7-8,-7 7-1,8 0-2,-3 0-1,-5 0-1,15 4-2,-9-1 1,6 4-1,-1-3-1,4 5 1,-1-2-1,0 6 0,3-4 0,-1 5-1,2-2-1,-1 1 1,-1-1-1,-1 1 0,-2-2 0,-3-2 1,-2-1-1,-8-8 0,10 8 0,-10-8 2,0 0-2,0 0 0,-3 8 0,-4-5 1,-1 0-1,-2 3 0,-3 0 1,1 2-1,-2 2 0,-1 0 0,-4 2 0,4-4 0,-2 4 0,2 0 0,1-4-1,-1 1 0,6 0-3,-5-4-3,14-5-9,-8 9-7,8-9-11,0 0-25,0 0-17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49:41.29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185 0 134,'0'0'32,"0"0"-12,0 10-14,0-10 0,-6 9-1,-6-7 0,5 7-2,-8-3 0,2 4 0,-4-2-1,-2 2-1,1 1 1,-1 0-1,3-1-1,-1 0 0,3-1 0,1-4-4,12 2-5,1-7-9,0 0-5,0 0-15,4-10-28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19.4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0 134,'-11'0'33,"5"8"-12,-2 4-15,3-2-2,2 4-3,3-5-6,0-1-14,5 2-10,4-4-19,5 1-20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10:24.36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274 23 69,'5'-9'41,"-5"9"-13,0 0-10,0 0-5,0 0-5,0 6-1,-8 6-2,3 5 0,-2 3-2,-7 7 0,1 2-1,-4 6 1,-2-5-2,2 0 0,-3-4 1,1-2-1,1-5 0,-4-4 0,1-8-1,6 0 0,-2-7 1,7-1-1,-5-8 0,6-6-1,2-6 1,4-5 0,3-4 0,0-4 0,7-1 0,5-3 0,5 6 0,0 3 0,1 5 0,3 9 0,4 7 0,-6 8 1,-1 8-1,-3 7 0,-4 9 1,1 4 0,-2 2-1,-2 1 1,1 0 0,-3 0-1,0-7 0,4-2 0,-5-4 0,5-5-2,0 2-4,-1-8-7,-3 0-10,6-4-13,-5-1-27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10:24.58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1 60,'5'11'63,"-3"-1"-24,-2 1-23,2 4-5,-2-3-3,0 5-2,-4-1-2,3-2-3,-3 0 1,4-5-5,0 1-5,0-10-13,0 0-8,12 1-24,-5-6-23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10:25.16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295 29 96,'0'0'49,"0"0"-22,0 0-19,-3 13 0,-8-1-1,6 11-2,-10-3-1,1 9-1,-3 0 0,-1 3-2,-3-8 1,3 2-1,-6-4 0,0-4 0,2-6-1,5-4 1,-1-2-1,2-6 0,1-4 0,5-5 0,0-4-1,7-7 1,-6-4-1,7-8 1,2 1 0,0-3-1,4 1 1,6 0-1,0 5 1,4 8 0,3 5 0,1 9 0,3 6 0,1 7 1,-5 11 0,-4 4-1,-1 6 1,0 1-1,-5 0 1,1 0 0,-5-3-1,3-4 0,-1-4-1,-2-2-1,4-2-6,0-6-12,-1-2-6,3-4-21,-1-1-29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10:25.49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94,'0'0'52,"16"9"-22,-16-9-20,8 7-2,-8-7 0,12 10-3,-12-10-1,7 13-2,-7-3 1,0 0-2,-4 3 0,1-3 0,-2 1 0,-3 1-1,6-2 0,-2-1 2,4 0-2,0-9 0,2 12 0,-2-12 0,15 6 0,-8-6 0,8 0-2,-1-4-2,3 2-9,0-6-8,2-3-9,-3-1-26,1-1-22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10:26.02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280 6 123,'0'0'40,"-2"17"-22,-9-3-9,5 12 0,-9-2-2,2 7-2,-6-1-3,2 2 1,-3-6-2,1-1 0,0-7 0,1-3 0,-1-3 1,2-6-2,0-5 0,2-1 0,0-5 0,3-4 0,3-7 0,6-5 0,-5-5 0,6-5-2,0 1 2,2-1 0,4 1-1,6 1 1,-4 6 0,8 5 0,0 8 0,-1 8 0,1 2 0,1 11 1,0 4-1,0 6 2,-6 2-2,3 1 1,-2-1-1,-5 0 1,0-1-2,-3-3 0,6-2-3,-8-5-7,2 1-10,1-5-7,9 2-24,-7-7-26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10:26.43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10 119,'0'0'42,"12"-2"-16,-12 2-17,0 0-3,6-10 0,-6 10-2,0 0 0,10 1-3,-10-1 1,0 0-2,2 11 1,-2-11 1,2 11-2,-2-11 1,5 14-1,-5-14 0,10 11 0,-10-11 0,15 14 0,-11-4 0,6-1 0,-5 0 0,0 1 0,4-1 1,-6-1-1,-1 1 0,-2-9 1,3 13-1,-3-13 0,-2 12 1,2-12-1,-13 10 0,6-7 0,-8 2-1,3 0-2,0-5-12,-2 0-6,1 0-8,4-3-26,9 3-29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10:28.23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338 7 60,'0'0'34,"0"0"-4,-10-2-9,-2 7-7,-6 5-4,2 9-1,-6 1-4,-1 6 0,-3 2-1,-1 2 0,2 0-2,-3 1 0,3-6 0,6-1 0,-1-8-1,5-3 0,-1-7 0,6-5 0,4-1-1,2-8 0,-3-7 0,4-1 0,1-7 0,1-4 0,1-2 0,0-2-1,1 1 1,4-2 0,6 5 0,-6 4 0,5 3 0,-2 11 0,6 9 0,-1 3 0,1 15 0,-4 4 0,2 6 0,2 5 1,-4 1-1,2-1 1,-1-2 0,-2-4-1,4-3-2,-7-7-1,9-2-5,-2-3-12,-2-9-9,4-3-23,0-2-19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10:28.57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 0 106,'-7'16'45,"4"-1"-18,1 5-18,0-5-4,2 1 1,4-8-2,6 3 0,-10-11-2,18 3 0,-9-3-1,3-5-1,3-5 1,-7-2-1,3 1 1,-3-3-1,1 5 0,-4-3 0,-5 12 0,0 0 0,0 0 0,0 15 1,-2 5 0,-1 4 0,-8 5 0,5 1-1,2 0 0,-4-4-2,8 1-10,0-8-9,0-3-10,0-8-26,0-8-27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11:04.32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12 29 57,'0'0'35,"0"0"-4,0 0-13,0 0-4,0 0-4,0 0-3,0 0-1,0 0-1,5 9-1,-5-9-1,3 13 0,-3-13-1,9 9 0,-9-9-1,0 0 0,8 0 0,-8 0-1,5-13 1,-5 13 0,2-15-1,-2 6 0,-2 0 0,2 9 0,-8-10 1,8 10-1,-15-3 0,15 3 1,-11 3-1,11-3 1,-6 10-1,6-10-2,0 13-4,0-13-14,6 4-8,5-4-23,-11 0-19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11:07.93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18 3 3,'0'0'32,"0"0"0,-6 0-7,6 0-3,0 0-8,0 0-1,-12 6-4,12-6-3,0 0-1,0 0-1,0 7-1,0-7-1,0 0 1,0 0-1,0 0-1,7 0 1,-7 0-1,10-2 1,-10 2-2,10-7 2,-10 7-2,0 0 1,8-8-1,-8 8 2,0 0-1,0 0 0,0 0 1,-3 4 0,3-4 0,-9 8 0,9-8-1,-1 10-1,1-10 1,0 9 0,0-9-1,0 0 1,10 3-1,-10-3 0,0 0 1,7-3-1,-7 3 1,0 0-1,9-11 0,-9 11 0,0 0 0,2-9 0,-2 9 1,0 0-1,0 0 0,0 0 0,0 0 1,-6 5-1,6-5 1,0 8-1,0-8 0,0 0 1,6 7-1,-6-7 0,15 0 0,-15 0 0,10-5 0,-10 5 0,12-11 1,-12 11-1,3-8 0,-3 8 0,0 0 0,-7-7 0,7 7 0,-15 0 0,15 0-1,-17 10-2,16-3-1,1-7-7,-10 9-12,10-9-14,0 9-24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19.7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24 85,'0'10'50,"0"2"-18,-2 1-22,-1 1-3,3 2-1,0-3 0,0 3-2,0-4-1,0-5 0,0-7-2,3 11 0,-3-11 1,10-1-1,-7-8-1,3-1 0,3-4 1,4-1-1,-4-3 0,5 0 0,2 0 0,1 1 0,-1 5 1,1 1-1,-2 6 2,1 5-1,-2 5 0,-2 8 0,-5 2 1,2 4 0,-7 2-1,1 2-1,-2-1 1,1-4-1,-2-1 0,0-3-1,5 0-6,-5-14-12,0 0-4,10 1-14,1-8-33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12:14.38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415-2 30,'0'0'35,"11"-6"-4,-11 6-4,0 0-10,0 0-5,0 0-2,0 0-3,0 0-1,0 6-3,-5 9 1,-8 0-1,-3 7 0,-2 2-1,-3 4 0,-11 2 1,3-1-1,-1-2-1,-1-1 1,-1-2-2,-2-2 2,6-4-2,2-6 0,2-2 0,1-4 1,6-1-1,1-5 0,6-1 1,0-5-1,7-8 1,-1 0-1,1-7 0,3-4 0,0-3 0,3-3 0,1 1-1,-1-2 1,0 5-1,4 0 1,-2 7 0,0 5 0,6 5 0,-6 6 0,5 4 0,-2 7 0,4 5 1,-2 8 0,1 0-1,4 6 1,-2 1-1,1 1 1,-1-2 0,3 0-1,1-3 1,1-2 0,-1-4-1,0-1 1,2-5-1,-2-2 0,-4 0 1,3-6-1,-4 3 0,-6-2-1,10 1-3,-16-5-10,11 0-8,-11 0-14,14-3-27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12:14.67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 0 129,'0'0'37,"-9"7"-14,9-7-18,-5 20-2,5-11 2,2 6-2,3-4-1,-2 4-1,9-5 1,-5 1-2,7-2-2,-8-6-1,8 2-3,-2-5-8,-5-1-12,4-5-15,-5-6-27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12:14.83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17-1 106,'0'0'46,"-12"-1"-20,12 1-18,0 0-5,-5 5-2,5-5-7,0 7-15,0-7-13,0 0-26,10 0-9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12:54.89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284 31 15,'0'0'38,"11"-10"-3,-11 10-7,1-7-9,-1 7-5,0 0-5,-8-12-1,8 12-2,-19-2-2,9 2 0,-4 0-2,-2 2 0,-1 1 1,-2 2 0,0 1-1,2 2 0,-3-1 0,1 6-1,-3-5 0,2 7 1,1-2-1,2 3 0,6-5 0,0 7 0,-1-5 0,7 3 0,4-3-1,1 2 1,1-4-1,4 2 1,7-1-1,2-1 1,-1-1 0,4-2-1,0-2 0,2 1 1,3 1-1,-2-4 0,-1-1 0,1 1 1,4-4-1,-2 2 0,-2-1 0,-1-1 0,0 0 0,-4 0 0,2 0-1,-7-3-2,0 3-2,-10 0-8,12-4-10,-12 4-16,0 0-27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12:55.20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 50 50,'-8'-4'60,"8"4"-20,0 0-27,0 0-5,0 0-1,7 0 0,8 0-2,-3 0-1,8 1-2,2-1 0,0 0 0,4 0-2,-1-1 1,0-4 0,1 1-2,-6 0-1,2-2-4,-1 0-14,-4-1-11,-6 0-21,1 1-20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3:42:45.18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125 312 57,'0'0'33,"-13"-9"-2,13 9-11,-7-9-6,7 9-4,-15-15-3,15 15-2,-12-18-1,9 6-1,1-2-1,-5-3 0,2-1 0,3-1-1,2-1 0,0-1 1,0 1-2,2-3 1,3 1 0,2 5-1,1-1 1,2 4-1,4 2 1,-7 5 0,6 3-1,-2 1 1,0 3-1,1 1 0,-2 5 0,2 1 1,-7 2 0,4 3-1,-4-2 0,-3 5 1,-1-4-1,-1 5 1,0-4-1,-5 4 1,0-4-1,-3 1 0,1-1 0,-7 0 1,2 1-1,4-3 0,-6 3 1,1-2-1,4 0 1,-6 3-1,2 0 0,-1 1 1,4-3 0,-4 4-1,8-2 0,-5 2 0,6-2 0,-3 2 0,3-1 0,3 1 0,0-2 0,2 1 0,0-2 0,0-3 0,0 2 0,0-12 0,9 16 0,-9-16 0,13 10 0,-1-8 0,-5 0 0,5-2 0,3 0 1,-6-3-1,2-2 0,5-1 0,-9 3 0,6-5 0,-4-1 0,1 1 0,-4-2 0,1-1 1,-2 3-1,-1-3 0,-4-1 0,0 1 0,0-1 1,-4 1-1,-1 0 0,-3 0 0,1-1 0,-1 1-1,1 3-1,-5-3-14,5-2-6,2 2-15,-5-4-29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1T09:36:02.17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196 72 67,'0'0'47,"4"-10"-17,-2 1-13,-2 9-5,5-13-4,-5 13-3,3-13 1,-3 13-2,0-9 1,0 9-1,0 0-1,-4-9 0,4 9 0,-13-6-1,4 4 0,9 2-1,-15 0 0,15 0 1,-13 1-2,7 6 1,-2 0-1,2 0 0,1 5 1,-3-1-1,3 0 0,-2 4 0,4 0 1,0-2-1,3 5 0,0-4 0,0 2 0,0-3 0,0 2 0,0-1 0,0 0 0,0-3 0,-1 1 0,-4-1 0,-1 0 0,1 0 0,-4-3 0,3 0 1,-6-1-2,5-2 1,-3 0 0,2-1 1,3-3-1,5-1 0,-11 2 0,11-2 0,0 0 0,0 0 0,0 0 0,0 0 0,3 9 0,-3-9 0,5 10 1,-2-3-1,-3 2 1,0 0-1,0 4 0,-3-3 1,-2 3-1,1-2 0,0 3 0,1-4 0,-3 3 0,3-4 0,1 2 0,2 1 0,0 0 1,0 1-1,0 2 0,3 0 0,2 1 1,-1 1-1,0-1 1,2 1-1,2-5 0,0 0 0,0-4 0,2-2 0,-1 1-1,-1-6-1,6 2-5,-9-3-12,7-5-5,-6-4-11,6 1-35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1T09:36:02.18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26 74 156,'0'0'28,"-3"0"-6,-8 5-15,10 7-2,-2 0-1,-3 3-1,5-1-2,1 2 1,1-1 0,8-4-1,4 1 0,-1-6-1,5-3 1,1-1-1,2-2 1,4-5-1,-4-3 0,4-3 1,-7-2-2,1-3 2,-7-1-1,-5 0-1,-4-3 1,-5 0 0,-9 0 0,-3 4 1,-4 1 0,-1 5-1,-2 3 1,2 6 0,2 3-1,-2 9 1,6 4-2,3 1 0,1 8-4,-4-4-11,11 1-6,2-5-7,2 1-22,5-8-38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1T09:36:02.18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45 0 148,'0'0'33,"0"5"-9,0-5-13,0 9-3,0-9-3,-10 14-1,6-7-1,-4 7-2,4-2 0,1 4-1,-6-3 0,5-1-1,1 1-1,3-13-3,-1 13-7,1-13-8,0-7-6,2-9-17,4 1-36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1T09:36:02.18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 17 145,'0'-7'34,"0"7"-11,0 0-13,-3-11-4,3 11-2,0 0-3,0 0-12,-1 8-9,1-8-7,0 0-20,0 0-38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20.5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32 67,'0'0'52,"0"0"-29,0 0-6,-6 0-6,6 0-3,0 0-2,0 0-2,0 0 0,6 4 0,-6-4 0,16 3-1,-2-1-1,1 2 0,1-4 0,3 0 0,-1 0-1,4-2 0,0-5 0,-3 3 0,1-1-1,-4-2-3,1 4-2,-6-3-14,3 0-4,-9 1-18,-5 5-30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1T09:36:02.18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39 161 62,'0'0'62,"0"0"-22,3 0-25,5-5-4,-3-4-4,4 4-2,-1-4-2,0-2-2,3 1 1,0-3-1,-3 1 0,2-1 0,-4 1-1,1-1 1,-4 2 0,-2-1 0,-1 1 0,0 3 0,0 8 0,0-7 0,0 7 0,-3 4-1,2 6 1,-1 5 1,1 3-2,-3 2 1,1 3 1,1 1-1,1-1 0,-2 1-1,3-5 1,-6 0 0,5-2 0,-1-2-1,2-3 0,-1-4 0,1-8 0,-3 12 1,3-12-1,0 0 0,-11 4 0,11-4 0,-8 0 0,-3 0 0,3 2 0,-1-2 0,-1 1 0,2-1-1,-5 0 1,4 0 0,4 2 0,5-2 0,-12 1 0,12-1 0,0 0 0,0 0 0,0 0 0,0 0 0,0 0-1,0 0 2,12 0-1,-4 0 0,7 0 0,1-1 0,5 0 1,-4 0-1,1 0 1,1 0-1,1 1 0,-7 0 0,-4-1 0,0 0 0,-9 1-1,7-1-1,-7 1-2,0 0-11,0 0-7,0 0-6,-4-8-28,4 8-28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1T09:36:02.18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51 18 85,'0'0'46,"0"-8"-20,0 8-11,0 0-4,-4-9-4,4 9-1,0 0-1,0 0-1,0 0-1,7-2 0,-7 2-1,8 0 1,0 0-1,3 2-1,-4 0 0,3 2 2,3 2-2,-4 3 0,1-1-1,2 6 1,-8-2-1,7 7 1,-9-3-1,1 3 1,-1 1-1,-2 0 0,0 1 1,0-3-1,-3-2 0,0-2 0,-4-1 0,4-2 1,0-2-1,3-9 0,-5 12 0,5-12 0,-5 6 0,5-6 0,1 8 0,-1-8 0,10 9 0,1-6 0,-4 2 0,3 2 1,2-2-2,-5 2 1,3-1 1,-4-1-2,-6-5 2,9 13-1,-9-13 1,-2 9-1,2-9 0,-13 9 0,3-4 1,3-1-1,-3-2 0,-1 0 0,4 2 1,-3 0-1,4-1 0,6-3 1,-10 8-1,10-8 0,-5 6 1,5-6-1,-8 7 1,8-7-1,-2 13 0,2-13 0,-1 12 1,1-1-1,0-1 0,0 3 0,0 0 0,1 1 0,1 0 0,-1 2 0,0 2 1,4-1-1,-4 1 0,-1 2 0,0 3 1,-1-2-1,-6 0 1,2-3-1,-4 1 1,2-1-1,-6-3 1,1-4-1,-1-2 0,0-2 0,4-1-2,-5-6-1,14 0-8,-15 1-10,15-1-4,-10-4-14,10 4-38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08.90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129 27 116,'9'-12'39,"-9"12"-19,4-9-7,-4 9-3,4-7-2,-4 7-2,0 0-1,0 0 0,-5 5-2,-2 6 0,-2-2-1,-3 6 1,-1 4-2,-1 0 0,0 2 0,-1 1 0,2 0-1,1 0 1,1 4-1,4-4 0,1 1 1,2 2 0,1-2-1,3 0 0,0 4 1,4-6-1,0 2 0,4-2 0,0-5 0,1-2-2,4-3-2,-8-6-7,7 1-10,-1-6-3,1-8-14,1-4-36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09.28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0 165,'0'0'25,"0"7"-6,0-7-15,0 0-2,0 0-1,0 0-3,-1 7-5,1-7-12,0 0-5,0 0-17,0 0-32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10.18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9 74,'0'0'60,"0"0"-30,-3-9-12,3 9-5,0 0-4,0 0-2,0 0-2,-1 7-1,1 0 0,0 3-2,-1 3 0,-3 3-1,0 1 0,1 7 0,1-3 0,-1 4-1,-5-1 1,6-1-1,-1-1 0,-3-5 0,2 0-1,2-8-1,1 1-1,1-10-8,0 0-9,0 0-6,0-6-16,3-5-36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10.53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29 160,'6'1'28,"-6"-1"-8,0 0-11,0 0-4,0 0-2,0 0-1,10 1 0,-10-1-1,7 2 1,1-2-2,-2 0 1,6 0-1,1 0 0,1 0 0,2-1 1,4-4-1,-4 2 0,0-1-1,-2-1-2,-1 5-5,-2-5-11,-4 2-4,-1-4-12,-6 7-31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10.87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0 178,'1'5'23,"-1"-5"-4,0 7-14,0 0-2,2 0-1,3 5 1,-2 2-1,0 5-1,7 4 0,-4 1 0,5 3-1,2-2 1,0 1-1,0-2 0,0-4 0,0-6-2,-1-1 0,-12-13-8,13 3-9,-13-3-6,6-11-10,-6-4-32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11.11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195 0 175,'-5'9'24,"-5"3"-4,-1-2-14,3 3-3,-5 1 1,0 3-2,-6 0 0,5 1-1,-3 0 0,1 0-1,3 0-1,-2 0 0,3-1-3,-1-7-6,5 2-10,3-6-5,2 0-14,3-6-34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11.39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80-1 178,'-4'11'24,"0"1"-4,-9 3-16,3 2-2,2-2 0,-3 2 0,-1 0-2,3 2 0,4-4-2,0-6-3,5-3-14,0-6-3,0 0-11,5-3-33,4-9-19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11.72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0 153,'0'0'31,"10"4"-9,-10-4-6,11 9-12,-6-2-1,7 5 0,-2 3-1,3 2 0,-4 4-2,3 4 1,-1 0 0,-2 1-1,-5 6 0,-3-2 0,-1 2-2,-5-2-4,-3 0-14,-5 0-4,-2-1-9,-2-5-32,-4-2-23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21.2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166 108 55,'0'0'57,"0"0"-18,4-7-25,-4 7-4,8-15-1,-5 6-2,-3-6-1,0 3-1,-1-1-2,-1 1-1,-7 1 0,2 3 0,-7 3-2,2 5 1,-4 1-1,-1 9 0,0 2 0,0 6 0,1 2 0,-1 1 0,3 4 0,3-1 1,3 4-1,7-4 1,-1 2-1,2-3 1,3-2 0,11-5 0,-1-4-1,2-3 1,4-5-1,1 1 1,1-5-1,4 0 0,-5-4 0,0-1-2,7 3-3,-12-4-12,6-3-6,-4-3-14,0 0-26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12.88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-1 584 65,'0'0'63,"0"0"-23,0 0-24,0-3-5,0 3-3,2-12-1,5 2-3,-6-5-1,3-1 0,1-3-1,-1-4 0,-1 0-1,0-7 0,1-4 0,-2 0 0,-1-4-1,-1 1 1,0-2 0,2 1-1,-1 3 2,3 3-2,3 2 1,-4 2-1,8 3 1,-2 5-1,-1 7 0,5 0 0,-3 4 0,4 4 0,-1 1 1,-3 4-1,2 2 0,-4 3 0,2 3-1,1-1 1,-5 0 0,2 3 0,-5-2 0,0 0 1,-2 3-1,-1-1 0,-5 1 0,-5-1 0,3 1 0,-8 1 1,-3-4-1,3 2 0,1 0 0,-1-4 0,5 0 1,3-1-1,7-5 0,0 0 0,0 9 1,3-9-1,9 0 0,0 0 0,3 0 0,0 0 0,3 1 0,3 2 0,-2 1 0,0 1 0,-3 2 0,-3-1 1,-1 2-1,-6-1 1,1 1-1,-6 1 1,-1-2 0,-8 1-1,2-2 1,-6 1-1,-2-1 0,-6-1 0,2-1 0,1-3-1,-6 2 0,6-3-1,3 2-1,-3-2-4,17 0-11,-8 1-5,8-1-8,0 0-30,5 0-30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13.15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43-1 162,'0'0'29,"0"0"-7,1 5-13,-1 2-4,-1 3-1,-2 3-2,-2 3 0,-1 0-1,4 5 0,-6-2-1,4 0-2,2 5-6,-7-8-13,8-1-3,-2-8-13,3-7-36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13.83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23 150,'0'0'31,"0"0"-9,5-1-15,-5 1-3,16-5-1,-7 1 0,7 3 0,1-4-1,-2 4-1,6 1 0,0 0-1,1 0 0,-3 0 0,3 4-2,-8-4-1,2 2-14,-3-2-7,-7-4-9,0-4-34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14.06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0 170,'-5'7'28,"3"1"-7,-5-1-15,6 7-2,0 2-1,-1 4-1,1 3-1,1 3 0,0 3-2,-2-4-1,4 3-13,-2-8-6,1-4-7,1-7-20,-2-9-40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16.07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159 3 20,'0'0'63,"0"0"-8,2-8-33,-2 8-9,0 0-3,0 0-2,0 0-1,0 0-1,0 0-1,0 0-2,-7 0 1,7 0-2,-11 8 0,3-1 0,-5 4 0,3 3-1,-4 3 0,-1-1 0,1 5 0,0 2-1,1 5 0,0 1 1,1-1-1,5 3 0,0-2 0,5 1 0,2 0 0,0-5 0,1-1 0,4-5 1,3-2-1,3-4-1,0-1-1,-2-9-6,10 0-13,-6-3-5,2-6-17,-2-6-41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16.40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0 159,'0'0'28,"0"3"-8,-2 4-14,2 6-1,-5-1-1,1 6-1,0-1-1,1 5-1,-5 0 1,6 6-1,-3 1 0,1-4-1,1 2 0,2-3 0,-2 0-2,2-6 1,1 2-3,-3-13-10,3-7-9,0 0-7,7 0-30,-1-15-30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16.65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0 126,'7'11'42,"-7"-11"-16,0 0-17,5 7-1,-5-7-3,17 0-1,-9 0-1,5 0-1,1 2-2,1-1 1,4 1-2,-6-2-2,5 2-7,-5-2-11,0 0-8,-3-1-21,-1-7-37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16.93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0 155,'-3'14'30,"3"-14"-8,3 10-16,-3-10-2,10 12-1,-4-3 1,7 5-2,0 2-1,1 1 0,5-1 0,-1 3-1,2-2-1,-2-2 0,0 3-7,-6-9-12,1-5-4,-2-4-17,-7 0-38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17.16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208 0 168,'-16'9'27,"3"8"-6,-9 0-17,2 4-1,-1 3-1,-1 1-1,-2 2-1,2-6-2,5 4-10,1-8-10,6-4-7,5-9-26,5-4-31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17.65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74 0 161,'7'4'29,"-7"-4"-13,15 6-7,-15-6-4,10 10-1,-8 0-2,-1-2 0,0 2-1,2-2 0,-3 4-1,0-1 0,-4 0 1,0 0 0,-6-1 0,-4 2-1,1-3 0,0 0 1,-1 2-1,1-1 0,2-1 0,2-1 0,3-1 0,6-7 0,-2 10 1,2-10-1,11 6 0,-2-5 0,4 1 0,1-2 0,3 0 0,0 0-1,-2 0-1,-2-4-11,3-2-7,-3-1-7,-2-4-17,1-3-41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14.8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0 165,'-9'4'25,"9"-4"-6,-3 12-14,3-7-1,3 10 0,6 1-1,4 2-1,-5 1 0,12 0 0,-4 0-1,2 1 0,-1-4 0,6-1 0,-8-1-1,1-1 0,-5-3 0,-2-3-2,1 3-3,-10-10-12,10 5-3,-10-5-6,0 0-20,1-12-33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21.7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170 60 138,'-6'9'32,"1"-1"-13,5 11-13,-5-4-1,2 2 0,-3 2-2,4-3-1,1-3-1,1-4-1,0-9 0,0 9 0,0-9 0,0 0 0,0-11-1,-2 4 0,-6-1-1,2-1 1,-5-1 0,-1 0-1,-1-2 1,-9-1 1,7 1 0,1 2 0,1-2 1,1 2 0,3 2 1,9 8-1,-5-14 1,5 14 0,8-4 0,3 4 0,3-5-1,6 5 1,2-3-1,1 1 0,4-2 1,-4 0-2,4-1 0,-7 2 0,5 0-2,-10-3-1,4 5-7,-3-3-10,-2 1-6,-6 2-19,1 1-33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18.06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-1-2 172,'0'0'26,"6"0"-5,-6 0-15,9 7-3,-5 1 0,4 3 0,-2 2-2,4 4 1,-1 2-1,2-1 0,-3 3 0,2 2-1,-6 0 1,2 4-1,-4 0 1,-2-2-2,-5 3 1,-3 0-2,-1 4-1,-10-8-8,10 2-11,-4-5-4,6-1-17,2-4-41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19.30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0 566 116,'0'0'46,"0"0"-26,0 0-8,4 0-2,-4 0-2,0 0-3,0 0 0,0 0-3,4-4 0,-1-3-1,-3 7 0,10-16 1,-6 4-2,3-2 0,3-5 1,-2 1 0,-2-6-1,2-2 0,-1-4 0,-1-2 1,-2-5-1,-1 1 0,-2-5 1,2 2-1,-1 5 0,2-2 0,-1 9 0,1 0 0,0 7 0,1 4 0,3 2 1,0 5-1,1-2 1,-1 4-1,-1 2 1,4 1-1,-3 4 1,1 0-1,3 2 0,-2 3 1,-3 2-1,2 2 1,-5 2-1,-1 1 0,-3 1 0,-6 1 0,-3-1 1,-2 4-1,-3-2 0,0-1 0,0-1 0,2-3 0,4 0 0,-1-1-1,7-2 1,2 0 0,6-5 0,3 1 0,3-2 0,5 2 0,0 3 0,1-3 0,2 3 1,-5 0-1,2-1 0,-4 4 1,-5 1-1,-1 1 1,-6-1-1,-1 0 1,-5 0-1,-4-1 1,-6 1-1,-2-4 0,0-2-1,-2-2 0,0 0-1,0-2-1,6 0-5,-1-6-10,7 4-6,0-6-8,7 2-32,0-5-28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19.79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57 18 150,'0'0'33,"7"-11"-10,-7 11-13,8-6-3,-2 6-2,-6 0-1,10 0-1,-10 0-1,8 6-1,-7 2 0,3 2 0,-2-1-1,-2 1 1,0 0-1,-3 3 0,-2 0 1,-6 1 0,2 1-1,-3-4 0,-1 3 0,0-2 0,2 2 1,0-4-1,1-1 0,7-2 0,3-7 0,-2 7 0,2-7 0,9 0 0,3 0 0,3 0 0,2-1 0,0 0-1,1 1-1,-2-5-4,4 5-12,-6 0-4,-1-3-7,-2-4-27,-4 1-34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21.19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11 85,'-7'0'52,"7"0"-20,0 0-16,-10 0-6,10 0-2,0 0-2,0 0 0,0 0-3,10 0 1,-6 0-1,8 1-2,2-1 0,4 2 0,-3 0-1,6-1 1,-4-1-1,1 0 1,0 0-2,-4 0-2,0 0-10,-2-2-6,-6-2-6,-6 4-15,7-11-36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21.42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0 167,'0'0'25,"-6"8"-4,6-8-15,-5 14-1,1-5-2,3 8 0,-6 3-1,6 2 0,-5 2-2,2 1 0,0 1-4,-3-8-4,6 3-12,0-9-4,1-12-12,0 0-32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22.02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195-1 152,'0'0'30,"-9"-1"-8,9 1-13,-17 5-3,6 4 0,-4 0-2,-2 5 0,-2-1-2,3 7 0,-2 1-1,0 5 0,2 4 0,0 4 0,6 3 0,3 2-1,1 1 0,6-1 1,0 0-2,4-5 0,5-1-3,0-7-2,8-4-11,-4-8-5,2-5-5,-2-5-24,2-4-33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22.33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0 184,'0'0'22,"8"2"-2,-8-2-14,-3 16-3,-2-6-1,4 6 0,-5 4-1,0-1 1,1 5-2,0 0 0,0 1-1,1-8-2,4 5-10,0-9-8,0-6-2,0-7-13,9 2-33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22.59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30 170,'6'-4'25,"6"2"-5,-3-4-12,7 5-4,-2-2 0,5 1-1,-4 0-2,4 1 0,-3 1-1,-1 0-4,5 1-11,-7-1-5,-2-2-4,-2-2-17,0 0-34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22.89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0 188,'0'0'22,"13"10"-3,-6-3-15,2 4-1,4 0-1,-1 4 0,1 3-1,0 0 0,-5 2 0,2-3-1,-1 2-1,0-2-1,-5-5-2,7 2-10,-11-14-7,13 10-3,-13-10-15,6-7-34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23.06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102 0 186,'-5'9'22,"-4"-2"-2,0 6-16,-4 6-1,0 1 0,-2 3-2,-3 1 1,-2 1-2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22.2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5 123,'-3'-9'38,"3"9"-13,0 0-17,0 0-3,0 13 0,0-13-2,6 17 1,1-4-2,2 1 1,2 0-2,1 4 1,-1-4-1,5 5 1,-2-3-1,1 1-1,0-1 0,-5-4 0,0 4 0,-1-6 0,-3 3-3,-6-13-1,11 7-9,-11-7-9,0 0-7,7-15-25,-3 2-26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23.21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30 170,'6'-4'25,"6"2"-5,-3-4-12,7 5-4,-2-2 0,5 1-1,-4 0-2,4 1 0,-3 1-1,-1 0-4,5 1-11,-7-1-5,-2-2-4,-2-2-17,0 0-34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23.36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0 188,'0'0'22,"13"10"-3,-6-3-15,2 4-1,4 0-1,-1 4 0,1 3-1,0 0 0,-5 2 0,2-3-1,-1 2-1,0-2-1,-5-5-2,7 2-10,-11-14-7,13 10-3,-13-10-15,6-7-34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23.49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189 0 186,'-5'9'22,"-4"-2"-2,0 5-16,-4 8-1,0 0 0,-2 3-2,-3 1 1,-1 2-2,0-1 0,1-1-2,-1-4-6,5-3-11,1-2-3,8-7-8,5-8-24,0 0-34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24.45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56 81,'0'0'54,"0"0"-20,-8-11-20,8 11-3,0-11-1,0 11-2,5-9-2,-5 9-1,8-10-1,0 6-2,-3-2 1,4 5-1,2-2-1,-5 3 0,4 0 0,-1 4 0,-4 2-1,0 4 1,-2 0-1,-3 3 1,0-1-1,-4 2 0,-1-3 0,1-1 0,-4 2 0,8-12 0,-7 12 0,7-12 0,0 12 0,0-12 0,7 10 0,1-4 1,0-1-1,2 2 0,0 0 1,-2 1 0,0-2-1,0 4 1,-4-3 0,-3 2 0,-1-3 0,0-6 0,-8 11-1,2-8 1,-6-2-1,-2-2-1,-1-1 0,-2-3-1,0 1 0,0-1-4,8 2-8,-1-2-8,2 2-3,8 3-14,-5-9-36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25.33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28 144,'0'-10'31,"0"10"-7,0-12-15,0 12-2,0-6 0,0 6-3,0 0 0,2 4 0,-1 3-2,3 3 0,2 2 0,0 5 0,5 1 0,-1 0-1,3 5 0,-1-2 0,-1 2 0,-1 0-1,-3-2 1,1-1-1,-4 1 0,-4-1 0,-1 0 0,-8 0-2,2-1 0,-3-2-2,0 6-6,-3-4-11,4 3-2,-1-6-9,4 0-29,-1-2-25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26.20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1 636 170,'8'-1'26,"1"-10"-6,4 6-14,-5-5-3,4-1 0,-2-1 0,2-1 0,-3-1-2,1-1 1,-1-4-2,1-3 2,-5-4-1,5-3-1,-5-4 1,3-2 0,-3-4-1,0-1 1,2 1-1,2 0 0,-4 2 0,4 3 0,-2 3 1,3 3-1,0 6 0,-3 5 1,3 0-1,1 6 0,-5 1 1,5 3-1,-1 2 1,-2 2-1,3 3 0,-1 1 0,1 5 1,-1 3-1,-1 1 0,-1 3 0,-3 1 1,-2-1-2,-3 2 2,0 1-1,-5-2 0,-4 0 0,1 0 0,-5 0 0,0-2 0,1 1 1,1-2-1,3-5 0,8-6 0,-7 6 0,7-6 0,2 0 0,7-6 0,-3 3 0,4 0-1,2 3 1,0 0 0,2 2 0,-2 2 0,-3 4 0,1 2 0,1 0 0,-3 0 0,-3-1 0,-2 1 1,-2-1-1,-1 2 1,-3-3-1,-3 0 1,-3 1 0,-3-3 1,0-1-2,-2-1 0,-1-3 0,1 1 0,-1-2-2,1-2-1,1-3 0,1 3-5,0-6-8,12 8-6,-9-7-5,9 7-16,0-6-38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33.54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49 38,'0'0'56,"0"-9"-18,0 9-13,0-9-8,0 9-5,2-9-4,-2 9 0,4-8-4,-4 8 1,10-6-2,-5 4 0,-5 2-1,17-5-1,-8 4 1,4 1-1,0 0 0,5 2 0,-3 2 0,-1 5 0,-2-4 0,-4 7 0,-1-2 0,-5-2 0,-2 2 0,-2-2 0,0 1-1,-5-1 0,2-3 0,5-5 1,-8 4-2,8-4 1,0 0 1,0 7-1,0-7 0,12 6 0,-3-3 1,-4 4-1,4 0 1,-5 0 0,4 0 0,-6 1 0,-1 0 0,-1 0 0,0 1 0,-1 0 1,1-9-1,-15 7 0,3-3 0,-2-4-1,0 0 0,-7-1-1,2-4-1,-4-3-2,6 8-9,-5-8-8,5 1-3,1-2-12,4-3-34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34.74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47 65,'0'0'53,"0"0"-18,0 0-20,0 0-6,0 0-1,6-2-2,-6 2 0,0 0-1,7-6 0,-7 6-1,8 0 0,1 3 0,0-3 0,4 0-1,0 0-1,3 1 0,2 0 0,3-1-1,-3 0 0,3-2-1,-5-2 0,-2-1-1,-1 4-2,-8-7-5,-5 8-12,6-11-3,-6 11-11,-11-13-32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35.01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23-1 166,'0'0'27,"-4"9"-7,4-9-10,0 17-4,-2-5-2,2 6-1,0 2-1,0 3 0,0 0-2,0-1 0,-1-1-2,-2-2-2,3 0-11,-6-7-6,3 0-5,3-12-17,-4 6-36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35.68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121 0 176,'-5'0'24,"-3"3"-5,-5-1-12,6 7-2,-5 1-1,-2 3-2,3 3 1,-1 6-1,0-1-1,6 5 0,-3 2 0,5 5 0,-1-1 0,2 1-1,3-3 0,0-1 0,1 1 0,6-6-1,-3-1-1,5-7-2,-3 3-5,2-10-12,4 4-2,-7-7-11,4-4-31,-1-2-23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22.4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0 104,'0'0'47,"-4"0"-19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36.00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4 177,'9'-5'25,"-9"5"-4,0 0-15,-1 7-1,1 3-2,-3 3-1,-2 3 0,1 4-1,1 2 0,-2-2-1,1 4 1,1-2-2,-4-1 0,3-1-2,-6-8-11,8 0-6,-2-3-5,2 0-14,2-9-37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36.90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46 151,'0'-6'30,"0"6"-8,0 0-14,14-7-2,-5 3-3,6 1 2,-2 0-3,5 2 0,4-4-1,-1 1 1,3 3-2,-1-2 0,2-1 0,-8 2-2,5 2-2,-13-1-11,3 1-6,-4-2-7,-8 2-20,0 0-36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37.19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0 171,'0'0'26,"0"0"-6,0 0-12,7 10-4,-5-1 1,1 5-2,5 1-1,0 2-1,2 2 1,3 3-1,-1 0-1,0-2 0,1 2-1,-4-6-1,2 2-3,-5-9-12,0 2-4,-6-11-6,0 0-19,0 0-35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37.43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209-1 175,'-6'0'24,"-5"7"-4,-5 3-13,1 7-3,-5-1-1,3 4-1,-6 1 0,5 2-2,-3 2 0,4-2-1,2 2-3,1-11-10,5 5-6,3-7-6,5-2-17,1-10-36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37.86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0 184,'0'6'22,"0"-6"-3,0 15-16,0-8-1,1 6 0,1-1 0,4 0-1,-1-5-1,6 4 1,-3-6-1,5-4 1,0-1-1,1-4 0,2-5 1,-2-1-1,-1 1 0,-3-1 0,-2 2 1,0 4 0,-8 4-1,0 0 1,0 0 0,4 8-1,-7 5 1,-3 1-1,2 4 1,-6 2-2,2-1 1,0-1-2,-1 1-3,-3-7-11,6-3-5,-1-5-6,7-4-17,-5-4-39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38.28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82-1 165,'8'-4'27,"-8"4"-6,12 2-9,-12-2-5,19 14-2,-12-3-2,5 8-1,-1 1 0,0 1-1,-5 5-1,1 2 1,-5-3 0,-2 7-1,-9-5 0,-3 3 0,0 0-1,-8 0 0,0 1-3,-3-5-7,1 2-9,0-7-4,1 1-11,5-9-33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39.31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1 617 100,'0'0'49,"0"0"-21,3-10-16,-3 10-2,6-18-4,0 9 1,-5-8-2,3 0 0,2-4-3,-3-1 1,1-7-2,4-1 1,-3-4 0,4-3-2,1-3 1,1-1-1,0 0 1,3 3 0,2 5 0,-1 0-1,2 3 1,-3 5 0,2 1 0,0 7-1,1 0 1,0 5 0,-3 1 0,-1 3-1,0 6 1,-2 2-1,-2 0 0,2 4 1,-1 4 0,-3 2-1,1 2 0,-6-2 0,-2 3 0,0-2 0,-4 0 0,-6 0-1,-3-1 2,-3 0-2,-5 0 1,1 3 0,-2-5 0,3 2 0,1-3 0,1 1 0,8 0 0,2-4 0,7-4 0,0 0 0,8 8 0,4-8-1,2 1 1,3 2 1,-1 1-1,0 1-1,0 2 2,-3-1-1,-3 7 1,-2 1-1,-4-1 0,-3-1 1,-1 0-1,-2 0 1,-7 0-1,1-3 0,-3-2 0,-4-1 0,-1-1-1,-4-2 0,0-2-1,-2-1-1,1 6-5,-3-6-9,5 1-5,4-1-7,5 0-23,10 0-37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6:39.95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7 152,'0'0'28,"0"0"-7,12-6-15,-12 6-1,0 0 0,0 0 0,1 8-1,-1-8 0,-4 15-1,-1-3-1,1-1-1,2-1 0,-3 0-1,1 0 0,4 2 1,0-5-1,0 0 0,0-7 0,12 8 0,-1-6 0,-2-2 0,4-2 0,1-3 0,-1-2 0,4 1 0,-6-1 1,0 3-1,-4-3 0,1 3 1,-8 4 0,0 0-1,0 0 1,0 0 0,0 8-1,-4 2 1,0 2-1,-3 3 0,0 0 0,1 0-1,-1 0-1,1-4-1,2 4-5,-3-6-11,1 0-3,1-4-8,-3 1-29,-1-6-26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7:00.21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130 8 13,'0'0'17,"0"0"1,7-5 3,-7 5-2,0 0-1,9-2-1,-9 2-5,0 0-2,0 0-3,0 0 0,0 0 0,4-4-2,-4 4 1,0 0-1,0 0 0,0 0-1,0 0 0,0 0 0,0 0-2,-3 3 0,3-3 0,-9 7-1,9-7 0,-9 11 0,1-5 0,3 2 0,-5-3-1,1 1 0,0 1 1,0 0-1,-4 3 0,2-1 0,2-1 0,-2-2 1,1 0-1,2 0 1,3 1-1,5-7 0,-11 5 1,11-5-1,0 0 0,0 0 1,0 0-1,0 0 0,0 0 1,0 0-1,0 0 0,0 0 1,9 4-1,-9-4 1,11 1-1,-3 0 1,2 1-1,0-2 1,-3 2-1,4 0 2,1-2-1,-4 3-1,1 1 1,1-1-1,-3 2 0,0-1 0,0 3 1,-7-7-1,10 10-1,-10-10 2,10 6-2,-10-6 1,9 9 0,-9-9 0,0 0 0,6 9-2,-6-9-3,1 8-8,-1-8-7,0 0-9,0 0-22,0 0-23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7:01.00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9 38,'0'0'47,"0"0"-13,0 0-12,-7-9-5,7 9-7,0 0-2,0 0-1,0 0-2,0 0-1,0 0 0,5-2-1,-5 2 0,0 0 0,0 0-1,4 3-1,-4-3 1,0 0 0,11 4-1,-11-4 1,13 7-1,-5-4-1,-2 0 1,6 0 0,-3 0 0,0 3-1,2-2 1,0-1-1,-3 1 2,0 0-2,3 2 1,-8-2-1,5-1 0,-2 2 0,-6-5-1,10 5-1,-10-5 0,5 5-4,-5-5-12,11 5-6,-3-3-14,-2-1-29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22.5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36 219,'20'-2'1,"7"-2"1,-4 0-2,4-1 0,-7 2 0,5 0-2,-10-3-1,4 5-7,-3-3-10,-2 1-6,-6 2-19,1 1-33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8:08.62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67 53,'0'0'53,"-2"0"-17,2 0-15,0 0-7,0 0-4,0 0-2,-10 0-3,10 0 0,0 0-2,0 0 0,-4-4-1,4 4 0,-1-7-1,1 7 0,1-11 0,-1 11 1,14-12 0,-7 4-2,5 2 1,0 0 0,1 1 0,3 1 0,-6 2-1,3 1 0,-2 1 1,-2 0-1,-3 5 1,0 1-1,-5 2 1,0 3-1,-1 0 1,-2-1-1,-5 3 1,2 0-1,-3-3 0,3 1 0,-2-4 1,7-7-1,-6 13 0,6-13 0,0 7 0,0-7 0,4 7 0,2-6 0,1 3 0,1 0 0,-1 1 1,4 3-1,-2 2 0,3 2 1,-3 0-1,1 3 1,-2-4 0,-1 4 0,-5-1 0,2 0-1,-4 0 1,-4-5 0,-3 2-1,-3 0 1,-3-3 0,-1 1-1,-4-3 0,-3 1 0,0-4-1,0 0 0,0 0-1,3-6-3,7 3-13,2-9-3,6-3-6,3-3-21,8-7-36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8:09.50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13 110,'3'7'40,"-3"-7"-15,12-1-18,-12 1 0,11-4-1,-11 4-1,12 0 0,-12 0-2,16 0 0,-8-3 0,-2 3 0,3-5-2,-2 4 0,1 0 0,-2-3 1,-6 4-2,11 0 0,-11 0 0,9 4 0,-9-4-2,5 3-2,3-1-13,-8-2-4,6 2-11,-6-2-24,0 0-24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8:43.59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486 25 25,'0'0'51,"0"0"-9,0 0-16,8-5-8,-8 5-6,0 0-2,0 0-3,0 0-1,2-5-2,-2 5-1,0 0 0,0 0-2,4-9 2,-4 9-1,0 0 0,0 0 1,-4-6-1,4 6 1,-7-1-1,7 1 0,-15 0-1,5 0 1,-3 1-1,1 2 1,-5-1-1,1 1 0,-3 1-1,-6 2 2,3-2-1,-4 3-1,-2-1 1,1-1-1,-5 3 0,4-3 1,0 2-1,2-5 0,5 1 0,2 1 0,6-4 1,2 1-1,11-1 0,0 0 1,0 0-1,11 5 0,2-4 0,6 2 1,1 2-1,3 1 0,2 2 0,0-1 0,0 1 0,-2 2 0,-3 2 0,-3 2 0,-5-1 0,-5 0 0,-3 1 0,-4 0 0,-6 3-1,-5 0 2,-4 1-2,-6 0 2,-4-1-1,-4 2 0,-1 1 0,0 0 1,4 0-1,-1-4 0,2 1 0,7-3-1,1-1 1,5-2 0,3-3 1,0 0-2,9-8 1,-8 9 0,8-9 1,0 0-1,-7 7 0,7-7 0,0 0 0,11 4 0,-7-2 0,7-2 1,2 0-1,4 0 0,0 1 0,4 0 0,3-1 0,3 0 0,1-2 1,-1 2-1,6-4 0,-1 4 0,-2 0 0,2-2 0,-2 2 0,0 0 0,-7 0 0,1 0 0,-5 0 0,0 0 0,-5 0 0,-5 0 0,0 0 1,-9 0-2,9-2 1,-9 2-1,0 0-2,0 0-1,0 0-10,0-6-7,0 6-4,-4-12-15,4 4-36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8:45.14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10 79,'0'-7'49,"0"7"-24,0 0-9,0 0-4,-4-1-3,4 1-2,0 0-1,0 0-1,-7-2-1,7 2-1,0 0 0,0 0 1,0 6-2,0-6 0,2 11 0,1-3-1,2 2 1,2 3-1,-1-1 0,1 2 0,3-1 0,-1 4-1,-1-2 0,2 1 1,2 0-1,-5-3 0,5-3 1,-4 2-1,1-2 1,0-3-1,-2-3 0,-1-3-1,-6-1 1,9 1-1,-9-1 0,0 0-3,5 0-5,-5 0-11,0-10-4,-1 4-12,-3-3-30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8:45.49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201 1 176,'0'0'23,"3"6"-5,-9-3-13,1 5-2,-1 0 0,-3 4 0,-3 1-1,2 3-1,-6 2 1,1 2-1,-2 2 0,-1 1-1,-2-1 1,6 1-1,-3-3 1,3-2-2,2-3 1,3-5-2,3 0-2,6-10-6,0 0-11,0 0-3,6 1-13,3-6-32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8:46.05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0 138,'0'0'34,"0"0"-14,3 10-10,-3-10-1,0 0-2,-7 10-2,5-5-1,2-5-1,-11 18 0,5-9-2,2 3 1,-3-1-1,7-1-1,-1 1 0,1-1 0,0-3 0,0-7-1,14 7-2,-7-10-6,6-3-11,0-3-3,3-5-10,-3-4-32,1-4-18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8:46.24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40-1 173,'-13'1'23,"4"2"-5,-2-1-13,11-2-2,-7 8-3,7-8-4,0 0-14,7 8-4,0-8-8,-7 0-28,13 0-24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22.74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20 264 15,'0'0'54,"0"0"-13,0 0-14,0 0-8,0 0-6,0 0-4,0 0-1,3 2-3,-3-2 0,11-9-1,-6 2-1,5-4-1,1-1 0,3-3 0,-4-4-1,4 0 1,3-2-1,-4-1-1,0-1 1,-2-1 0,-1 2-1,-4 2 1,-3 4-1,0 4 1,-3-1-1,0 13 1,0 0 0,-9 0 0,0 12 1,4 6-1,-4 4-1,5 6 1,0 3 0,-2 2 0,3 2-1,3-2 1,0 5 0,0-5-1,0 3 0,0-7 1,-3 0-1,2-1 0,-2-5 1,-3-2-1,2-2 0,3-6 0,-2-2 0,-3-3 1,6-8-1,-3 8 1,3-8-1,0 0 0,0 0 0,-4-6 0,4 6 0,0 0 0,-7-10 0,7 10 0,0 0 1,-7-3-2,7 3 1,-11 0 1,11 0-2,-15 1 1,11-1 0,-6 0 0,4 0 0,6 0 1,-12 0-1,12 0 0,-13-1 0,13 1 0,-6-1 0,6 1-1,0 0 1,0 0 0,0 0 0,5 2 0,6 1 0,-1 1 0,10-2 0,-2 1 0,8-2 0,-1-1 0,-1 0 0,2 0 0,0 0 1,-8 0-2,1-3 1,-7 3 0,0 0-2,-12 0-1,11 4-9,-11-4-8,0 0-6,-7 4-17,7-4-35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23.28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2 126,'0'0'38,"-10"-2"-14,10 2-16,0 0-2,0 0-2,0 0 0,0 0-1,0 0 0,12 4-1,-1-4 0,3 0 0,2 0-1,1 0 0,0-1 0,4 1-1,-4 0 1,0-1-1,0 1-1,-4-1-2,3 1-16,-6 0-3,-2 0-9,-8 0-29,0 0-27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24.50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0 679 23,'0'0'62,"0"0"-10,4 3-29,-4-3-8,10 2-3,-10-2-4,12 0-2,-10-5-1,8 2-1,-5-9-1,2 2 0,-2-3-1,1-1-1,3-6 2,-4 1-2,5-5 0,-4-1-1,2-2 0,-3-3 1,2-8-1,-4 4 0,-2-7 0,-1-2 0,0 3 0,-1-4 0,-2 2-1,0-2 1,0 8 0,3 4 0,0 4 0,6 7 0,-2 6 0,2 2 1,2 7-1,5 3 0,-3 2 0,1 1 1,4 6-1,-1 2 0,0 3 0,0 5 0,-3 1 0,-2 7 1,-3-3-1,-3 4 0,-3-3 1,-3 2-1,-9-1 0,0-2 1,-4-1-1,2-3 0,-2-2 0,2-3 1,4-2-1,1-6 0,9-4 0,-10 2 0,10-2 0,0 0 0,10-5 0,-1 0 1,-1 2-2,5 0 1,1 3 0,1 0 0,-1 0 0,0 6 0,0 1 0,-1 0 0,-4 1 1,1 2-1,-3-2 1,-2 4-1,-5-4 1,0 2-1,0 0 1,-8-3-1,2 1 1,-7 0-1,2-3 0,-3-2 0,0 0 1,-3-2-2,2 1 1,1-2-1,1 4-1,2-4-3,11 0-7,-10 7-7,10-7-8,0 0-16,1 6-35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22.7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5 123,'-3'-9'38,"3"9"-13,0 0-17,0 0-3,0 13 0,0-13-2,6 17 1,1-4-2,2 1 1,2 0-2,1 4 1,-1-4-1,5 5 1,-2-3-1,1 1-1,0-1 0,-5-4 0,0 4 0,-1-6 0,-3 3-3,-6-13-1,11 7-9,-11-7-9,0 0-7,7-15-25,-3 2-26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24.74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0 152,'7'11'30,"-7"-11"-9,3 17-14,-3-5-1,0 1-2,-3 2 0,3 4-2,-3-2-1,1 0-2,2 2-2,-4-5-14,4 1-5,0-9-10,0-6-28,0 0-29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25.61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51 76,'0'0'56,"0"0"-21,-10-4-24,10 4-2,9-3-2,-1 2-2,3-4-1,6 3-1,5-4-1,-2 1-1,5 0 0,-1-1 0,-2 3 0,-4-1-2,2 0 0,-10 1-4,1 3-14,-11 0-6,0 0-17,0 0-29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25.82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6-1 140,'-4'14'34,"2"3"-12,2 6-15,0-5-2,0 10-1,0-4 0,0 3-2,0-4-1,0-2-3,2 2-7,-1-6-10,2-3-7,-2-9-18,-1-5-32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26.25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98 0 155,'0'0'27,"-1"6"-6,-5 2-18,-2 4-1,2-3 1,-1 8-1,1-4 1,-1 1-1,1-1-1,6-3 0,0 0-1,0 0 2,7-3-2,0 3 1,6-1 0,0 1-1,1 0 1,-1 1-1,0 5 1,-3-1 0,1-1 0,-8 4 0,-2-2-1,-1 0 0,-4 2 1,-7-2-1,-3-4 0,-3-2-1,1 1-2,-5-9 0,5 1-8,-5-5-9,6-7-7,1-9-17,7-3-32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26.47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32 129,'10'-4'39,"-2"-1"-15,1 5-14,1-1-4,5-1 0,-5-1-2,7 3 0,-5-4-2,3 2-1,2 0-2,-2 0 0,0 2-4,-5-5-6,4 5-9,-5-1-9,2 1-23,-5-2-29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26.82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179 0 161,'0'0'26,"-7"2"-10,-6 2-12,6 5-1,-6-2 2,2 10-2,-6-3 1,3 6-2,-5 2 0,4 5 0,-1 4-1,3 4 0,-1-1 1,6 5-1,1 3 0,2-5 0,5 3-1,0-3 0,6 2-1,1-5 0,7 4-9,-2-9-11,-1-3-3,0-6-16,1-5-36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27.83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13 62,'0'-9'48,"0"9"-17,0 0-10,0-7-8,0 7-2,0 4-4,1 8-1,-1-3-2,2 10 0,-2 1-1,2 5 0,-2 1-1,0 2 0,0-1 0,0-1-1,0-1 1,-2-3-1,0-3-1,1-4 0,1-2-3,0-13-1,-2 13-13,2-13-5,0 0-13,0-9-28,0-2-16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28.07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5 144,'0'0'32,"9"9"-10,-9-9-15,16 5-3,-2-1-1,1-4 1,5 1-2,0-1 0,-1-2 0,1 0-2,-2-1-3,-2 0 0,-8-5-7,2 6-11,-3-1-7,-7 3-23,7-2-27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28.82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-1 680 129,'11'0'38,"-2"-4"-15,5-6-16,-6-5-1,8-2-1,-7-7-1,2 0 0,-5-6-2,-2-5-1,-1-3 2,-2-4-3,-1-3 0,0-4 1,0-3-1,-1 2 0,-2 0 0,3 2 0,0 5 0,7 7 0,-1 7 0,4 8 1,1 10-1,4 6 0,0 5 1,4 2-1,-2 6 1,-2 6-1,0 0 1,-3 2-1,-6 4 0,-6 0 1,0 3-1,-10-3 0,-4 1 0,-3 1 1,0-4-1,-2 0 0,5-5 0,3-1 0,4-7 0,7-5 0,-5 11 0,5-11 0,9 11 0,4-6 0,-1 1 0,4 3 0,-2-1 1,0 6-1,-2-4 1,1 3 0,-6-2 0,-2 1-1,-3-3 1,-2 0 0,-6 2-1,-4-6 0,-3 1 0,-2-2 0,-2-1 0,-2 1-2,5-2-1,-2-2-2,11 1-7,-3-1-9,8 0-7,0-10-20,2 3-33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29.18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0 150,'15'4'31,"-1"2"-10,-4-2-15,4 5-2,-5 0 0,-1 1-1,-5 3 1,-2-2-2,-1 3-1,-5-2 1,-4 3-1,-2-4 0,-1 3-1,0-4 1,2 0 0,3-3-1,-1-2 0,8-5 1,0 8-1,0-8 0,10 3 0,5-3 0,0 0 0,1-3 0,5-1-3,-2-5-2,2 5-13,-3-9-5,-2 2-9,-2-7-30,-1 0-25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22.9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251-1 104,'0'0'47,"-4"0"-19,4 0-17,-13 7-3,1 0-1,6 9-2,-12 1-2,3 1 0,-6 2-1,1 3 0,0-3 0,-2-1-2,2-3 0,1 2-2,5-7-1,-3-6-6,9 3-11,-3-6-6,11-2-18,-11 0-31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29.49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-1-2 156,'7'-1'28,"1"3"-6,1-1-17,3 13-1,1 1 0,6 7 0,-5 3-1,4 7 0,-3 2-1,-1 3 0,-4 4-1,-3 2 0,-7 4 0,-2 1-1,-9 1 0,-5-2-2,2 2-4,-10-7-13,4-9-4,-1-8-10,5-11-30,8-13-27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30.65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49 74,'0'0'50,"0"0"-19,-3-10-14,3 10-4,3-4-5,5 4-1,1-2-2,5 2-2,0 0 0,6 0-1,-4-1 0,7 0-1,-4 1-1,-2-2 1,2 0-2,-9-2-3,4 2-12,-7 0-5,-7 2-12,3-12-26,-3 5-19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30.86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1 145,'-9'12'33,"6"-1"-12,3 5-14,-5-1-1,4 6-2,-3-2 0,4 7-1,-3-3-2,2 0-2,-1 3-4,-2-6-14,2-1-4,-3-4-12,2-4-32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31.49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13-3 102,'0'-6'49,"0"6"-19,-5 3-17,3 11-5,-3-3-2,5 10-2,0-7 1,2 5-2,6-2 0,3-6-2,3-2 0,5-5-1,-2-4 1,3-2-1,-2-9 0,0 2 1,-2-3-1,-3-2 0,-3-1 0,-2 4 0,-3-2 0,-4 5 0,-1 8 1,0 0 0,-3 1-1,0 12 0,-5 8 1,4 10 0,-2 0 0,-3 9 0,2-1 0,0 3-2,1-4 1,-1-7-1,7-1-7,0-13-12,0-17-3,9 0-12,4-17-32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37.69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187 9 62,'0'0'57,"0"0"-28,-4-7-12,4 7-4,-9-2-4,9 2-2,-7 0-2,7 0-1,-11 6-1,5 3-1,-2-3 0,1 5 0,-5 1-1,2 6 1,-2-3 0,0 4-1,-1 0 0,2 4 0,-6-1 1,9 2-2,-4 1 1,5 1 0,-1 2 0,2 0-1,2 2 1,1-2 0,3 0-1,0 1 1,3-3-1,1 0 0,-1-1 0,1-2 1,3-1-2,-3-2 2,2 1-2,-3-7 0,5 1-1,-6-5-7,6-1-11,1-7-4,-2-2-16,1-4-35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39.12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3,'0'0'59,"0"0"-7,0 0-26,0 0-6,0 0-8,0 0-3,-3 5-2,3 5-2,0-2-1,0 6 0,0 2 0,3 7-2,-3-1 1,0 2-2,0 1 1,0 1 0,0-2-2,0-1 1,-3-1-1,3-4 0,-1-4 0,-2-3-2,3-2-1,0-9-4,0 0-13,0 0-6,3-4-20,1-6-26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39.44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8-1 121,'-8'11'40,"8"-11"-15,0 0-15,0 0-6,8 4 1,4-3-1,0-1-1,4 0-1,-2-1 0,2 1-2,-2 0 1,-1-1-1,-2 1-1,-5-1-1,2 1-2,-8 0-10,0 0-8,9 1-12,-9-1-27,0 0-15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40.20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0 579 40,'0'0'62,"3"5"-15,-3-5-29,0 0-4,11-5-3,-10-8-4,7 3-1,-7-8-2,3-1-1,-1-7 0,1-3-1,2-5-1,-5-5 0,2-4 0,0-2 1,1-1-1,1 0-1,0 6 1,2 0-1,-1 5 1,4 6-1,-1 3 0,0 5 1,3 8-1,1 7 1,-5 4-1,5 2 1,-2 8-1,2 0 0,-6 7 0,2 0 1,-5 1-1,-1 1 0,-3-3 0,0 0 0,-6-1 1,-1-1-1,-3-3 0,-1 0 0,1-2 2,1 0-2,1-2 0,8-5 0,-7 5 1,7-5-1,0 0 0,0 0 0,8 1 0,2 0 0,1 2 0,-2 0 0,2 2 0,2 2 0,-2-1 1,-5 2-1,0 3 0,-3-3 0,-2 4 1,-1-3-1,-4 4 0,-5-2 1,1 1-1,-1-2 1,-3-1-1,-1 1 0,1-3 0,1-1-1,1-2 0,0-3-2,10-1-3,-13 4-10,13-4-6,0-6-7,2-2-26,5-2-29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40.70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20 146,'12'0'32,"-12"0"-11,11-10-14,0 9-2,-4-4 0,6 4-2,-4-2 1,5 3-2,-7 0 0,3 0-1,-4 3 0,-6-3 0,8 14 0,-8-5-1,-1-1 1,-6 3-1,1-4 1,-4 1-1,3 0 1,0-2-1,7-6 0,-7 9 0,7-9 0,0 8 0,0-8 0,14 8 0,-7-2 0,3 2 0,3 1 1,-6-3-1,1 3 1,-3 3-1,-2 0 1,-3 3 0,-2-1-1,-2-2 1,-6 3-1,3-6 0,-6 1 0,2-3 1,-4-3-2,3-3 0,0 1-3,1-7-2,1 1-10,4-6-6,-1 0-8,4-9-24,3-4-32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41.04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6 161,'0'0'27,"0"0"-11,5-7-11,6 7 0,-7 2-1,9 7 0,0 4-1,0 4-1,-4 4 0,6 2 0,-3 5 0,-2 1-1,-2-1 0,-3 1-1,-5-1 1,-5 2 0,-4-1-2,-2-2 0,-2 2-4,-6-6-9,4 1-7,2-6-6,2-9-20,11-9-39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35.0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128 53 40,'6'-7'58,"-6"7"-18,0 0-17,0 4-8,0-4-4,-2 19-4,1-7-2,1 5-1,0-1-1,0 2-1,-3 1 0,3 3-1,0-5 0,0-2 0,-2 1-1,-1-8 0,3 1 0,0-9 0,0 8-1,0-8 0,0 0-2,0-8 1,0 8-2,-3-16 1,3 4-1,-5-1 0,4 0 1,-10-1 1,5-3 0,-7 4 1,1-3 0,2 5 1,-4-2 1,0 4 1,2-2 0,5 3 0,-3 1 1,10 7 0,-5-9-1,5 9 1,0 0 0,8-8-1,3 3 0,3 5 1,1-3-1,4-1-1,-2 0 0,6-1 0,-1 0 0,-1 1 0,-3 1-1,4 0 0,-5 0 0,-9 0-2,5 2-1,-13 1-8,14-5-9,-14 5-9,0 0-21,0 0-27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42.05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 55,'0'0'59,"0"0"-28,0 0-13,8 1-6,-1 0-1,1-1-3,8 0-2,-3-2-3,2 1 0,1 1-2,-1-2 0,1 1-1,0 1 1,-4 0 0,1 0-1,-7 0 0,-6 0-2,13 4 0,-13-4-10,0 0-10,0 0-10,0 0-27,0 0-17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42.43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5 83,'0'0'36,"-5"-6"-13,5 6-7,0 0-5,0 0-5,0 0-1,0 0-1,0 0 0,0 3 0,0-3-1,1 11 1,3-2-1,1 2 0,-4 5-1,-1 2 1,1 0-2,-1 4 1,0 1-1,0-1-2,-1-2-3,1-2-14,0-5-5,-1-5-16,1-8-30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43.73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32 48,'0'-7'56,"0"7"-10,4-13-30,6 11-7,-3-5 0,6 7-3,-2-2-1,5 2-1,-2 0-1,3 6 0,-3 3-2,1 3 1,-6 3-1,-3 0 0,-4 0 0,-2-1 0,-8 1 0,-1 0 1,-4-4-1,6 3 0,-6-7 0,3 0 0,6 2 0,4-3 1,0 2-2,11 0 0,-2 0 1,5 2-1,1 2 0,5 0 1,-3 1 0,-3-2-1,1 1 1,-8-3 0,0 1 0,-7 0 0,0-3 0,-9 3 0,-2-6 0,-7 4 0,-2-1-1,-6-2 0,1-2-1,-2-3 0,2 0-1,3-1-2,7 1-6,7-10-9,2-1-6,6-5-15,9-1-34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44.14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18 53,'0'-12'61,"2"5"-20,-2 7-29,0 0-1,0 0-2,-5 0-2,-2 10 0,0 1-3,-1 3 0,-4 2-1,4 5 0,-2 1-1,0 4 0,1 0 1,-1 7-1,3-1 0,-3 1-1,6 4 0,-3-3 0,5 4 0,2-1-1,2 0 1,6-5-2,0 1-2,3-9-8,4-3-9,3-6-5,1-11-15,-2-6-38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44.79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8-1 123,'0'0'39,"0"0"-14,0 0-16,0 12-3,-1 5-1,-2 1-1,2 5-1,-1 3 0,1 1-1,1-2-1,0-2 1,0-1-1,0-6-1,0-5-1,0-1-1,0-3-2,0-7-11,0 0-7,0 0-8,0-7-31,1-1-19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45.10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7 153,'0'0'28,"2"6"-7,-2-6-17,0 0 0,12 9-1,-3-4-1,2 1 0,1-2 0,0-4-1,-3 0-1,2 0 0,-1-3-2,3 1-1,-9-7-9,5 3-9,-2 1-9,0-1-26,0 0-22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45.88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0 601 102,'0'0'48,"14"-7"-21,-4 2-18,-6-6-2,9-2-1,-9-8-1,4 4-1,-3-12 0,2 2-1,0-7-1,-1-1-1,1-2 0,-3-3-1,0 0 1,3 0-1,-5-1 0,2 2 0,2 2 2,-1 7-2,0-2 1,3 8-1,-1 5 1,0 5 0,2 6-1,2 7 1,-1 3 0,0 5-1,0 5 1,0 1-1,0 5 1,-3-3-1,0 2 1,-3-1-1,-4-5 0,0 2 0,-7-5 1,0 2-1,-6-1 1,2-1-2,-2-2 1,2 2 1,1-3-1,-1-1 0,11-4-1,-9 12 1,9-12 1,4 6-1,2-2 1,5 2-2,2 2 2,4-3-1,-1 1 0,0 2 0,-4 1 1,1-2-1,-2 6 0,-8-2 0,-1 1 1,-2-1 0,-3 4-1,-6-2 1,-1 1-1,0-1 1,-5-1-1,-1-3 1,-1-1-2,-1-4 0,2-1-2,-1-6-9,6-1-9,4-8-5,1-1-14,6-3-38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46.67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1 110,'0'0'43,"0"0"-14,0 0-19,0 0-2,4 9-2,-4-9-3,-6 18 0,2-5-1,0 4 0,-3-3-1,2 3 0,-5 0 0,5-4 0,-4 2 1,5-6-2,4 1 1,0-3 0,0-7 0,4 2 0,6-2-1,4 2 1,2-2 0,-2 0-1,0 0 1,2 0-1,-2 0 0,-4 1 0,-1 0 0,-9-1 0,10 1 0,-10-1-2,0 0 0,7-5-4,-7 5-6,8-5-10,-3-4-7,0-2-27,-1 3-24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46.87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0 112,'0'0'46,"0"0"-20,-3 6-13,3 10-3,-5-4-4,2 9-1,-3-1-1,5 6-2,-5-3 0,2 0-1,1-1-1,0-5-2,3 0-1,-7-8-12,7-2-6,0-7-9,3-4-26,2-11-29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47.56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21 76,'0'0'53,"0"-10"-24,0 10-11,0 0-6,0-11-3,0 11-3,0 0-1,10 3-1,-5 5-1,7 6-1,-1 5 1,3 5 0,0 2-2,1 5 1,0 2 0,-1 3-1,-1 2 0,-6 0-1,-1 1 1,-2-3 0,-4 4-1,-1 2 0,-8-5 0,-1 1 0,-1-2-3,-3-7-1,1 0-13,0-6-6,6-10-9,7-13-27,-8 2-30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38.9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30,'0'0'37,"0"0"-8,0 0-6,0 0-7,0 0-3,0 0-5,3 3-1,-3-3-1,7 14 0,-1-6-2,0 2 0,3 3-1,1 3 0,1-2-1,6 6 1,-2-1-1,3-1-1,-3 0 1,2 4-1,0-8 0,1 5 0,-4-2 0,0-4-1,-2 2 1,-4-4-1,3 2 1,-8-2-1,3-3 0,-1 1 0,-5-9 0,2 10 0,-2-10-1,0 0 0,0 11-2,0-11-2,0 0-9,0 0-11,0-6-15,0 6-23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48.36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8 106,'0'0'45,"0"0"-17,0-8-19,6 9-2,-6-1-2,19 12 0,-9-7-2,9 6 0,-4-3-1,4 3 1,1-1-1,0-1-1,-3-1 0,0 0 1,-4-4-1,-2 0 0,-5 2-1,-6-6 1,7 9-1,-10-4 0,-4 2 1,-3 2-1,-3 1 0,-1 4 0,-2-1 0,-2 2 0,1 0 0,0-2 0,2 3-1,1-5-1,3 4-2,2-12-4,9-3-13,-4 7-5,4-7-20,11-3-29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48.60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 0 132,'-1'11'37,"-5"-2"-12,-5 7-17,-5-4-1,3 3-2,-4 1-2,2-2-1,-4 1 1,1-2-2,4 2-1,2-4-1,4-3-2,-4-6-5,12-2-13,0 0-4,0-5-21,6-8-30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1:49.24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107 223 144,'-15'-13'32,"4"-1"-10,2-2-14,0-5-4,3 0-1,0-2-1,6 1 0,2-2-1,9 4 0,-1 0 2,7 3-2,-4 8 1,5 7-1,-1 2 0,0 8 0,-3 2 0,-1 6 0,-1 1-1,-8 3 1,-1-2 0,-3-1-1,-7-1 1,-6-1-1,-3 2 0,-4 3 1,-2-3-1,-4 6 1,2 1-1,1 1 0,5-1 0,-1 2 0,9-4 0,5-2-1,5-5 2,5 1-1,10-9 1,0-1-1,8-3 0,-2-3 1,2 0-1,-2-4 0,-2-2 1,-4-2 0,-5-4-1,-1-2 0,-8-3 0,-1-3 0,-6 1 0,-2-2-2,1 7-5,-7-10-11,5 2-4,1 1-8,6-2-28,1-1-31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2:40.99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170 38 13,'11'-6'35,"-11"6"-7,0 0-2,10-7-2,-10 7-8,0 0-1,6-10-3,-6 10-4,0 0-1,11-6-2,-11 6 0,0 0-2,7-9-1,-7 9 1,0 0-1,0 0 0,0 0 0,0 0 0,0 0 0,0 0 1,0 0-2,0 0 1,-3 4-1,3-4 0,-10 9 2,2-3-3,-2 2 1,1 0 0,-3 5-1,-3-2 1,1 3-1,-1 0 0,-5 2 0,3 3 0,0-5 0,1 1 0,2-1 0,2-4 1,4 0-1,-2-2 0,10-8 0,-4 9 1,4-9-1,0 8 1,0-8-1,8 9 1,1-6 0,1 3 0,0 0 0,2 3 0,1-1-1,1 1 1,2-1-1,-2 0 1,0 1-1,1-1 1,-1-2-1,-1 0 0,-5 1 1,2-4-1,-3 1 0,-7-4-1,7 4 1,-7-4-2,0 0-2,0 0-2,0 0-11,0 0-5,0 0-7,0 0-28,-7 6-25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2:41.66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2 110,'4'-2'43,"-4"2"-23,13 0-7,-13 0-4,17 0-3,-9 0-1,7 3-2,-6 2 0,4 3-1,0-2 0,1 1 0,-2 3-1,2-3 0,-3 0 1,3 1 0,-2-2-1,2 0 0,-4-2 0,3 1 0,-1 0-1,1 0 1,-3-2-1,0 2 1,-1-2-1,-2 4 0,3-2-1,-10-5-1,14 8-2,-14-8-12,11 3-5,-11-3-10,6 0-28,-6 0-24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2:45.09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11 23,'0'0'30,"0"0"-2,2-7-3,-2 7-7,0 0-5,0 0-2,0 0-3,0 0-2,0 0-1,0 0-1,0 0-1,4-6-1,-4 6 0,0 0-2,0 0 0,0 0 1,0 0-2,0 0 1,0 0-1,0 0-1,0 0 1,0 0-2,0 0-1,0 0-1,0 0 0,9 0-1,-9 0-1,0 0-2,0 0-2,0 0-13,5 4-21,-5-4-2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2:46.48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6 62,'0'0'48,"0"0"-21,0 0-8,0 0-7,0 0-3,0 0-2,0 0-1,0 0-1,0 0-1,0 0 0,0-7-1,0 7-1,0 0 1,0 0-1,0 5 0,0-5-1,-1 11 1,-1-2-1,-1 1 0,2 2 2,-1 4-2,-3 5 0,1 2 0,1 2 0,-2 0 0,-1 2 0,2 0 0,0-3 0,0-1 0,0-3-1,1 0 1,1-6-1,0 1 0,-1-4 0,0 0 0,3-5 0,0-6 0,-1 9-1,1-9 1,0 0 1,0 0-1,0 0-1,0 0-1,0 0-1,0 0-8,2-7-9,-2 7-6,10-16-15,-5 5-33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2:47.16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6 104 124,'0'0'40,"-6"-13"-16,6 3-13,0 10-5,5-20-1,2 13 0,3-4-2,2 3-1,4-3 2,2 2-2,2 0 0,0 5 0,0 3-1,3 1 1,-9 0-2,2 7 1,-2 3 0,-8 5-1,-2 3 1,-4 0-1,-4 3 0,-4 0 1,-4 0-1,-4-2 0,2-1 1,0-3-1,-1-3 0,4-4 0,7 1 0,4-9 1,0 6-1,4-2 0,9-2 0,1 0 0,3 0 0,3 3 0,0 2 0,-3 0 0,-3-1 0,-1 5 1,-5 1-1,-2 1 0,-6-2 0,0 3 0,-6 0 1,-2-2-1,-5 2 0,-2-3 0,-1 2 1,-4-4-1,-3-2 0,3 1 0,-2-6 0,3 0 0,1-2-1,1-2-1,10-3-4,-8-3-10,14-1-5,1-4-7,0 2-21,4-3-37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2:47.82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11 142,'0'0'33,"0"0"-11,4-9-16,3 9-1,-7 0 0,17-1-1,-5 0-1,2 1 1,2 0-2,1 0 0,-2 0-1,1 1 0,-1 0-1,-2-1 0,-1 1 0,-4-1 0,-8 0-3,7 0-2,-7 0-15,0 0-2,0 0-12,0 0-31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2:48.51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41 156 134,'-10'-12'35,"5"0"-11,-7-6-15,11 5-3,-1-4-1,2 3-1,2-2-1,4 3 0,4 2-1,2 1 0,0 3 0,5 1-1,-3 1 2,2 4-2,-1 1 0,-1 2 0,1 4-1,-4 2 1,-5-1-1,1 4 1,-7 2-1,0 0 1,-9-3-1,-2 6 1,-6-3-1,1 4 1,-4-1-1,0 0 1,3 0-1,0 3 0,3-3 0,3 1 1,2-3-2,4 1 1,3-2 0,2-3 0,7 2 0,2-3 0,4 0 0,1-4 0,1 0 0,2 0 0,2-5 0,-3 2 0,-1-2 0,-1-2 0,-4-2 0,0-3 1,-8-4-1,-2 0 0,-2-5 1,-8 2-1,-1-6 0,-6 2 0,1 0-4,-4-3-8,9 5-9,2-6-3,7-1-14,4-2-40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39.6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178 0 53,'0'0'37,"0"0"-8,-11 4-11,11-4-5,-6 7-3,2 1-2,4-8-2,-10 15-1,2-3-1,2-1-1,-2 2-1,1 2 1,-3 1-1,2 3 0,-3-3-1,4 5 0,-6-5 0,5 1 0,-3 0 0,1-3 0,3 0 0,-4-3-1,7 1 0,-6-3 0,6-2 0,2 3-1,2-10 0,-6 8-1,6-8-2,0 0-2,0 0-8,0 0-14,8 2-20,-8-2-15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2:56.83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0 462 65,'0'0'39,"0"0"-8,0 0-9,0 0-8,0 0-4,7 0-2,-7 0-1,4-5-3,-4-2 0,3 0-2,-1-6 0,-1 2 0,1-6-2,-2-1 1,1-2-1,0-2 1,-1-5-1,3-1 1,-3-3-1,6-1 1,-3 0 0,0 2-1,5 1 1,-2 2 0,4 1-1,0 8 0,1 1 1,2 3-1,2 3 1,1 4-1,-2-1 1,2 4-1,-2 4 0,0 1 2,1 6-2,-4 2 0,-4 2 0,-1 4 1,-6 1-1,0 0 0,-6 4 0,-4-2 1,-3 0-1,-1-2 1,0-1-1,1-3 0,2-2 0,4-3 0,7-7 1,-10 7-1,10-7 0,0 0 0,11 2 0,-5-2 0,5 2 0,2 1 0,1 1 0,3 1 1,-1 0-1,-1 4 0,0-2 1,-4 2-1,0 2 1,-5-2 0,-5 0-1,-1-2 1,-5 1 0,-10-1-1,0 0 1,-5-3-1,-3 0 0,2-2 0,-2-1 0,-1-1 0,6 1 0,2-1-1,6 0-2,3-1-1,7 1-11,0 0-7,8-6-7,4 2-26,3-1-31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2:57.11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0 156,'0'0'28,"0"0"-7,0 8-16,0-8 0,0 6-1,0 4 1,-3-1-3,2 5 0,-5-2 0,0 6-1,5 0 0,-3-2 0,-2-1-1,2 0-3,4-1-8,0-14-9,0 9-5,0-9-17,4-12-35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2:57.75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28 126,'0'0'40,"6"-7"-16,0 7-14,-6 0-3,18-4-1,-11 1-2,9 3 1,0 0-3,6 0-1,-5-2 0,6 2 0,-2 0 0,-3 0-1,-1 0 0,-5-2-1,1 2-2,-13 0-11,0 0-7,0 0-7,0 0-19,-11-10-37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2:57.99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2-1 172,'0'0'25,"0"15"-5,-2-6-14,2 8-3,0-1 1,3 6-1,-3 1-2,0-1 0,0 0 0,0-4-3,0 2-2,0-6-14,0-6-4,0-8-6,9 2-28,-5-7-35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2:59.26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 26 69,'0'-9'57,"0"9"-28,2-9-12,-2 9-5,0 0-2,0-8-3,0 8-2,0 0-1,0 7-1,0-7 0,-6 17-2,3-6 1,0 2-1,-1-1 1,1 1-2,2 0 1,1-2 0,1-2-1,6 0 1,-2-3 0,6 1-1,-4 1 1,6-1 0,0 0-1,-1 4 0,1-1 1,-3 2 0,-1 1 0,1 1 0,-8-1 0,0 1-1,-2-1 1,-2 1 0,-5-2-1,0-2 1,-6-1-1,1-2 0,0-3 1,-5-1-1,2-3-1,-2-1 0,2-2-2,1-8-2,6 4-9,0-7-7,1-1-7,2-4-20,5-3-33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2:59.48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41 132,'0'0'38,"10"-8"-14,-7 1-13,8 5-4,-4-4-1,7 4-1,0-2-1,3 1-2,0-1 0,2 4-1,-2-5 0,-1 5-1,-2 0 0,0 0-4,0 7-7,-1-4-8,-7 4-6,-6-7-17,12 13-35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3:00.47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0 541 131,'0'0'37,"0"0"-13,0 0-16,0 0-1,0 0-2,0-5-1,0 5-1,6-16 1,-1 6-3,-2-6 1,4-1-1,0-3 0,0-6-1,1-2 1,-6-2-1,4-3 1,-2-1 0,-1 0 0,0-3-1,0 0 0,0 3 1,2 2-1,-2 0 0,4 7 0,0 0 0,3 5 0,-1 5 0,1 5 0,3 6 0,2 4 0,-1 2 0,2 6 0,0 2 0,-1 3 0,2 2 0,-7 0 0,3 2 0,-10-2 0,-2 1 1,-2 0-1,-3-1 0,-9 1 0,-1-3 1,-1 1-1,1-4 0,-1-1 0,2-2 0,3-4 0,10-3 1,-9 3-1,9-3 0,0 0 0,9-3 0,-1 0 0,5 3 0,-3 0 0,3 0 0,1 3 0,0 1 0,-2 3 0,2-1 0,-3 0 1,-4 1-1,-7-7 1,9 13-1,-9-13 1,0 11-1,0-11 1,-14 11-1,0-6 0,-1 0 0,0 2 1,-1-3-2,-1-1 2,0-1-2,1 0 1,4 0 0,2-2-2,1 0-2,9 0-6,-7 0-9,7 0-5,0 0-13,1-7-33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3:00.98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30 134,'0'-5'34,"0"5"-11,9-4-17,-9 4-2,20-10 1,-12 6-1,8 2 0,-3-1-1,4 2 0,-3 0 0,4 1-1,-8 0 0,-1 5-1,-9-5 0,10 16 1,-10-10 0,-4 5-1,-4 2 0,-1 0-1,-6 0 1,1-1 0,0 0-1,-2-2 1,4-2-1,3 0 0,-2-3 0,8 3 0,3-8 0,0 8 0,0-8 0,8 8 0,2-4 0,4-3 0,5 1-1,-2-2-2,10 0-9,-10-2-9,3-5-4,-4-3-16,-1-4-39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3:02.40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38 100,'0'0'49,"0"0"-28,0 0-8,0 0-4,15 3-2,-2-3-1,5 0-2,2-2-1,3 1-1,-2-1 0,1 2-1,-1-4 0,-5 4 0,-2-3-1,-4 1 0,-3 2-2,-7 0-8,11-9-10,-11 9-6,2-11-17,-2 3-35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3:02.67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0 149,'-7'3'30,"7"-3"-9,-12 6-13,10 6-4,-2-5 0,4 9 0,-2-3 0,2 6-2,-1 0-1,0 3 1,-4-1-1,4-2-1,0 0 0,-5-6-4,6-3-15,0-10-4,3 6-8,-3-6-30,18-12-28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41.8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175 15 18,'11'-5'37,"-11"5"-7,0 0-1,0 0-9,0 0-6,0 0-5,0 0-2,0 0-2,0 0-3,0 0 1,0 0-1,0 0 0,5-10 0,-5 10-1,0 0 2,0 0-1,0 0-1,0 0 1,-5 1 0,5-1-1,-12 11 1,1-6 0,3 1-1,-5 2 1,-2 2-1,1 0 0,0 0 0,-2 1 0,2-1 0,3 2 0,-1-3 0,1 1-1,5-2 1,6-8-1,-15 12 0,15-12 1,-7 9-1,7-9 1,0 0 0,-7 8-1,7-8 0,0 0 1,10 10-1,-4-3 1,7-1-1,-3-1 1,4 2 0,-1 3-1,4-2 1,2 1 0,-4 2-1,3-5 0,-6 1 0,2 0 0,-1 0 1,-1-2-1,-4-1 0,1 1 0,-9-5 0,11 7-1,-11-7 1,0 0-2,10 9-2,-10-9-3,0 0-13,0 0-7,0 0-19,0 0-26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3:04.33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 37 35,'7'-5'48,"-7"5"-8,9-9-14,-5 3-9,-4 6-5,7-8-3,-7 8-2,0 0-1,9-9-1,-9 9-2,0 0 0,0 0-1,0 0 1,-6 11-2,2-3 0,-2 4 0,0 2 0,-1 0 1,2 2-1,-1 1 0,0-1-1,-1 0 1,1-3-1,1 1 0,0-5 1,1-1-1,4 1 0,0-9 0,0 8 1,0-8-1,13 4 1,-3-4-1,3 1 1,2-1 0,4 0 0,-2 0 0,3-1-1,-2-1 1,1 1-1,-4-1 0,-5 1 0,2 1 0,-12 0 0,8-1-1,-8 1-1,0 0-1,0 0 0,7-5-3,-7-4-1,0 9-2,7-13-1,-1 5 1,-5-6 0,7 5 1,-7-4 2,5 3 5,-4 0 4,-2 2 4,0 8 0,3-9 1,-3 9-2,0 0 1,0 5-1,0-5-1,-3 13 0,1-5-1,0 4-1,-3 2 1,0 2-2,1 0 0,0 4 0,-2-1 0,3-2-1,0 2 0,1-1 0,0-4 0,2-1-1,0-3 0,0-1-1,0-1-2,0-8-1,6 6-5,-6-6-10,0 0-4,3-4-16,-3 4-30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3:05.58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0 656 152,'0'0'28,"0"-4"-13,0-5-9,6 3-2,-2-7-1,4 4 0,-2-4 0,1 0 0,-1-2-1,2-1-1,-3-5 2,-1-2-2,0 0 0,-2-4 0,-2-1-1,0-3 0,0 0 0,0-4 1,-2 3-1,1-5 0,-2 3 0,2 1 0,1 2 0,0 0 0,0 4 1,1 1-1,5 4 0,-1 2 0,4 3 1,-2 4-1,4 3 1,1 5-1,2 4 1,0 1 0,2 6-1,1 6 0,-2 0 1,1 4-1,-6 4 0,1-4 1,-8 2-1,0 3 0,-3-2 0,-6-1 1,-5-3-1,-2 0 0,-1-4 1,1-1-1,-1-3 0,3-1 0,1-5 0,1 2 0,9-3 0,-7 4 0,7-4 1,0 0-1,0 0 0,0 0 0,6 0 0,2 0 0,1 1 0,1 4 0,4-2 0,0 5 0,0 1 0,1 0 0,-3 1 0,0 0 0,-2 0 0,-5 0 0,0-2 1,-5-2-1,0 2 1,-8-1-1,1-1 1,-3-1-1,-2 2 1,-3-3-1,0-2 1,-1 0-1,-2-1 0,2-1 0,2 0-1,0 0-1,4 0-2,-2-3-9,12 3-9,-8-5-2,8 5-17,0-9-37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3:08.86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51 18,'0'0'25,"0"0"-6,0 0-2,0 0-2,0 0 5,0 0-2,0 0-2,0 0-4,0 0-2,0-7-1,0 7-3,0 0-1,0 0 0,0 0-2,8-10 0,-8 10 0,16-8 0,-7 2-1,3 3 1,0-5-1,2 6 0,-3-3-1,2 4 1,-2 0-1,1 1 1,-4 3-2,5 1 1,-6 4 0,2 0-1,-4 0 1,0 2-1,-5-2 1,0 2-1,-5-1 1,0 1-1,-7-2 1,1-1 0,-2 1-1,3 0 1,-2-2-1,0 0 0,4-1 1,-1-1-1,9-4 0,-7 6 0,7-6 0,0 0 0,7 4 0,0-3 0,0 2 1,6 0-1,-3 0 0,3 3 0,-2 0 0,1 1 0,-3 0 1,0 2-1,0-4 1,-7 4 0,3-2 0,-4 0 0,-1-7 0,0 12-1,0-12 1,-8 12 0,-2-10-1,0 3 1,-2-2-1,1 1 0,-3-1 0,0-2 0,-2-1 1,0 0-2,-1-1 0,3-8-2,4 8-10,-1-6-8,-1-4-4,4-4-16,1 1-41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4:32.01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18 28,'-8'-2'32,"8"2"2,0 0-4,-7-1-9,7 1-5,0 0-5,0 0-3,-9 0-2,9 0 0,0 0-2,0 0-1,0 0 0,5 4 0,-5-4 0,11 0 0,-5 0-1,8 0 0,-2 0 0,4 0-1,-1-1 1,5-1-2,-3-1 2,4-1-1,-4 1-1,0 1 1,-2-1-1,1 3 0,-5 0 1,2 0-1,-7 0 0,-6 0-1,11 0 0,-11 0-2,0 0-1,0 0-7,0 0-10,0 0-10,-3 0-22,3 0-24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4:32.32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88 7 142,'-8'-8'33,"8"8"-11,0 0-14,-13 0-3,10 8 1,-3-2-2,6 6 1,-8 2-2,7 4 0,-2 3-1,1-1 0,-2 0-1,0 1-1,0-1 1,-1-1-2,0-3 1,0-4-1,1 0 0,-2-5-1,5 2-2,1-9-8,-6 10-9,6-10-5,0 0-19,0 0-31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4:33.38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97 81,'3'-6'54,"-1"-6"-21,-1 0-19,6 4-4,-4-4-3,8 5-2,-5-5-1,7 5 0,0-3-1,4 4 0,0 2-1,5 3 1,-2 1-2,4 0 1,-4 3-1,0 7 0,-4-1 0,-2 6 0,-7-2 0,-4 4 0,-4-2-1,-8 3 0,-5-1 1,-5 2-1,0-2 0,-1-3 0,0 2 0,1-6 0,7 1 0,0-5-1,12-6 1,-7 11 0,7-11 0,4 9 0,6-5 0,4 3 0,1 2 1,2 1 0,0 0-1,1 2 1,2 0 0,-4 3 0,-2-1-1,-6-1 1,1-1 0,-6-1 0,-3 1-1,-4-2 1,-8-2 0,-2 2 0,-3-4-1,-3 0 1,-1-2-1,1 1 0,-6-4 0,6-1 0,-1-1-1,4-5 0,3 4 0,2-6-2,12 8-1,-12-13-3,12 13-6,7-5-9,4 3-6,3 1-20,5-1-33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4:34.44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0 659 118,'0'0'39,"13"0"-14,-13 0-16,7-1-3,-7 1-1,9-6-1,-9 6-1,6-12 1,-6 0-1,4 0-2,-4-8 1,3-2-1,-3-4-1,0-4 2,0-6-1,-3 0 0,3-5 0,-3 0 0,3 1 0,0 0 0,3 0 0,1 3 0,-1 1-1,4 5 2,-3 2-1,2 4 0,3 3-1,-4 0 1,4 8 0,2 3-1,-2 0 1,2 6-1,2 5 0,1 0 0,-3 3 0,4 6 0,-4 2 0,2 2 0,-2 3 0,0-1 0,-5 0 0,3-1 0,-8 3 0,0 1 1,-1-6-1,-1 3 0,-6-3 0,0 0 0,-5-2 0,0 0 0,-1-3 0,-1-2 0,2-1 0,1-1 1,1 1-1,4-3 0,6-1-1,0 0 1,0 0 1,0 0-1,0 0-1,9-5 2,-1 3-2,2 2 1,0 0 1,3 2-2,0 4 1,0 0 1,1 2-1,0 2-1,-1 0 1,1 2 0,-7-3 1,3 3-1,-4 0 0,2-1 0,-6-2 1,-2 1-1,0-1 1,-3-1 0,-7 0-1,-1-2 1,-5-1-1,0-2 0,-2-1 0,-5-1 0,2-1 0,-5 0-1,1 0 1,2-3-2,-3 1 1,8 1-2,1 1-1,4-4-5,13 4-9,0 0-6,0 0-12,9-9-30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4:35.85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11 119,'10'-9'43,"-10"9"-18,0 0-13,0 0-5,0 0-1,0 0-2,3 9-1,-3-9 0,0 10-1,0-10-1,-2 14 0,2-14 0,-4 11-1,4-11 1,-10 13-1,10-13 1,-3 6-1,3-6 0,0 0 1,-6 8-1,6-8 0,0 0 1,0 0-1,0 0 0,6 7 0,-6-7 1,0 0-1,9 0 0,-9 0 1,10 0-1,-10 0 0,12 0 1,-4 0-1,-1 0 0,0 0 1,0 0-1,0 0 0,-7 0 0,11 0 0,-11 0 0,12 4 0,-12-4 0,11 1 0,-11-1 0,6 0 0,-6 0 0,0 0 0,10-5-1,-10 5 1,2-7-1,-2 7 0,5-9 1,-5 9-1,8-12 0,-6 5 1,1 2-1,-3 5 2,8-16-1,-7 9 0,-1 7 0,6-11 1,-6 11-1,0 0 1,7-7 0,-7 7-1,0 0 1,0 0 0,0 5-1,0-5 1,-5 15-1,2-4 0,-2 4 0,4 0 0,-6 2 0,3 2 0,-1 0 0,-2 1 0,3 1-1,1-5 1,-2 1-2,-1-4 1,4 1-3,-5-8-1,7 5-10,0-11-7,0 0-7,-7 8-26,7-8-24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9:16.29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22 20,'0'0'37,"0"0"-2,0 0-6,0 0-8,0 0-6,0 0-4,0 0-4,0 0-2,0 0-1,3-1-1,-3 1 0,11-4-1,-2 2 1,-2-2-1,6 3 0,-3-2 0,4 1 0,-4 0-1,4 0 0,-1 1 0,0 1-1,-5 0 1,1 0-1,-9 0 0,11 3 0,-11-3-1,4 9-1,-4-9-1,0 11-6,0-11-12,-3 13-10,-1-5-26,-2 0-13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9:16.57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25 65,'0'0'54,"0"0"-17,-8 1-22,8-1-5,0 0-3,9 0-2,-2-2-2,6-1 0,1 0-1,2-1 0,1 1-2,3-1 1,-3 1-2,1 0 1,-2 3-2,-3-2-3,1 2-10,-6 1-11,1-1-17,-2 2-24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15.1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226 1 168,'0'0'25,"0"0"-5,-7 3-13,-1 8 0,0 10-1,-9 4-3,3 8-1,-5-1 0,-3 7-1,0-4-1,-3 0 0,6-5-1,-5-6-3,13-1-16,-4-12 0,8-5-8,7-6-21,-8-7-37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42.4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55,'0'0'51,"0"0"-12,-11 6-26,11-6-2,0 0-3,0 0-2,0 0-3,0 8 1,0-8-1,0 0 0,11 0 0,-5 1-1,5 1 0,0 3 0,0-4 0,3 5-1,0 0 1,0 3-1,-3-3-1,0 0 1,1-2 0,-4 1-1,0 1 2,1-2-2,-1-3 0,0 4 1,-1-4-1,1 1 0,0 5 0,1-5-2,-1 2-2,-8-4-12,16 4-5,-7-4-14,-9 0-27,14-1-14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9:17.29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131 0 25,'0'0'58,"0"0"-7,0 0-28,0 0-10,0 0-3,-6-4-3,6 4-2,-8 5-1,8-5-1,-15 12 0,10-4-2,-1-1 1,2 1-1,-2 0 0,2-2-1,1 3 1,3-9-1,-2 9 1,2-9 0,0 6 0,0-6 0,10 8-1,-1-3 1,2 0 1,4 3-1,-6 0-1,6 4 1,-3-1 0,-2 0 0,2 2-1,-7 0 1,0-2 1,-1 3-2,-4-2 1,0 0 0,-9-3-1,5 2 1,-9-1-1,3-1 1,-2 2-1,-4-3 0,2 1 0,-5 0 0,4-4 0,-1-2-1,3-2-2,-2-4-6,6-3-10,1-7-6,-2-1-15,5-7-32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7:49:17.62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0 115 137,'0'0'33,"3"-9"-11,-2 2-16,7 1-1,-2-2-1,8 3-1,1-5-1,2 4 0,0-1 0,4-1-1,-1 1 0,3 1 0,-2 0 0,4 0-1,-6 1 2,4 1-2,-3 0 0,-1 1-2,0 0-1,-6-2-9,1 5-8,-6-1-9,-8 1-23,12 0-27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4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376 0 48,'0'0'58,"-3"7"-15,-7-4-26,7 5-5,-6 0-4,5 6-1,-5 1-2,0 4-1,-1 3-2,4 3 0,-7 0-1,0 3 1,-1 1-1,0-2 0,-2-2-1,-2 0 1,2-6-1,-4-1 1,1-2 0,1-4 0,1-4-1,1-2 0,1 0 0,0-5 0,2-2 1,0-7-1,3-5 0,-2-3 0,0-5 0,2-4 0,3-2 0,-2-4 0,6 2 0,2-1 0,1 4 0,4 2 0,6 6 1,4 2-1,-3 5 0,7 4 1,-2 3-1,1 4 1,2 4 0,5 6 1,-4 3-1,1 2-1,-1 5 1,-1-2 0,-3 5-1,2-1 1,-5 2-1,0-2 0,-1 0 1,-4-1-1,0-1 0,1-2 0,-4-1 0,0-2-2,4 0-1,-8-3-6,5-2-9,-6-10-7,10 11-14,-10-11-32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4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0 144,'0'0'31,"6"8"-9,-6-8-13,0 0-4,1 9-1,2 2 0,-1-3-1,5 5-1,-6 0-1,1 4 0,1-3-1,0 2-1,1 2 0,-4-7-6,4 3-12,-4-6-4,0-8-12,0 0-33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4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105-2 72,'0'0'49,"0"-6"-21,0 6-10,0 0-6,0 0-3,0 0-3,-3 6-1,3-6-1,-7 13-2,-1-4 0,4 4 0,-6 0 0,4 5-1,-6-2 1,4 5-1,-1-1 1,-1 3-1,-1 0 1,5 6-2,4 0 2,-6 7-1,7-1-1,1-2 0,0 3 0,3-2 0,5-4 0,-3-1 0,4-6 0,-4-5 0,4-3 0,-3-2 0,3-3-1,-9-10-2,14 12-3,-14-12-10,14 0-6,-9-5-13,6-5-26,-5-5-18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5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0-1 149,'12'-1'30,"-12"1"-9,11 3-13,5 7-3,-2-1-1,3 9-1,-1-2 0,8 4-1,-5 4-1,-2-1-1,2 0 0,2-1 1,-7-3-1,-4-2 0,1-1-1,-1-7 0,-4-2-2,-6-7-4,13 0-9,-7-5-6,3-5-13,-5-9-26,5-2-17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5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149 1 129,'-5'-1'37,"-5"1"-13,7 12-14,-9 1-3,9 10-2,-10-1-1,4 7-1,2 0 0,-6 1-2,1 2 0,4-4-1,-6 0 1,1-5-2,4-3 0,1-4-3,2 0-2,0-9-10,6-7-6,0 0-13,0 0-29,6-4-12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5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0-1 132,'0'0'36,"13"5"-13,-7 6-14,0-5-4,-2 10 0,-1-2-3,4 3 1,-5 1-1,-1-1-1,-1-1-1,0 1 0,0-3-3,-1-5-3,1-3-13,0-6-6,0 0-16,3-4-30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5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37 156,'0'0'27,"13"8"-7,-9-8-15,12 4-1,0-4-1,8 0-1,-5 0 0,6 0-1,-3-1-1,1-2 2,-4-2-2,-2-1-3,0 4 0,-7-5-10,-3 3-8,-7 4-10,9-13-24,-9 6-23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5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47 118 153,'0'0'31,"0"0"-10,5 4-16,-5-4 0,9-2-2,-9 2-1,15-10 0,-8 3-1,6-2-1,-1-3 1,3-1-1,-1 0 0,-2-2 0,-3 4 0,1-3 1,-4 6-1,-6 8 0,9-8 0,-9 8 1,0 11-1,-3 1 0,-6 4 0,4 7 0,-3 3 0,2 1 0,1 3 0,-2 0 0,4-2 0,2-2 0,-2 0 0,-2-5 0,4-6 0,0-3 0,-2-5 0,3-7 0,-5 10 0,5-10 1,-13 5-1,3-5 0,3 0 0,-5 2 1,-3-1-1,2 0 0,1 0 0,-1 0 0,6 1 0,-3-1 0,10-1 0,-5 1 0,5-1 0,0 0 0,6 0 0,6 0 0,1 0 0,2 0 0,1 0 0,1 0 1,1 0-1,-2 0 0,4 0 0,-5 0-1,-5 0 1,2 0-2,0 3-1,-12-3-5,14 0-12,-14 0-6,5-4-15,-5 4-34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45.0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350 70 50,'0'0'42,"3"-5"-10,-3 5-12,1-8-7,-1 8-3,5-12-2,-5 12-2,0-8-2,0 8 0,-2-9-1,2 9-1,-9-9 0,0 5-1,-2 2 0,0-2 0,-3 1 0,0-2-1,0 3 2,-3 2-2,1 0 1,0 2 0,-1 6 0,5 0 0,-7 2 0,6 3-1,-2-2 0,4 3 1,-2-3-1,1 4 0,6-1 0,0 1 0,1 2 0,3-4 0,2 7 0,3 2 0,4-4 0,0 3 0,7 0 1,-1 1-1,3-2 0,1-2 0,-2 0 0,2-2 1,-1-1-1,1 4 0,-1-6 0,-1 4 0,-2-2 0,-1 1 0,-1 0 0,0-2 0,-6 1 0,3-2 0,-4 0 0,-2-7 0,-1 1 0,-1-7 0,0 13 0,0-13 0,-7 7 0,-3-5 0,3 1 0,-8 1 1,0-2-1,-4 3 0,-1-2 1,0 0-1,-2 2 0,-2 0 1,4 0-1,-2 1 0,0-3 0,5 0 0,0 0 0,2-3 0,0 0 0,5-1 0,2-2-1,-5-4-4,13 7-10,-11-12-8,4 4-12,7 8-30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5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0 137,'0'0'32,"0"0"-10,0 0-16,0 0-3,0 0 0,4 4 0,2 3-1,6 6 2,-1 0-1,4 3-1,0 1 0,1 4 1,0-1-1,3 4-1,-3 0 1,3 2-1,-6 1 0,-3 2 0,0 1-1,-5 3 1,-4 3-1,-1-1 1,-6 1-1,-7 1 0,0-1-1,-3-3 0,0-7 0,0 0-1,1 0-3,-2-8-12,5-1-7,8-8-9,4-9-32,-11 0-18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5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0 110 69,'0'0'63,"0"0"-26,0 0-21,0 0-5,0 0-4,0 0-2,0 0-1,10-2-1,2 2-1,-1 0-1,8 0 0,-1 1-1,1-1 0,4 0 1,-4 0-1,0 0-1,-1-2 0,-5-2-1,-3 1-1,3-2-1,-13 5-2,12-11-2,-12 3-3,0 8 0,0-13-2,0 13-1,-7-14 0,7 14 5,-13-13 7,7 5 10,-3 3 5,2-4 0,7 9-1,-15-10-1,15 10-2,-13-4 0,13 4-3,-4 9-2,4 3 0,-3 1-2,3 7 0,0 2-1,0 4 0,3 1-1,-3-2-1,1 2-2,-1-8-6,0 1-12,0-5-8,0-5-26,0-10-23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5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236 51 104,'-6'-6'48,"6"6"-19,-3-8-21,-2 5-1,5 3-3,-12 0-1,6 8 0,-3 2-2,-1 6 1,-2 2 0,-2 5-1,-2 0 0,-3 0 1,0-1-1,3 1 0,-2-4-1,-2-7 1,8 0-1,2-7 0,-2-3 0,8-2 0,4 0 0,-11-14 0,10-1 0,1-1 1,0-6-1,0-3 0,0-2 0,0 0 0,3 1 0,1 2 0,1 5 0,-2 3 0,1 5 0,6 4 0,2 6 1,-3 1-1,5 6 2,1 3-2,4 3 1,0 4-1,-2 2 1,1 4-1,-2-3 0,-1 1 1,-2 3-1,-2-3-1,-5-1 0,2-3-4,-4 4-6,-3-7-10,2-1-9,-3-12-26,0 0-26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5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10 148,'6'-5'30,"3"-1"-12,6 6-11,-8 0-2,12 0-1,0 2-1,-2 3-1,-1 1-1,2 4 1,-3-1 0,-4 2-1,-3 1 0,-4 2 0,-4 1 0,-9 1-1,-4 0 1,0 1 0,-5-1-1,4 0 1,-2 0-1,5-4 0,3-2 0,2-1 0,6-9 0,4 9 0,5-5 0,4-1 0,6-3 0,2 0-1,-2 0 0,5-4-4,1 2-14,-3-2-5,0 0-11,-1-4-37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5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129 12 57,'0'0'64,"0"-7"-23,0 7-25,-6-2-4,-6-1-4,12 3-2,-15 6-2,8 4-1,-3 2-1,-2 6 1,-1 3-2,3 6 0,0 2-1,-2 7 1,3 1 0,3 3-1,3-1 0,-1 3 2,4-3-2,0 0 0,6-6 0,1-6 0,0-3-2,7-10 0,-3 1-6,2-11-13,4-4-7,-3-9-23,5-5-29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5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0 151,'0'0'30,"0"0"-15,0 8-8,13 2-3,0 3-1,5 3 0,4 2-1,1 2-1,4 1 0,-3-1-1,-2-3 0,0 0 0,-1-5-3,-10-7-5,4 2-11,-8-6-8,2-1-19,-5-8-33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6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137 2 110,'-10'-3'47,"1"2"-19,0 8-16,0 1-5,4 10-2,-3-1-1,1 7-1,-2 2-2,-1 3 0,4-1-1,-6-2 0,5 0-1,-3-4-1,1 0-5,-1-10-11,3-4-8,7-8-19,0 0-31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6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15 144,'11'-7'33,"-3"5"-11,-8 2-15,18-5-3,-6 4-1,-1 2 0,1 4-2,-2 2 0,-1 4 0,0 0 0,-6 3 1,-2 1-1,-1 0 0,-1 2 0,-2 0-1,-6-1 0,3-2 1,-6-1-1,5-2 1,-2 1-1,4-4 0,5-8 1,-9 10-1,9-10 1,0 0-1,0 7 0,0-7 0,16 8 0,-3-6 0,0 0 0,2 1-1,1 0 0,1 2-2,-2-5-7,5 1-10,-2-1-6,-2 0-19,2-1-35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6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 20 79,'0'0'45,"0"0"-16,-7-1-12,7 1-4,0 0-4,6-2-2,-6 2-1,14-5-2,-1 0-1,4 4 0,0-3-1,6 4 0,-1-1-1,5 1-1,-5 0 2,1 0-2,-6 0 0,-2 1-2,0 2 1,-8-3-3,3 2-9,-10-2-8,0 0-10,0 0-27,0 0-24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6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22 22 76,'-10'0'56,"10"0"-21,-6 0-21,6 0-4,0 0-2,-6-6-2,6 6-2,7-5-1,1 5 1,1-4-2,5 3-1,4-1 2,1 2-2,3 0 0,2-2-1,3 2 1,-2 0-1,-3 0 1,-1 0-1,-2 0 0,-4-2-1,-3 2-2,-12 0-8,13 0-8,-13 0-6,0 0-18,0 0-28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52.7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65,'0'0'37,"0"0"-8,0 0-10,0 0-7,8 7-4,-8-7-1,9 10-1,-9-10-2,16 17 0,-10-6-1,7 1 0,1 1-1,1 4-1,2-2 0,2 4 0,-2-1 0,4 0-2,-3-1 2,-2-2-2,-5-4 2,1 2-1,-1-6 0,-5 1 0,-6-8 0,13 10 0,-13-10 0,0 0-1,0 0-1,0 0 0,0 0-1,0 0-4,0 0-9,0 0-15,0-5-22,0 5-15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6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52 0 137,'-8'-2'34,"8"2"-10,-16 0-14,15 6-3,-5 2-2,6 7 0,-3 1-3,0 4-1,2 3 0,-2 1-1,1 4-1,-1-4-4,3 3-5,-3-6-9,3-1-6,-3-9-17,3-11-32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6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219 0 156,'0'0'28,"0"0"-8,-1 7-13,-4 1-2,-4 0-2,2 6 1,-2 1-2,-5 4-1,-2 0 0,0 3-1,-5-1 0,2 2 1,0-6-1,-1-2 0,2-3 0,2-3 0,4-7 0,4-2 0,2-5 1,3-5-1,3-3 0,3-3 0,3-2 0,1-4 0,0 2 0,-1-1 0,1 3-1,-4 0 2,3 3-2,-3 3 1,-3 12 0,9-9 0,-9 9 1,10 5-1,-3 2 1,2 4-1,0 4 1,3 4 0,1-1-1,-2 5 1,5-2-1,-2 3 0,-1-2-1,-3-2-1,2-1-3,-6-5-6,4 2-9,-6-8-5,2-2-15,-6-6-29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6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32 114,'6'-8'43,"3"2"-16,1 2-13,-2-5-5,8 8-3,-2-2-1,5 3-1,-4 0-2,1 6 0,-3 3-1,-1 1 0,-6 3 0,-4-2 0,-2 3-1,-2-2 0,-7-2 1,-3 1 0,3-3-1,1 0 1,-1-4-1,9-4 0,0 0 0,-2 11 1,5-8-1,7 1 0,2 2 1,-2 2-1,2 1 1,1 1 0,-5 3 0,-3 0 0,-2 0 0,-3-2 0,-4 2-1,-6-3 0,-5-1 0,-4-2-2,3 0-2,-9-7-9,5 1-7,-1-1-4,5-3-14,2-7-35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6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101 26 168,'6'-8'24,"-3"-2"-4,-3 10-15,3-8 0,-3 8-2,0 0 0,-9 12-1,-1 1 0,-2 3-2,-2 6 2,0 4-1,1 4 0,2 3 0,-3-1 0,7 3 0,0 2 0,7-3 0,0-3-1,0-2 0,9-4-2,-1-5 1,7 3-3,-8-8-10,8-1-5,-3-6-6,-1 2-13,-6-4-35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6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8 104,'-1'-8'48,"1"8"-20,0 0-14,0 0-3,9 1-4,-9-1-1,16 17-1,-2-6-1,1 4-1,2 1-1,2 3 0,2 1-1,-4 0 0,1-1-1,-2 1 0,-1-2 0,-4-1 0,1-1-2,-6-5 0,3 1-4,-9-12-10,4 11-5,-4-11-7,0 0-19,-9-11-32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6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165 13 102,'5'-8'47,"-5"8"-21,7-6-11,-7 6-5,0 0-2,0 0-1,-7 0-3,-1 3 1,-2 8-3,-3 4 0,1 8 0,-2-1 0,-4 4-2,1 2 0,-1 1 0,3 1-2,-1-5-1,6 0-4,-4-8-8,9-4-6,5-13-8,0 0-24,0 0-24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7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75 56 88,'0'-4'50,"0"4"-19,0 0-17,0 0-4,0-11-3,0 11-1,0 0-3,0 0-1,0 0 0,5-3 0,-5 3-1,11-2 0,-3-3 0,3 2 0,-3-3 0,6 1 1,-3-1-1,-2 2 0,1 0-1,-2 1 1,-8 3-1,8 0 0,-8 0 1,3 7-1,-3-7 0,0 15 0,0-6 0,0 1 0,-3 2 0,0-1 0,-1 2 0,-2-4 0,0 3 0,2-1 0,-3-3 0,7-8 0,-11 11 0,11-11 0,0 0 0,0 9 0,0-9 0,11 7 1,-1-2-1,-1 0 0,1 1 1,2 3 0,-4-1-1,3 3 2,-4-1-1,-3 2 1,-2-2-1,-1 1 1,-1 0-1,-3-1 0,-5-1 0,0-3-1,-5 0 0,-3-2 0,0-1-2,-7-1 0,5 0-6,-8-2-12,4 0-1,-3-2-9,4-2-25,-2-4-29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7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 44 141,'0'0'33,"-8"-4"-11,8 4-12,0 0-4,0 0-1,5-3-2,4 3 1,-9 0-2,15-1-1,-6 1 0,4 0 0,1-1-1,1 1 1,1 0-1,0 0 0,0 0 0,-1-3-1,2 3-2,-5-5-4,3 3-9,-4-3-5,1 1-10,-5-4-24,5 0-21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7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85 157,'0'0'27,"0"0"-8,0-10-11,0 10-3,9-6-2,-3 2 0,4-2-2,-3 1 0,5-6 0,0 2-1,-3-2 1,1 5 0,0-3 0,-10 9 1,6-8 0,-6 8-1,1 7 1,-1 4-2,-3 6 2,1 5-2,-6 4 1,1 3-1,-2 0 1,3 4-1,-2-4 0,0 0 0,1-4-1,1-6 1,5-4-2,-4-4 0,5-1-3,0-10-4,0 0-10,3-8-4,-1-2-11,1 1-29,1-6-15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7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16 17 152,'4'-11'29,"-4"11"-13,10-7-7,2 10-2,-12-3-2,14 23 1,-9-8-2,5 10-1,-6 0 0,6 9 0,-4-1-1,-2 4-1,1 0 1,-2 4-2,-3-1 1,0 1-1,-9-1 0,3-3 0,-8-2-2,1-5-2,2 2-9,-3-8-8,1-7-2,1-7-13,2-3-34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53.1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227 2 65,'-7'-7'54,"7"7"-27,0 0-11,-14 4-4,9 3-3,-4-2-2,4 7-1,-6-3-2,3 7-1,-1-3 0,-4 8-2,1-1 1,4 2 0,-6 1-2,-2 0 1,2-2-1,2 0 0,-2-3 1,1-4-1,1 1 0,1-8-1,5-1-1,-4-4-1,10-2 0,-4 3-4,4-3-12,0 0-10,0 0-26,0 0-16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7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62 155,'0'0'26,"-7"-4"-6,7 4-13,0 0-3,0 0 0,0 0-1,13-7 0,-4 2-1,12 4-1,0-1 1,7-2-1,1 2-1,2-1 1,-1 3-2,-2-2 0,0 2-2,-12-5-4,3 3-10,-7-3-5,-12 5-10,4-13-24,-4 5-24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7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77-1 161,'-11'0'26,"2"1"-6,4 9-11,-1 3-3,-1 6-2,1 2-2,3 7 0,-6 2-1,4 0-1,-1 2-2,2-7-4,2 2-12,-1-7-3,3-5-8,0-15-26,0 6-25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7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221 0 146,'-4'11'29,"-2"-3"-8,3 5-15,-7 0-2,4 4 1,-8 0-1,0 6 0,-3-6 0,2 5-2,-5-5 0,2 1-1,1-5 0,2-1-1,-1-5 0,4-3 0,4-3 0,-3-1-1,8-9 1,-4-5 0,4-2-1,2-3 1,1-2 0,0 1 1,1-2-1,2 2 0,4 2 1,-4 6-1,2 0 1,-5 12 1,13-7-1,-3 7 0,-4 5 0,6 7 0,-1 3-1,4 2 1,-2 3 0,-1-1-1,2-1 0,0 1 0,-3 2-1,1-7-2,-3 1-2,-3-8-11,-1 5-4,-5-12-6,12 10-18,-2-10-31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7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8 152,'4'-9'28,"-4"9"-8,0 0-11,0 4-4,0 10-2,0-1 0,0 5 0,0 3-2,0-2 1,4 2-2,-2-4 1,1-6 1,3-1-1,-6-10 0,19 6 0,-12-6 0,5-6-1,1-1 1,1-2-1,-5-1 0,3 1 0,-1 0 1,1 3-1,-7 0 1,-5 6-1,11 0 1,-11 7 0,0 5-1,0 5 1,-7 1 0,1 5-1,-3-1-1,2 1 0,-3-1-3,3-7-8,-2 0-8,3-6-4,6-9-13,-10 4-35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7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155 15 81,'0'0'53,"-13"-8"-18,7 2-20,6 6-3,-13-1-3,13 1-3,-15 8 0,5 4-1,3 5-2,-7 6-1,1 6 0,2 6 0,-4 4-1,2 7 0,4 4-1,0 0 1,5 0-1,2-3 0,2-4 0,2-5 0,5-5-1,3-7-1,4-6-3,-1-10-10,3-2-6,-2-6-5,5-2-20,2-9-34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7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13 6 129,'-7'-6'37,"7"6"-13,0 0-9,-6 0-8,6 13-2,5-1-2,6 7 1,2 2-1,3 7-1,-1 0-1,3 1 0,-1-2-1,1-3 0,-2-2-1,-3-6 0,1-2-3,-5-12-10,0 0-6,1-6-6,2-5-16,-5-4-33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8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201-1 165,'-13'0'25,"-4"1"-5,4 13-13,-5 2-1,2 5-3,-2 4-1,2 4 0,0 1-1,1 0-2,0 0-1,0-5-3,6 0-14,2-4-3,-3-6-9,8-7-26,2-8-24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8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1-2 155,'5'-2'26,"-5"2"-5,2 5-13,-2 3-3,6 6-3,-6 0 0,2 7 1,-2-1-2,1 1 1,1-1-2,2-2 1,0-4 0,2-2 0,-6-12 0,13 8 0,-4-8 0,1-2 0,4-3-1,-1-2 1,1-1-1,-5 1 0,1-1 0,1 5 0,-11 3 0,5-3 0,-5 3 0,0 7 0,-2 3 0,-1 2 0,-6 3-1,3-1 0,-1 1-1,-1-4-4,8 3-9,-7-8-5,7-6-8,0 0-20,0 0-29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8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6 168,'0'0'24,"10"-7"-5,-10 7-12,15 5-3,-1-3-1,2 4-1,2-1 0,2 1-1,1-4-1,-4 1 0,2-3-2,-6 0-1,2 0-10,-5-5-6,1-2-5,-7-2-17,-1 0-30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8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-1 125 145,'10'-5'30,"0"1"-13,-4-8-4,8 6-5,-8-7-2,9 3-2,-5-2-2,5-1 0,-5 1-2,0 1 1,2-1 0,-3 5-1,-9 7 1,10-8-1,-10 8 1,4 4 0,-4 4 0,-4 7 0,-2 4 0,0 1 0,-3 3 0,1 4 0,0 1 0,0 0-1,0 1 0,0-3 1,3-4-1,-1-1-1,2-4 0,0-4-1,4-2-2,0-11-4,0 0-12,0 0-3,0 0-9,2-10-29,4 1-19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55.0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0 81,'0'0'37,"0"0"-13,-9 0-7,9 0-7,-7 12-4,7-2-1,-6-3-1,1 8 0,2-5-1,2 4 0,1-3-1,0 2 0,0-1 0,0-4 0,0-8-1,4 14-1,-4-14 1,13 4 0,-5-4-1,-2 0 0,3-1 0,-1-5-2,2 1-1,-4-6-7,3 1-12,-3-2-15,-1 0-25,3-2-7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8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194 7 166,'0'-8'24,"0"8"-4,0 0-14,6 0-3,0 6 2,0 11-3,-2 1 0,5 6 0,-5 4 0,6 6-1,-5 1 1,2 1-1,-3 4 0,-4-1-1,0 1 1,0 0 0,-5-2 0,-6 0 0,-6 1-1,-2-1 1,-2-6-1,-5 1 0,0-6 0,1-3-1,-3-2-2,3-7-2,8 1-10,1-7-6,4-1-3,5-3-18,7-5-32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8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16 94 57,'0'0'61,"-7"5"-29,7-5-13,0 0-6,-9 0-4,9 0-2,0 0-2,0 0-1,0 0-1,0-6-2,0 6 1,3-13-1,3 4 0,0 1-1,0-3 1,-2 1 0,2-2-1,-2 2 1,-1 3 0,-3 7 0,6-13-1,-6 13 2,0 0-2,0 0 1,0 0 0,0 9-1,0 5 1,-2 2 0,0 3-1,0 7 1,-1 0-1,0 2 1,2-2-1,-1-5 0,1 1 0,-2-6-1,1-3 0,1-4-1,1-3-3,0-6-3,0 0-12,1-8-6,4-1-20,-2-7-28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8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 17 67,'2'-11'51,"-2"11"-18,0 0-22,7-7-4,-7 7 1,0 0-1,9 0 0,-9 0 0,0 0-1,9 8-1,1 7-1,-6 3 0,8 5-1,-2 4 0,5 3-1,-2 5 0,1 6-1,0 3 1,-6 2-1,0-2 0,-7 2-1,-2 0 1,-8-2-1,-6 0-1,-4-6-2,3 2-6,-7-11-10,2-3-5,-1-9-15,3-5-37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8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212 12 65,'0'0'47,"11"-8"-17,-11 8-9,0 0-9,4-8-3,-4 8-3,0 0-1,7 0-2,-7 0-1,0 0 0,3 3-1,-3 6 1,-3-2 0,-1 4-1,-2 0 0,-6 3 0,-1 2 0,-3 0 0,-1 1 0,-1-2 0,-5 0 0,2-3 0,4 0-1,-2-2 1,0 1-1,6-2 0,1-2 0,3-2 0,9-5 0,-10 8 1,10-8-1,-5 8 0,5-8 0,0 0 1,12 3-1,-7-2 1,6 1-1,1 2 0,3-1 2,-1-1-2,1 2 0,4-1 0,-5 0 1,2 0-1,-1 0 0,1-1 0,-6-1 0,1 3 1,-3-2-2,-8-2 1,15 8-4,-15-8 0,10 4-6,-10-4-10,0 0-6,0 0-17,0 0-28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8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9 28,'0'0'48,"0"0"-6,0 0-23,0 0-5,3-4-5,-3 4-1,0 0-1,10-1-2,-10 1 0,0 0 0,6-4-1,-6 4-1,10 0 0,-10 0-1,13 4 0,-7-1 0,4-3-1,-1 4 0,0-2 1,3 1-1,-2-2 0,4 2 0,-3-2-1,3 2 2,-1-2-2,2 4 1,-2-4-1,2 0 1,-2 0-1,-3-1 1,0 2-1,2-1 0,-2-1 1,-2 2-1,-1-2 1,-7 0-1,10 2 0,-10-2 0,0 0-1,10 4 0,-10-4-1,0 0-3,0 0-10,0 0-6,0 7-10,0-7-25,-11 3-19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8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19 76 69,'-8'3'41,"8"-3"-14,0 0-7,0 0-7,0 0-3,-9-5-4,9 5 0,0 0-1,0 0-2,0-8 0,0 8-1,0 0 0,4-5-1,-4 5 1,13-3-1,-6 1 0,7 1-1,1 1 1,-5-2 0,5-3-1,0 0 1,1 1-1,-1 0 1,0 1-1,-8-1 0,5 2 1,-12 2-1,10-4 0,-10 4 0,8-5 0,-8 5 1,0 0-1,14-4-1,-14 4 0,0 0-3,9 0-6,-9 0-11,10-5-8,-10 5-23,15-8-23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37:39.49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43 210 85,'7'-6'50,"-6"-5"-18,1-2-18,-2 13-8,15-20-2,-6 11-1,-1-2 0,2 0 0,1 0-1,2-3-1,-4 0 0,2-2 0,-4 2 0,2-1 0,-4 1 0,0 1 1,2 4-1,-7 9 0,0-10 0,0 10 1,-2 7-1,-6 9 1,2 2-1,3 7 0,-5 6 1,4 6-1,1 1 0,3 5 0,0 1 0,0-4-1,0-2 1,1-1-1,3-6 0,-2-6 1,-2-5-1,1-4 0,-1-8 0,0-8 0,0 14 0,0-14 0,0 0 0,-5 0 1,5 0-1,-15-7-1,3 3 1,2 0 0,-4 0 0,-1 0 0,7 2 0,-8-1 0,3 2 0,6 0 0,-5 1 0,2 0 0,10 0 0,-10 0 0,10 0 0,0 0-1,0 0 1,0 8 0,0-8 0,18 4 0,-1-1 0,0-1 1,2-1-1,3 0 0,5-1 0,-5 0 0,2-3 0,1-1 0,-4 0 1,-4 2-1,-2-2 0,-5 2-1,-10 2 1,12-5-2,-12 5-6,0 0-10,3 10-4,-3-10-12,-1 6-31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41:22.47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-4 544 53,'0'6'39,"0"-6"-8,0 0-10,0 0-7,0 0-4,0 0-2,0 0-2,0 0-1,0 0 0,6 1-1,-6-1-1,7-4 0,-7 4 0,5-10-1,4 2-1,-5 2 2,6-5-2,-4 1 0,2 0 1,1-2-1,-1-1 0,1-2 0,-2-3 1,-1 0-2,-1-3 3,-2 0-2,-1-4 0,-2-3 0,0-1 0,-2 0 0,-1 0 0,2 0 0,-6-1 0,4 3-1,0 4 1,3 1-1,0 4 1,0 3-1,0-1 1,6 6-1,2-3 0,-2 6 1,4-1-1,4 0 0,-5 5 0,5-1 0,4 3 0,0 1 0,-4 1 0,3 3 0,-2 0 0,0 5 0,-3-3 0,1 3 1,-9 3-1,1-2 0,-1 4 0,-4-2 0,-4 2 0,-2 0 1,-4-1-1,2 1-1,-7-4 2,0-1-1,-4 2 0,2-5 0,2-3 0,0 1 0,4 0 0,2-3 0,1-1 0,8 0 0,0 0 0,-3-5 0,3 5 0,3-6 0,5 2 0,1 1-1,4-1 1,0 2 0,2 1 0,2 1 0,2 0 0,-2 4 0,-3 2 0,3 0 0,-4 5 0,1-3 0,-5 5 0,-1-3 0,-4 4 0,2-4 0,-6 2 1,0 0-1,-9 0 0,5-2 1,-7-2-1,-2 2 1,0-2-1,-2-3 0,-2 1 1,0-5-1,0 0 0,-3-1 0,3-1 0,2 0 0,3-3 0,3 1 0,9 3 0,-13-7-1,13 7-1,0 0-2,3-2-7,-3 2-10,11-6-3,-3 2-16,3 3-32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41:22.83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0 145,'0'0'31,"0"0"-8,-7 10-16,7-10-2,-6 8 0,6-8-2,-2 16 1,-3-9-2,5 5 0,0-4-1,4 2 0,-3 0-1,2-3 1,-3-7-2,12 8 1,-7-5-1,-5-3-2,15-4-6,-8-5-11,-2 1-5,0-6-15,2 1-31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41:23.01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25-1 158,'0'0'28,"-12"-1"-8,12 1-13,-9 4-3,9-4-2,-1 8 1,1-8-5,0 7-1,0-7-15,8 3-5,-8-3-11,7 1-29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55.2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7 85,'-11'-4'52,"11"4"-22,0 0-22,-6-3-2,6 3-2,0 0-3,0 0-2,0 0-10,0 0-15,0 0-20,0 0-13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41:25.83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 72,'0'0'49,"0"0"-24,0 0-8,0 0-5,0 0-5,0 0-1,0 0 0,13 7-3,-13-7 0,14 1 0,-8-1-1,7 0 0,-1 0-1,3 0 1,-1 0-1,1-2 1,0-3-1,-1 4 0,0-2-1,-4 2 1,1 0-1,1-2 0,-1 3 0,-7-1 0,-4 1 0,12-1-1,-12 1-1,0 0-1,5 2-6,-5-2-11,0 0-10,-4 8-21,4-8-24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41:26.20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7 85,'0'0'53,"-12"4"-28,12-4-13,0 0-1,-8 3-2,8-3-3,0 0-1,8 5-2,-8-5-1,15 1 0,-4-1 0,-1 0 0,4 0-1,0 0 0,2-2 0,-2 1-1,0 0 2,1 1-2,-3-1 1,1 1-1,-1-1 0,0 0 0,-5 0-1,2 0-2,-1 1-4,-8 0-12,12-4-5,-12 4-17,10-7-32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41:26.89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10 92,'0'0'50,"2"-6"-20,-2 6-21,0 0-1,0 0-1,0 0-2,12-4-1,-12 4-1,0 0 1,0 6-1,0-6-1,0 15-1,0-6 1,0 0 0,0 2-1,0-1 0,-6 4 0,3-3 0,0 4 0,1-1-1,0 1 1,-4 0-1,4 0 1,-1-2-1,1 3 1,1-4-1,1-2 0,0-2 0,0-8 0,0 6-1,0-6-1,0 0-2,0 0-8,7-5-9,-7 5-5,10-12-20,-6 4-34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41:27.31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9 142,'0'0'32,"0"0"-12,0 0-17,0 0 1,0 0 0,0 0-1,8 5 0,-2-3 1,2-2-2,1 0 0,1-1 1,4 0-2,0-1 0,2-1 0,-2 1 0,0 0-1,1 0 0,-3 2 1,0-2-1,-5 0-1,1 2 0,-8 0-2,9 0-9,-9 0-8,0 0-7,0 0-20,0 0-31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41:28.46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267 20 53,'0'0'57,"0"0"-29,0 0-7,0 0-7,-1 9-5,-4-3-2,1 5-1,-5 0-2,7 2-1,-10-1 0,2 3-2,3-4 1,-4 2 0,-3-2-1,2-1 1,-2 0-1,0-3 0,4-1 0,-3 0-1,-1-3 1,0-3-1,2 0 0,1-1 1,2-5-1,-3-1 0,0 0 1,2-2-1,3-3 1,-1 1-1,1-3 0,2-1 2,0 2-2,3-3 0,2 4 0,0-1 0,3 2 1,6 1-1,-5 4 1,6 2 0,-4-1-1,4 4 1,-1 1-1,1 2 1,2 3-1,1 2 1,1 1-1,-1 4 0,-2 2 1,2-1-1,1 2 1,-1-4-1,1 4 1,-3-4-1,2 1 1,0 0-1,-8-1 0,5-1 0,-2 2 0,0-3 0,-2 1 0,1-1-1,-6-1-1,-1-8 0,7 12-5,-7-12-10,3 6-5,-3-6-11,0 0-32,0 0-18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41:28.79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0 159,'0'0'26,"-1"7"-6,1-7-18,-7 18 1,-2-11-1,6 7 1,-4-3-1,4 4 0,-1-4-1,4 3 2,0 0-3,2-3 1,2 1-1,4-5 0,-2-2 0,4-2-2,0 2-4,-10-5-13,14 0-4,-7-3-14,2-5-31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41:28.99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0 132,'0'0'33,"0"0"-12,3 1-19,-3-1 0,0 0-3,3 7-7,-3-7-15,0 0-14,0 10-19,0-10-9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41:30.09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232 17 40,'0'0'62,"3"-10"-14,-3 10-29,0 0-4,-3-7-5,3 7-2,-9 0-3,9 0-1,-17 0 0,10 5-1,-4-2-2,-2 4 2,0-2-2,-1 1 0,-2-2 0,2 5 0,0-3 0,-1 0 0,0 1 0,3 0 0,-2 0-1,2 2 1,1 1 0,1-2-1,2 3 0,3-1 0,3 0 0,2 2 0,0-4 0,2 1 0,7 0 1,1 0-1,3-1 0,1-1 0,5-1 0,-1 4 1,-1-5-1,2 1 0,-2-2 0,1-1 0,-1 1 0,-2-3 0,-1 1 0,-4-2-2,0 0-1,-2-4-1,2 4-6,-10 0-11,6-7-5,-6 7-19,0-12-33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41:30.47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19 94,'-6'-4'52,"6"4"-21,0 0-17,-11-2-5,11 2-3,0 0-2,0 0-2,0 0 0,0 0-1,0 0 1,0 0-1,0 0 0,0 0 0,0 0 1,10 0-1,-10 0 0,14 0 0,-7-1 0,4 0-1,2-2 0,1 3 0,3 0 1,-1 0-2,4 0 0,-2-1-2,2 1-10,0 0-7,-2 0-8,-2-3-19,0-2-32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41:31.92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148 78 20,'0'0'61,"2"-8"-13,-2 8-25,6-6-6,-6 6-6,4-10-3,-4 10-2,0-9-1,0 3-2,0 6 0,-5-13-1,5 13 1,-13-11-1,6 8 0,-2-4 0,-1 4-1,0 2 0,0 0 0,2 1 0,-3 0 1,2 2-1,2 3-1,-2 2 1,9-7-1,-10 10 0,6-3 1,0 2-1,3-3 0,1 2 0,0 2 0,0-1 1,0 4-1,2 0 0,3 1 0,-1-1 0,-3 2 0,2-1 1,1-2-1,-4 0 0,2-2 0,-2-2 1,0 3-1,-4-4 0,1 0 1,3-7-1,-7 11 0,7-11 0,-10 9 0,10-9 0,-7 7 0,7-7 0,-9 6 0,9-6 0,-6 5 0,6-5 0,0 0 0,-5 13 0,5-13 0,-2 9 0,2-9 0,0 11 0,0-2 0,2-2 0,-1 1 0,3 1 1,-4-1-1,2 3 0,-1-3 0,-1-1 1,0 3-1,0-3 1,0 1-1,0 0 0,0 0 0,0-8 1,0 14-1,-1-6 0,1 1 1,0 3-1,0-3 0,0 2 0,1-2 0,2 1 0,1 1 0,6-3 0,-4-3-1,4 1 0,3-4-2,-2 1-1,-2-4-6,5-3-11,-3-4-4,3-1-20,1-4-31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56.1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201 31 60,'0'0'56,"7"-9"-27,-7 9-9,0 0-7,2-11-5,-2 11-1,0 0-3,0 0 1,-5-8-2,5 8-1,-12-2-1,4 2 1,0 0 0,-4 0-1,4 0 0,-4 5 0,-4-3 0,5 3 0,-1-2-1,-1 3 1,-1-2-1,0 4 1,0-3-1,5 3 0,-2 1 1,0 0-1,6 0 0,-1 1 0,1-2 2,4 4-4,-1 0 2,2-1 0,0 1-1,0-2 0,5 0 1,4 1 0,-4-2-1,6-1 1,-4-1 1,7-3-1,1 1 0,0 0 1,1-3-1,1 0 0,-2 0 0,3-2 0,-4 0 0,0-3 0,-3 0 0,-2-1-1,2 3 0,-11 1-1,11-7-2,-11 7-7,6-7-11,-6 7-11,0 0-27,3-12-20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41:32.41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13 127 148,'0'0'29,"7"-8"-7,-7 8-16,0 0-2,6 5 0,-6 2-1,-2 2-1,-2 4-1,4 0 2,0 1-2,0-4 0,6 1 0,2-3 0,2-3 0,3-3-1,4-2 1,-1-4-1,4-5 1,-2 0-1,-1-5 1,-1-3-1,-3 1 0,-1-3 0,-7-1 0,-1-1 0,-4 1 1,-7 1-1,-5 3 0,1 2 1,-6 4-1,-1 5 0,1 2 0,-6 3 1,4 5-2,2 4 2,2 0-1,-2 4 0,7-3 0,3 3-1,2-3-1,5 3 0,5 1-4,0-1-14,4 0-3,-1-1-12,5-2-33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41:32.71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 0 169,'0'11'25,"0"0"-7,-8-3-15,-1 4-1,3 0 0,-1 1-2,2-1 0,2 1 1,-3-5-2,6-8-2,0 0-6,0 0-11,0 0-6,-4-11-19,4-2-31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41:32.92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24 137,'0'-7'33,"0"0"-11,0 7-14,0 0-2,5-10-2,-5 10-2,9 0 1,-9 0-2,0 0 0,7 10 0,-7-10-2,0 0-1,0 10-6,0-10-12,-6 12-6,6-12-17,-8 9-32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41:33.62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0 152 135,'0'0'34,"6"0"-11,-6 0-15,10 0-3,-2-4-2,-1 0 0,3-2 0,-1-3-1,1-3 0,-3 0 2,4-3-3,-4-3 1,2 4-1,-2-3 0,-1 3 0,-2 3 0,0 2 0,-1 2-1,-3 7 2,0 0-2,0 0 1,3 12-1,-3-4 0,0 5 0,0 1 0,-4 2 1,2 0-1,-2-1 0,1 2 0,2-2 1,-2-1-1,0 2 0,2-4 0,-4 1 0,4-5 0,0 3 0,1-4 0,0-7 0,-5 9-1,5-9 0,0 0-2,0 8-1,0-8-6,0 0-11,0-7-5,0 7-17,0-12-33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9:41:34.65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38 100,'0'0'45,"0"0"-16,7-13-20,-7 13-2,10-8-1,-3 8-1,0-9-1,4 9 1,-1-5-2,4 5 1,1-3-2,0 3 1,1 0-2,1 2 1,-2 1-1,0 5 0,-4 0 0,0 2 0,-4 2 0,1 2 0,-6 1 0,0 2-1,-2-1 1,0 3-1,-3-1 0,2 0 0,-7-2 0,1 0 0,0 0 1,0-2-1,-1 1 0,1-3-1,-1 1 1,3-2 0,2 1 0,0-2 0,3 0 1,0-2-1,3 0 0,-2 1 0,-1-9 1,5 11-1,-5-11 0,5 11 0,-5-11 0,2 8 0,-2-8 0,3 8 0,-3-8 0,0 0 0,1 9 0,-1-9 0,0 0 0,0 9 1,0-9-1,0 0 0,-4 9-1,4-9 1,-3 8 1,3-8-1,0 8-1,0-8 1,-2 12 1,2-12-1,0 9 0,0-9 0,8 12 0,-8-12 1,8 11-1,-8-11 0,10 10 1,-4-2-1,-2 0 0,-3 1 0,-1 0 0,0 1 0,-5 2 0,-1 1 0,2 5 1,-3-3-1,0-1 0,1 0 0,-3-1 0,1-2 0,-2-3-1,-1-3 1,-1-1-2,-2-2 0,3 2-2,-6-4-3,7 1-11,-5 0-6,5 0-11,-2-1-30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7:49.85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170 38 13,'11'-6'35,"-11"6"-7,0 0-2,10-7-2,-10 7-8,0 0-1,6-10-3,-6 10-4,0 0-1,11-6-2,-11 6 0,0 0-2,7-9-1,-7 9 1,0 0-1,0 0 0,0 0 0,0 0 0,0 0 0,0 0 1,0 0-2,0 0 1,-3 4-1,3-4 0,-10 9 2,2-3-3,-2 2 1,1 0 0,-3 5-1,-3-2 1,1 3-1,-1 0 0,-5 2 0,3 3 0,0-5 0,1 1 0,2-1 0,2-4 1,4 0-1,-2-2 0,10-8 0,-4 9 1,4-9-1,0 8 1,0-8-1,8 9 1,1-6 0,1 3 0,0 0 0,2 3 0,1-1-1,1 1 1,2-1-1,-2 0 1,0 1-1,1-1 1,-1-2-1,-1 0 0,-5 1 1,2-4-1,-3 1 0,-7-4-1,7 4 1,-7-4-2,0 0-2,0 0-2,0 0-11,0 0-5,0 0-7,0 0-28,-7 6-25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7:49.85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2 110,'4'-2'43,"-4"2"-23,13 0-7,-13 0-4,17 0-3,-9 0-1,7 3-2,-6 2 0,4 3-1,0-2 0,1 1 0,-2 3-1,2-3 0,-3 0 1,3 1 0,-2-2-1,2 0 0,-4-2 0,3 1 0,-1 0-1,1 0 1,-3-2-1,0 2 1,-1-2-1,-2 4 0,3-2-1,-10-5-1,14 8-2,-14-8-12,11 3-5,-11-3-10,6 0-28,-6 0-24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7:49.85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0 462 65,'0'0'39,"0"0"-8,0 0-9,0 0-8,0 0-4,7 0-2,-7 0-1,4-5-3,-4-2 0,3 0-2,-1-6 0,-1 2 0,1-6-2,-2-1 1,1-2-1,0-2 1,-1-5-1,3-1 1,-3-3-1,6-1 1,-3 0 0,0 2-1,5 1 1,-2 2 0,4 1-1,0 8 0,1 1 1,2 3-1,2 3 1,1 4-1,-2-1 1,2 4-1,-2 4 0,0 1 2,1 6-2,-4 2 0,-4 2 0,-1 4 1,-6 1-1,0 0 0,-6 4 0,-4-2 1,-3 0-1,-1-2 1,0-1-1,1-3 0,2-2 0,4-3 0,7-7 1,-10 7-1,10-7 0,0 0 0,11 2 0,-5-2 0,5 2 0,2 1 0,1 1 0,3 1 1,-1 0-1,-1 4 0,0-2 1,-4 2-1,0 2 1,-5-2 0,-5 0-1,-1-2 1,-5 1 0,-10-1-1,0 0 1,-5-3-1,-3 0 0,2-2 0,-2-1 0,-1-1 0,6 1 0,2-1-1,6 0-2,3-1-1,7 1-11,0 0-7,8-6-7,4 2-26,3-1-31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7:49.85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0 156,'0'0'28,"0"0"-7,0 8-16,0-8 0,0 6-1,0 4 1,-3-1-3,2 5 0,-5-2 0,0 6-1,5 0 0,-3-2 0,-2-1-1,2 0-3,4-1-8,0-14-9,0 9-5,0-9-17,4-12-35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7:49.85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28 126,'0'0'40,"6"-7"-16,0 7-14,-6 0-3,18-4-1,-11 1-2,9 3 1,0 0-3,6 0-1,-5-2 0,6 2 0,-2 0 0,-3 0-1,-1 0 0,-5-2-1,1 2-2,-13 0-11,0 0-7,0 0-7,0 0-19,-11-10-37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56.5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20 72,'0'0'59,"0"0"-23,-6 0-23,6 0-3,0 0-3,3-1-2,-3 1-1,14-2 0,-9 1-2,8 1 0,1 0-1,0 0-1,1 0 1,1 1-1,-4 0 0,2-1-1,-3 0-2,2-1-5,-2-1-10,-2-3-8,3 0-16,-4 0-33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7:49.86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2-1 172,'0'0'25,"0"15"-5,-2-6-14,2 8-3,0-1 1,3 6-1,-3 1-2,0-1 0,0 0 0,0-4-3,0 2-2,0-6-14,0-6-4,0-8-6,9 2-28,-5-7-35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7:49.86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 26 69,'0'-9'57,"0"9"-28,2-9-12,-2 9-5,0 0-2,0-8-3,0 8-2,0 0-1,0 7-1,0-7 0,-6 17-2,3-6 1,0 2-1,-1-1 1,1 1-2,2 0 1,1-2 0,1-2-1,6 0 1,-2-3 0,6 1-1,-4 1 1,6-1 0,0 0-1,-1 4 0,1-1 1,-3 2 0,-1 1 0,1 1 0,-8-1 0,0 1-1,-2-1 1,-2 1 0,-5-2-1,0-2 1,-6-1-1,1-2 0,0-3 1,-5-1-1,2-3-1,-2-1 0,2-2-2,1-8-2,6 4-9,0-7-7,1-1-7,2-4-20,5-3-33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7:49.86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41 132,'0'0'38,"10"-8"-14,-7 1-13,8 5-4,-4-4-1,7 4-1,0-2-1,3 1-2,0-1 0,2 4-1,-2-5 0,-1 5-1,-2 0 0,0 0-4,0 7-7,-1-4-8,-7 4-6,-6-7-17,12 13-35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7:49.86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0 541 131,'0'0'37,"0"0"-13,0 0-16,0 0-1,0 0-2,0-5-1,0 5-1,6-16 1,-1 6-3,-2-6 1,4-1-1,0-3 0,0-6-1,1-2 1,-6-2-1,4-3 1,-2-1 0,-1 0 0,0-3-1,0 0 0,0 3 1,2 2-1,-2 0 0,4 7 0,0 0 0,3 5 0,-1 5 0,1 5 0,3 6 0,2 4 0,-1 2 0,2 6 0,0 2 0,-1 3 0,2 2 0,-7 0 0,3 2 0,-10-2 0,-2 1 1,-2 0-1,-3-1 0,-9 1 0,-1-3 1,-1 1-1,1-4 0,-1-1 0,2-2 0,3-4 0,10-3 1,-9 3-1,9-3 0,0 0 0,9-3 0,-1 0 0,5 3 0,-3 0 0,3 0 0,1 3 0,0 1 0,-2 3 0,2-1 0,-3 0 1,-4 1-1,-7-7 1,9 13-1,-9-13 1,0 11-1,0-11 1,-14 11-1,0-6 0,-1 0 0,0 2 1,-1-3-2,-1-1 2,0-1-2,1 0 1,4 0 0,2-2-2,1 0-2,9 0-6,-7 0-9,7 0-5,0 0-13,1-7-33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7:49.86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30 134,'0'-5'34,"0"5"-11,9-4-17,-9 4-2,20-10 1,-12 6-1,8 2 0,-3-1-1,4 2 0,-3 0 0,4 1-1,-8 0 0,-1 5-1,-9-5 0,10 16 1,-10-10 0,-4 5-1,-4 2 0,-1 0-1,-6 0 1,1-1 0,0 0-1,-2-2 1,4-2-1,3 0 0,-2-3 0,8 3 0,3-8 0,0 8 0,0-8 0,8 8 0,2-4 0,4-3 0,5 1-1,-2-2-2,10 0-9,-10-2-9,3-5-4,-4-3-16,-1-4-39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7:49.86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38 100,'0'0'49,"0"0"-28,0 0-8,0 0-4,15 3-2,-2-3-1,5 0-2,2-2-1,3 1-1,-2-1 0,1 2-1,-1-4 0,-5 4 0,-2-3-1,-4 1 0,-3 2-2,-7 0-8,11-9-10,-11 9-6,2-11-17,-2 3-35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7:49.86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0 149,'-7'3'30,"7"-3"-9,-12 6-13,10 6-4,-2-5 0,4 9 0,-2-3 0,2 6-2,-1 0-1,0 3 1,-4-1-1,4-2-1,0 0 0,-5-6-4,6-3-15,0-10-4,3 6-8,-3-6-30,18-12-28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7:49.86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 37 35,'7'-5'48,"-7"5"-8,9-9-14,-5 3-9,-4 6-5,7-8-3,-7 8-2,0 0-1,9-9-1,-9 9-2,0 0 0,0 0-1,0 0 1,-6 11-2,2-3 0,-2 4 0,0 2 0,-1 0 1,2 2-1,-1 1 0,0-1-1,-1 0 1,1-3-1,1 1 0,0-5 1,1-1-1,4 1 0,0-9 0,0 8 1,0-8-1,13 4 1,-3-4-1,3 1 1,2-1 0,4 0 0,-2 0 0,3-1-1,-2-1 1,1 1-1,-4-1 0,-5 1 0,2 1 0,-12 0 0,8-1-1,-8 1-1,0 0-1,0 0 0,7-5-3,-7-4-1,0 9-2,7-13-1,-1 5 1,-5-6 0,7 5 1,-7-4 2,5 3 5,-4 0 4,-2 2 4,0 8 0,3-9 1,-3 9-2,0 0 1,0 5-1,0-5-1,-3 13 0,1-5-1,0 4-1,-3 2 1,0 2-2,1 0 0,0 4 0,-2-1 0,3-2-1,0 2 0,1-1 0,0-4 0,2-1-1,0-3 0,0-1-1,0-1-2,0-8-1,6 6-5,-6-6-10,0 0-4,3-4-16,-3 4-30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7:49.86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0 656 152,'0'0'28,"0"-4"-13,0-5-9,6 3-2,-2-7-1,4 4 0,-2-4 0,1 0 0,-1-2-1,2-1-1,-3-5 2,-1-2-2,0 0 0,-2-4 0,-2-1-1,0-3 0,0 0 0,0-4 1,-2 3-1,1-5 0,-2 3 0,2 1 0,1 2 0,0 0 0,0 4 1,1 1-1,5 4 0,-1 2 0,4 3 1,-2 4-1,4 3 1,1 5-1,2 4 1,0 1 0,2 6-1,1 6 0,-2 0 1,1 4-1,-6 4 0,1-4 1,-8 2-1,0 3 0,-3-2 0,-6-1 1,-5-3-1,-2 0 0,-1-4 1,1-1-1,-1-3 0,3-1 0,1-5 0,1 2 0,9-3 0,-7 4 0,7-4 1,0 0-1,0 0 0,0 0 0,6 0 0,2 0 0,1 1 0,1 4 0,4-2 0,0 5 0,0 1 0,1 0 0,-3 1 0,0 0 0,-2 0 0,-5 0 0,0-2 1,-5-2-1,0 2 1,-8-1-1,1-1 1,-3-1-1,-2 2 1,-3-3-1,0-2 1,-1 0-1,-2-1 0,2-1 0,2 0-1,0 0-1,4 0-2,-2-3-9,12 3-9,-8-5-2,8 5-17,0-9-37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7:49.86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51 18,'0'0'25,"0"0"-6,0 0-2,0 0-2,0 0 5,0 0-2,0 0-2,0 0-4,0 0-2,0-7-1,0 7-3,0 0-1,0 0 0,0 0-2,8-10 0,-8 10 0,16-8 0,-7 2-1,3 3 1,0-5-1,2 6 0,-3-3-1,2 4 1,-2 0-1,1 1 1,-4 3-2,5 1 1,-6 4 0,2 0-1,-4 0 1,0 2-1,-5-2 1,0 2-1,-5-1 1,0 1-1,-7-2 1,1-1 0,-2 1-1,3 0 1,-2-2-1,0 0 0,4-1 1,-1-1-1,9-4 0,-7 6 0,7-6 0,0 0 0,7 4 0,0-3 0,0 2 1,6 0-1,-3 0 0,3 3 0,-2 0 0,1 1 0,-3 0 1,0 2-1,0-4 1,-7 4 0,3-2 0,-4 0 0,-1-7 0,0 12-1,0-12 1,-8 12 0,-2-10-1,0 3 1,-2-2-1,1 1 0,-3-1 0,0-2 0,-2-1 1,0 0-2,-1-1 0,3-8-2,4 8-10,-1-6-8,-1-4-4,4-4-16,1 1-41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57.8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65 130 132,'0'0'37,"-5"9"-14,5-9-18,-6 14 0,6-14-1,0 14-1,0-14-1,6 10 0,-6-10 0,16 2-1,-7-2 0,2-7 0,3 0 0,2-2 0,-2-6 1,0 3-1,-3-5-1,-3 3 1,-5-4 0,-2 1 0,-2 1 0,-2 1 0,-11 3 0,0 1-1,1 5 1,-2 3-1,-1 3 1,0 5 0,2 5-1,2 3-2,-2 4 2,1-2-2,4 4-1,0-1-3,2 3-3,1-4-13,5 1-7,1-2-20,1-4-33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7:49.86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18 28,'-8'-2'32,"8"2"2,0 0-4,-7-1-9,7 1-5,0 0-5,0 0-3,-9 0-2,9 0 0,0 0-2,0 0-1,0 0 0,5 4 0,-5-4 0,11 0 0,-5 0-1,8 0 0,-2 0 0,4 0-1,-1-1 1,5-1-2,-3-1 2,4-1-1,-4 1-1,0 1 1,-2-1-1,1 3 0,-5 0 1,2 0-1,-7 0 0,-6 0-1,11 0 0,-11 0-2,0 0-1,0 0-7,0 0-10,0 0-10,-3 0-22,3 0-24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7:49.86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88 7 142,'-8'-8'33,"8"8"-11,0 0-14,-13 0-3,10 8 1,-3-2-2,6 6 1,-8 2-2,7 4 0,-2 3-1,1-1 0,-2 0-1,0 1-1,0-1 1,-1-1-2,0-3 1,0-4-1,1 0 0,-2-5-1,5 2-2,1-9-8,-6 10-9,6-10-5,0 0-19,0 0-31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7:49.87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97 81,'3'-6'54,"-1"-6"-21,-1 0-19,6 4-4,-4-4-3,8 5-2,-5-5-1,7 5 0,0-3-1,4 4 0,0 2-1,5 3 1,-2 1-2,4 0 1,-4 3-1,0 7 0,-4-1 0,-2 6 0,-7-2 0,-4 4 0,-4-2-1,-8 3 0,-5-1 1,-5 2-1,0-2 0,-1-3 0,0 2 0,1-6 0,7 1 0,0-5-1,12-6 1,-7 11 0,7-11 0,4 9 0,6-5 0,4 3 0,1 2 1,2 1 0,0 0-1,1 2 1,2 0 0,-4 3 0,-2-1-1,-6-1 1,1-1 0,-6-1 0,-3 1-1,-4-2 1,-8-2 0,-2 2 0,-3-4-1,-3 0 1,-1-2-1,1 1 0,-6-4 0,6-1 0,-1-1-1,4-5 0,3 4 0,2-6-2,12 8-1,-12-13-3,12 13-6,7-5-9,4 3-6,3 1-20,5-1-33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7:49.87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0 659 118,'0'0'39,"13"0"-14,-13 0-16,7-1-3,-7 1-1,9-6-1,-9 6-1,6-12 1,-6 0-1,4 0-2,-4-8 1,3-2-1,-3-4-1,0-4 2,0-6-1,-3 0 0,3-5 0,-3 0 0,3 1 0,0 0 0,3 0 0,1 3 0,-1 1-1,4 5 2,-3 2-1,2 4 0,3 3-1,-4 0 1,4 8 0,2 3-1,-2 0 1,2 6-1,2 5 0,1 0 0,-3 3 0,4 6 0,-4 2 0,2 2 0,-2 3 0,0-1 0,-5 0 0,3-1 0,-8 3 0,0 1 1,-1-6-1,-1 3 0,-6-3 0,0 0 0,-5-2 0,0 0 0,-1-3 0,-1-2 0,2-1 0,1-1 1,1 1-1,4-3 0,6-1-1,0 0 1,0 0 1,0 0-1,0 0-1,9-5 2,-1 3-2,2 2 1,0 0 1,3 2-2,0 4 1,0 0 1,1 2-1,0 2-1,-1 0 1,1 2 0,-7-3 1,3 3-1,-4 0 0,2-1 0,-6-2 1,-2 1-1,0-1 1,-3-1 0,-7 0-1,-1-2 1,-5-1-1,0-2 0,-2-1 0,-5-1 0,2-1 0,-5 0-1,1 0 1,2-3-2,-3 1 1,8 1-2,1 1-1,4-4-5,13 4-9,0 0-6,0 0-12,9-9-30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7:49.87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11 119,'10'-9'43,"-10"9"-18,0 0-13,0 0-5,0 0-1,0 0-2,3 9-1,-3-9 0,0 10-1,0-10-1,-2 14 0,2-14 0,-4 11-1,4-11 1,-10 13-1,10-13 1,-3 6-1,3-6 0,0 0 1,-6 8-1,6-8 0,0 0 1,0 0-1,0 0 0,6 7 0,-6-7 1,0 0-1,9 0 0,-9 0 1,10 0-1,-10 0 0,12 0 1,-4 0-1,-1 0 0,0 0 1,0 0-1,0 0 0,-7 0 0,11 0 0,-11 0 0,12 4 0,-12-4 0,11 1 0,-11-1 0,6 0 0,-6 0 0,0 0 0,10-5-1,-10 5 1,2-7-1,-2 7 0,5-9 1,-5 9-1,8-12 0,-6 5 1,1 2-1,-3 5 2,8-16-1,-7 9 0,-1 7 0,6-11 1,-6 11-1,0 0 1,7-7 0,-7 7-1,0 0 1,0 0 0,0 5-1,0-5 1,-5 15-1,2-4 0,-2 4 0,4 0 0,-6 2 0,3 2 0,-1 0 0,-2 1 0,3 1-1,1-5 1,-2 1-2,-1-4 1,4 1-3,-5-8-1,7 5-10,0-11-7,0 0-7,-7 8-26,7-8-24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05.94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171-3 10,'0'0'45,"0"0"-10,0 0-7,-6-3-9,6 3-5,0 0-3,0 0-2,0 0-2,0 0-1,0 0-1,0 0-2,0 0 1,-3 6-1,3-6-1,0 0 0,0 0-1,-2 7 1,2-7-1,-8 11 0,8-11 1,-7 12-1,0-4 0,4 3 0,-2-1 1,1 4-2,-2-2 1,3 3-1,0-4 1,-1 0-1,-1-1 1,3 0-1,-1-4 0,3-6 1,0 9-1,0-9 0,0 0 0,-5 10 1,5-10-1,0 0 0,0 0 0,0 0 2,0 0-2,0 0 0,0 0 0,0 0 0,0 0 0,6-4 1,-6 4-1,12-1 0,-12 1 0,13 0 1,-7 1-1,5 3 0,-2 3 1,1-3-1,2 4 0,-2-1 0,-2 0 1,0-1-1,0 3 0,-1-1 1,-7-8-1,9 17 0,-6-10 1,-3 2-1,3 2 0,-3-2 1,0 0-1,0 2 0,0-5 1,-3 3-1,3-9 1,-8 10 0,8-10-1,-14 7 1,4-4-1,1 0 1,-3 1-1,-2-2 1,-1 2-1,-1-2 0,0-1 0,-2-1 0,-1 3 0,5-3 0,-1 3 0,3-3 0,2 1-1,-2-1 1,12 0-1,-11-4-1,11 4-1,-2-11-3,4 0-13,5-1-3,-1 0-11,3-5-30,-2 0-19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06.81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16 5,'0'0'40,"0"0"-6,-7-3-3,7 3-10,0 0-4,0 0-5,0 0-3,0 0-1,0 0-3,0 0 0,0 0 0,0 0-2,0 0 1,0 0-2,0 0 1,0 0-1,0 0-1,0 0 0,0 0 1,0 0-1,0 0 0,4 0 0,-4 0 0,0 0 0,12 0 0,-12 0 0,15 0 0,-7-1-1,1 1 1,3-1-1,1 0 1,-1 1-1,-2 0 2,2-1-2,1-1 0,-3 1 1,2 1-1,-1-2 1,1 1 0,-2 1-1,-1 0 1,-2-2-1,1 1 0,-8 1 1,11 0-1,-11 0 0,0 0 0,0 0 0,5-1 0,-5 1 0,0 0 0,0 0-1,0 0 0,0 0-1,0 0-11,0 0-6,-3 0-7,3 0-16,0 0-33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6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130 28 116,'9'-13'39,"-9"13"-19,4-9-7,-4 9-3,4-7-2,-4 7-2,0 0-1,0 0 0,-5 5-2,-2 6 0,-2-2-1,-3 6 1,-1 5-2,-1-2 0,-1 4 0,1 0 0,1 0-1,1 0 1,0 4-1,5-5 0,1 2 1,2 3 0,1-3-1,3 0 0,0 3 1,4-4-1,0 1 0,4-2 0,0-5 0,1-2-2,4-3-2,-8-6-7,7 1-10,0-6-3,0-8-14,1-3-36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6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0 165,'0'0'25,"0"7"-6,0-7-15,0 0-2,0 0-1,0 0-3,-1 7-5,1-7-12,0 0-5,0 0-17,0 0-32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6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9 74,'0'0'60,"0"0"-30,-3-9-12,3 9-5,0 0-4,0 0-2,0 0-2,-1 7-1,1 0 0,0 3-2,-2 3 0,-1 3-1,-1 1 0,1 7 0,1-3 0,-1 5-1,-5-2 1,6-1-1,-1-1 0,-3-5 0,2 0-1,2-8-1,1 1-1,1-10-8,0 0-9,0 0-6,0-6-16,3-5-36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58.2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1 150,'0'0'31,"-8"15"-10,7-6-16,-4-1-2,5 3 0,-3 0-1,3-2 0,-3 1-1,3-10-1,-5 11 0,5-11-2,0 0-2,-8 2-3,8-2-14,0-5-8,2-3-26,4-7-22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6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30 160,'6'2'28,"-6"-2"-8,0 0-11,0 0-4,0 0-2,0 0-1,10 1 0,-10-1-1,7 1 1,1-1-2,-2 0 1,6 0-1,1 0 0,2 0 0,0 0 1,5-6-1,-4 3 0,0-2-1,-2 1-2,-1 4-5,-2-5-11,-3 1-4,-3-3-12,-5 7-31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6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0 178,'1'5'23,"-1"-5"-4,0 7-14,0 0-2,2 1-1,3 3 1,-2 4-1,0 3-1,7 5 0,-4 1 0,5 3-1,2-1 1,0 0-1,0-3 0,0-2 0,0-7-2,-1-2 0,-12-12-8,13 4-9,-13-4-6,6-11-10,-6-4-32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6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196 0 175,'-5'9'24,"-4"3"-4,-3-2-14,4 3-3,-5 1 1,0 3-2,-6 0 0,5 1-1,-3 0 0,1-1-1,3 2-1,-3-2 0,4 1-3,-1-8-6,5 1-10,3-4-5,2-1-14,3-6-34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6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80-1 178,'-4'11'24,"0"1"-4,-9 3-16,3 2-2,2-2 0,-3 3 0,0-2-2,1 3 0,5-4-2,0-6-3,5-3-14,0-6-3,0 0-11,5-3-33,4-9-19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6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0 153,'0'0'31,"10"4"-9,-10-4-6,10 9-12,-5-2-1,7 5 0,-1 3-1,1 2 0,-2 4-2,1 4 1,0 0 0,-2 1-1,-5 6 0,-3-2 0,-1 2-2,-5-2-4,-3 0-14,-5 0-4,-1-1-9,-3-5-32,-4-2-23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6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-1 585 65,'0'0'63,"0"0"-23,0 0-24,0-3-5,0 3-3,3-12-1,3 2-3,-5-5-1,3-1 0,1-3-1,-1-4 0,-1 0-1,0-7 0,0-4 0,0 0 0,-2-4-1,-1 0 1,0-1 0,2 1-1,-1 3 2,3 3-2,2 2 1,-2 2-1,7 3 1,-2 5-1,-1 7 0,5 0 0,-3 4 0,3 4 0,0 1 1,-1 4-1,0 2 0,-5 3 0,4 3-1,-1-1 1,-3 0 0,1 3 0,-6-2 0,1 0 1,-2 3-1,-1-1 0,-5 1 0,-4-1 0,1 1 0,-6 1 1,-5-4-1,4 2 0,0 0 0,1-4 0,4 0 1,3-1-1,7-5 0,0 0 0,0 9 1,3-9-1,8 0 0,1 0 0,4 0 0,-1 0 0,4 1 0,2 2 0,-3 1 0,1 1 0,-3 2 0,-3-1 1,-1 2-1,-6-1 1,1 1-1,-6 1 1,-1-2 0,-8 1-1,2-2 1,-6 1-1,-2-1 0,-6-1 0,2-1 0,1-3-1,-5 2 0,5-3-1,1 2-1,-1-2-4,17 0-11,-8 1-5,8-1-8,0 0-30,6 0-30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6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42-1 162,'0'0'29,"0"0"-7,1 5-13,-1 2-4,-1 3-1,-2 3-2,-2 3 0,0 1-1,2 4 0,-5-2-1,4 0-2,3 5-6,-8-7-13,8-2-3,-2-9-13,3-6-36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7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23 150,'0'0'31,"0"0"-9,5-1-15,-5 1-3,16-5-1,-7 1 0,7 2 0,0-3-1,0 5-1,5 0 0,1 0-1,0 0 0,-4 0 0,4 3-2,-8-3-1,2 2-14,-2-2-7,-8-3-9,-1-5-34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7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0 170,'-5'7'28,"3"1"-7,-5-1-15,6 7-2,0 2-1,-1 4-1,1 3-1,1 3 0,0 3-2,-2-4-1,4 3-13,-2-8-6,1-5-7,1-5-20,-2-10-40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7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161 3 20,'0'0'63,"0"0"-8,1-8-33,-1 8-9,0 0-3,0 0-2,0 0-1,0 0-1,0 0-1,0 0-2,-6 0 1,6 0-2,-12 8 0,4-1 0,-5 4 0,3 3-1,-5 4 0,1-3 0,0 6 0,-1 2-1,2 5 0,0 2 1,2-2-1,3 2 0,1 0 0,5-1 0,2 1 0,0-4 0,1-3 0,4-3 1,3-3-1,4-4-1,-2-1-1,-1-9-6,11 0-13,-7-3-5,1-6-17,-1-6-41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16.2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83 48 45,'8'-8'65,"-8"8"-23,8-12-23,-1 9-6,-5-6-3,-2 9-2,5-9-2,-5 9-1,0 0-2,0 0 0,-10-8 0,0 8-1,-4 1-1,3 4 0,-5 0-1,3 1 1,1 2-1,0-1-1,4 1 2,5 4-1,1-3 0,2 2-1,9 0 1,-1 6 1,5-1-1,1-1 0,2 3 0,-2-4 0,-1 3 1,0-6-1,-9 3 1,2-3 0,-6-3 0,0-8 0,-10 10 0,-1-5-1,-2-1 1,0-1-1,2-3 0,-4 0 0,5 0-1,-1-3-3,11 3-5,-7-5-11,7 5-5,4-12-13,5 5-34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58.4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16 119,'4'-8'43,"-4"8"-17,1-11-12,-1 11-8,0 0-1,0 0-1,0 0-2,0 0-1,0 0-1,0 0-1,0 0-5,0 5-13,0-5-5,-1 14-14,1-14-29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7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0 159,'0'0'28,"0"3"-8,-3 4-14,3 6-1,-5-1-1,1 6-1,1-2-1,0 7-1,-4-2 1,4 8-1,-2-1 0,2-2-1,0 1 0,2-3 0,-1-1-2,0-4 1,2 0-3,-2-12-10,2-7-9,0 0-7,6 0-30,0-15-30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7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0 126,'7'10'42,"-7"-10"-16,0 0-17,5 9-1,-5-9-3,17 0-1,-9 0-1,5 0-1,2 1-2,-1 0 1,5 1-2,-6-2-2,5 2-7,-5-2-11,1 0-8,-5-1-21,0-6-37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7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0 155,'-3'14'30,"3"-14"-8,3 10-16,-3-10-2,10 12-1,-4-3 1,7 5-2,0 2-1,1 1 0,5-1 0,-1 3-1,2-2-1,-2-2 0,1 3-7,-8-8-12,3-7-4,-4-3-17,-6 0-38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7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208 0 168,'-16'9'27,"3"7"-6,-9 1-17,2 5-1,-1 1-1,0 3-1,-3 1-1,2-6-2,4 4-10,3-8-10,4-5-7,6-7-26,5-5-31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7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74 0 161,'7'4'29,"-7"-4"-13,15 6-7,-15-6-4,10 10-1,-9-1-2,1 0 0,-1 1-1,2-3 0,-3 5-1,0 0 0,-4-2 1,0 1 0,-7 0 0,-2 1-1,1-3 0,-1 0 1,-2 2-1,2-2 0,2 0 0,2 0 0,3-3 0,6-6 0,-2 10 1,2-10-1,11 6 0,-2-5 0,4 2 0,2-3 0,2 0 0,-1 0-1,-1 0-1,-2-4-11,3-3-7,-3 0-7,-1-3-17,-1-5-41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7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-1-2 172,'0'0'26,"6"0"-5,-6 0-15,9 7-3,-5 1 0,5 3 0,-4 2-2,5 4 1,-1 2-1,1-1 0,-1 3 0,1 2-1,-6 1 1,1 2-1,-2 1 1,-3-2-2,-5 3 1,-3 1-2,-2 3-1,-8-8-8,9 2-11,-4-5-4,6-1-17,2-4-41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7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0 566 116,'0'0'46,"0"0"-26,0 0-8,4 0-2,-4 0-2,0 0-3,0 0 0,0 0-3,4-4 0,-1-3-1,-3 7 0,10-16 1,-6 4-2,3-2 0,3-5 1,-2 0 0,-2-3-1,2-4 0,-1-5 0,-2-1 1,-1-5-1,-1 1 0,-2-5 1,2 2-1,-1 5 0,2-2 0,-1 9 0,1 0 0,0 7 0,1 4 0,3 3 1,0 3-1,1-1 1,-1 4-1,0 2 1,3 1-1,-3 4 1,1 0-1,3 2 0,-1 3 1,-5 2-1,2 2 1,-4 2-1,-1 2 0,-3-1 0,-5 3 0,-4-3 1,-2 4-1,-2-1 0,-2-1 0,1-1 0,1-2 0,5-1 0,-1-2-1,7 0 1,2-1 0,6-5 0,3 0 0,4 0 0,4 1 0,0 2 0,1-2 0,1 3 1,-4 0-1,2 0 0,-4 3 1,-5 0-1,-1 3 1,-6-2-1,-1 0 1,-5 0-1,-4-1 1,-6 1-1,-2-4 0,0-2-1,-1-2 0,0 0-1,-2-2-1,7 0-5,-1-6-10,6 4-6,1-6-8,7 2-32,0-5-28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8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19 150,'0'0'33,"8"-12"-10,-8 12-13,8-6-3,-3 6-2,-5 0-1,11 0-1,-11 0-1,7 6-1,-5 2 0,2 2 0,-3 0-1,-1 0 1,0 0-1,-3 3 0,-2 0 1,-5 1 0,1 1-1,-3-3 0,-1 2 0,0-2 0,2 2 1,0-4-1,1-1 0,6-2 0,4-7 0,-1 7 0,1-7 0,9 0 0,3 0 0,2 0 0,3-1 0,0 0-1,2 1-1,-4-4-4,5 4-12,-6 0-4,-1-4-7,-2-2-27,-4-1-34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8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11 85,'-7'0'52,"7"0"-20,0 0-16,-10 0-6,10 0-2,0 0-2,0 0 0,0 0-3,10 0 1,-6 0-1,8 1-2,3-1 0,2 2 0,-1 0-1,5-1 1,-5-1-1,2 0 1,1 0-2,-6 0-2,1 0-10,-2-2-6,-5-2-6,-7 4-15,6-11-36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8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 0 167,'0'0'25,"-7"8"-4,7-8-15,-5 14-1,1-5-2,3 8 0,-6 4-1,6 0 0,-5 4-2,2 0 0,0 1-4,-3-7-4,6 1-12,0-8-4,1-12-12,0 0-32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59.0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10 178 129,'3'-8'37,"-2"1"-14,3-5-12,6 2-7,-5-7-2,8 3 1,-6-5-1,4 0 0,0-1-1,0 5 0,-3-1 1,-2 3-2,-3 5 1,-3 8-1,0 0 1,0 0-1,5 8 1,-5 5 1,0 3-2,0 3 1,0 0 0,0 4-1,-2 2 0,2-1 0,-3 2 0,2-3-1,-5 0 1,4-5-1,-4-2 1,-2-2-2,0-4 2,0 1 0,2-5 0,-5 0 0,2-4 2,1 0-4,-1-2 2,1 0 0,8 0 0,-13 0 0,13 0 0,0 0 0,0-9 0,0 9 0,10-7 0,-6 4 0,9 0 2,-7 0-2,7 0 0,-1 1 0,-1 0 0,-2-1 1,5 1-1,-4 1 0,-2 1 0,1 0-1,-3 0-2,-6 0-4,10-1-13,-10 1-5,0 0-19,4-12-34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8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195-1 152,'0'0'30,"-9"-1"-8,9 1-13,-17 5-3,7 4 0,-6 0-2,-1 5 0,-1-2-2,2 9 0,-3-1-1,1 7 0,2 2 0,0 5 0,6 3 0,3 2-1,1 2 0,6-2 1,0 0-2,4-6 0,5 1-3,0-9-2,8-2-11,-4-9-5,2-5-5,-2-5-24,2-4-33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8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0 184,'0'0'22,"8"2"-2,-8-2-14,-2 16-3,-4-6-1,5 6 0,-5 4-1,0-1 1,1 4-2,0 2 0,0 0-1,1-8-2,4 5-10,0-10-8,0-5-2,0-7-13,9 2-33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8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31 170,'6'-4'25,"6"2"-5,-3-4-12,7 5-4,-2-3 0,5 2-1,-3 0-2,2 1 0,-2 1-1,0 0-4,3 1-11,-6-1-5,-2-1-4,-2-4-17,0 1-34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8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0 188,'0'0'22,"13"9"-3,-6-1-15,2 2-1,4 2-1,-1 2 0,1 4-1,0 0 0,-5 2 0,2-3-1,-1 2-1,0-3-1,-5-3-2,7 0-10,-11-13-7,13 11-3,-13-11-15,6-8-34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8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102 0 186,'-5'9'22,"-4"-2"-2,0 5-16,-4 8-1,-1-1 0,0 4-2,-4 1 1,-2 1-2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8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31 170,'6'-4'25,"6"2"-5,-3-4-12,7 5-4,-2-3 0,5 2-1,-3 0-2,2 1 0,-2 1-1,0 0-4,3 1-11,-6-1-5,-2-1-4,-2-4-17,0 1-34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8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0 188,'0'0'22,"13"9"-3,-6-1-15,2 2-1,4 2-1,-1 2 0,1 4-1,0 0 0,-5 2 0,2-3-1,-1 2-1,0-3-1,-5-3-2,7 0-10,-11-13-7,13 11-3,-13-11-15,6-8-34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9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189 0 186,'-6'9'22,"-3"-2"-2,0 6-16,-4 6-1,0 1 0,-1 3-2,-4 2 1,-2 0-2,2 1 0,0-3-2,-2-3-6,7-3-11,0-1-3,8-9-8,5-7-24,0 0-34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9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57 81,'0'0'54,"0"0"-20,-8-12-20,8 12-3,0-11-1,0 11-2,5-9-2,-5 9-1,8-10-1,0 6-2,-3-2 1,4 5-1,2-2-1,-5 3 0,4 0 0,-1 4 0,-4 2-1,0 4 1,-2 1-1,-3 1 1,0 1-1,-4 0 0,-1-2 0,1-1 0,-4 2 0,8-12 0,-7 11 0,7-11 0,0 13 0,0-13 0,7 10 0,1-4 1,0-1-1,2 2 0,0 0 1,-2 0 0,0-1-1,0 5 1,-4-5 0,-3 3 0,-1-3 0,0-6 0,-8 11-1,2-7 1,-6-3-1,-2-2-1,-1-2 0,-2-1-1,0 0 0,0-2-4,8 3-8,-1-1-8,2 0-3,8 4-14,-5-9-36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9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28 144,'0'-10'31,"0"10"-7,0-12-15,0 12-2,0-6 0,0 6-3,0 0 0,2 4 0,-1 3-2,3 3 0,2 2 0,0 5 0,5 1 0,-1 0-1,2 5 0,1-2 0,-3 2 0,1 0-1,-4-2 1,1-1-1,-4 1 0,-4-1 0,-2 0 0,-7 0-2,3-1 0,-4-2-2,0 6-6,-3-4-11,4 3-2,-1-5-9,4-2-29,-1-1-25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13:34.9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245 105 5,'0'0'25,"0"0"0,0 0-1,11 0-1,-11 0-1,0 0-6,5-4-6,-5 4-1,4-7-3,-4 7-1,8-12-1,-8 12-1,3-8 0,-3 0-1,0 8 0,0-14 0,0 14 0,0-11 0,0 11 0,-14-15 0,5 12 0,-2-2-1,-3 1 0,-2-1 0,1 2 0,-1 1-1,0 1 1,-1 1 0,2 0 0,-1 0-1,2 1 1,2 7 0,4-3-1,-6 1 1,9 1-1,-4 4 0,6-1 0,1 4 0,2-3 0,0 6 0,3-5 0,8 5 0,-5-3 1,8 1-1,0-1 0,0 1 0,-1 1 0,-1-4 0,2 2 0,0-1 0,-1 0 0,1-2 0,-6 1 0,4-2 0,-2-1 0,-1 0 0,2 1 0,-6-3 0,5 0 0,-10-7 0,7 13 0,-7-13 1,1 12-1,-1-12 1,-4 14 0,4-14 0,-14 10 0,1-7 0,5 3 0,-9-5 0,2 1 0,-6-2 0,-1 0-1,4 0 1,-9 0-1,7 0 0,1-2 0,2 2-1,-3 0-3,10 0-8,-1-1-9,11 1-8,-9-9-24,9 9-25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9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1 637 170,'8'0'26,"1"-11"-6,4 6-14,-5-5-3,4-2 0,-2 0 0,2-1 0,-3-1-2,1-1 1,-1-3-2,1-5 2,-4-3-1,3-2-1,-4-6 1,3-1 0,-3-3-1,0-4 1,2 3-1,2 0 0,-4 2 0,4 3 0,-2 3 1,3 3-1,1 6 0,-5 5 1,5 0-1,-1 6 0,-3 1 1,3 3-1,1 2 1,-3 2-1,2 3 0,1 1 0,-1 5 1,1 3-1,-2 1 0,-1 3 0,-3 1 1,-3-1-2,-2 2 2,0 1-1,-5-2 0,-4 0 0,1 0 0,-5 0 0,0-2 0,1 1 1,2-2-1,2-5 0,8-6 0,-8 6 0,8-6 0,3 0 0,6-5 0,-4 1 0,5 1-1,2 3 1,0 0 0,2 2 0,-2 3 0,-3 2 0,2 3 0,-1 0 0,-2 0 0,-2 0 0,-4-1 1,-1 0-1,-1 2 1,-2-3-1,-5 0 1,-2 1 0,-3-3 1,1-1-2,-4-1 0,1-2 0,-1-1 0,1-1-2,-1-1-1,2-5 0,2 4-5,-1-5-8,12 7-6,-9-8-5,9 8-16,0-6-38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9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50 38,'0'0'56,"0"-10"-18,0 10-13,0-9-8,0 9-5,3-9-4,-3 9 0,4-8-4,-4 8 1,9-6-2,-4 4 0,-5 2-1,17-5-1,-8 4 1,5 1-1,-1 0 0,5 2 0,-3 2 0,-1 5 0,-2-4 0,-4 7 0,0-2 0,-7-1 0,-1 0 0,-1-1 0,-2 1-1,-3-1 0,0-2 0,6-6 1,-8 3-2,8-3 1,0 0 1,0 8-1,0-8 0,12 5 0,-3-1 1,-3 3-1,3-1 1,-5 1 0,4 0 0,-7 1 0,0 0 0,-1 0 0,0 1 0,-1 0 1,1-9-1,-14 7 0,2-3 0,-3-4-1,1 0 0,-7-1-1,2-4-1,-4-2-2,6 7-9,-6-9-8,6 2-3,1-1-12,4-4-34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9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47 65,'0'0'53,"0"0"-18,0 0-20,0 0-6,0 0-1,6-2-2,-6 2 0,0 0-1,7-6 0,-7 6-1,8 0 0,1 3 0,0-3 0,4 0-1,0 0-1,3 1 0,2 0 0,3-1-1,-3 0 0,3-2-1,-6-2 0,0 0-1,-2 2-2,-8-6-5,-5 8-12,5-11-3,-5 11-11,-10-13-32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9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23-1 166,'0'0'27,"-4"9"-7,4-9-10,0 17-4,-1-5-2,1 6-1,0 2-1,0 3 0,0 0-2,0-1 0,-2-1-2,0-2-2,2 0-11,-7-7-6,4 0-5,3-12-17,-4 6-36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9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119 0 176,'-5'0'24,"-3"3"-5,-5-1-12,7 7-2,-6 1-1,-1 3-2,1 3 1,0 6-1,1-1-1,4 5 0,-2 2 0,6 5 0,-3-1 0,4 1-1,2-3 0,0 0 0,1-1 0,6-5-1,-4 0-1,6-8-2,-2 2-5,0-9-12,5 5-2,-7-9-11,5-2-31,-3-3-23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9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4 177,'9'-5'25,"-9"5"-4,0 0-15,-2 7-1,2 3-2,-2 3-1,-3 3 0,1 4-1,1 3 0,-2-3-1,1 3 1,0-1-2,-3 0 0,3-3-2,-5-7-11,7 1-6,-2-4-5,2-1-14,2-8-37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29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46 151,'0'-6'30,"0"6"-8,0 0-14,14-7-2,-5 3-3,6 2 2,-2-2-3,5 3 0,4-4-1,-1 1 1,3 3-2,0-2 0,0-1 0,-7 2-2,5 2-2,-13-1-11,3 1-6,-4-2-7,-8 2-20,0 0-36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30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0 171,'0'0'26,"0"0"-6,0 0-12,7 10-4,-4-1 1,-1 5-2,6 2-1,0 0-1,3 4 1,2 1-1,-2 0-1,1 0 0,1 0-1,-3-5-1,0 3-3,-3-11-12,-2 4-4,-5-12-6,0 0-19,0 0-35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30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209-1 175,'-6'0'24,"-5"7"-4,-4 3-13,-1 7-3,-4-1-1,3 4-1,-5 1 0,3 1-2,-2 4 0,3-3-1,4 2-3,0-11-10,5 5-6,3-8-6,5 0-17,1-11-36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30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0 184,'0'5'22,"0"-5"-3,0 15-16,0-7-1,1 4 0,1 1 0,4-1-1,-1-5-1,6 3 1,-3-4-1,5-5 1,0-1-1,1-5 0,2-3 1,-2-2-1,-1 0 0,-2 1 0,-4 1 1,1 4 0,-8 4-1,0 0 1,0 0 0,4 8-1,-7 4 1,-3 3-1,2 3 1,-6 2-2,2-1 1,0-2-2,-1 2-3,-3-7-11,6-3-5,-1-5-6,7-4-17,-5-4-39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3:57.1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167 36 79,'-2'-11'45,"2"11"-18,-3-7-9,3 7-7,0 0-3,-12-5-2,12 5-2,-6-4 0,6 4-1,-11-6-1,11 6 0,-11-1 0,5-1-1,6 2 0,-14 0 1,14 0-1,-14 2 0,14-2 0,-9 9 0,9-9 0,-11 9-1,9-1 2,-1 1-2,-3-2 1,0 1 0,6 2-1,-2-3 1,1 2 0,1 1-1,0-2 1,0 0-1,0 3 1,0-3-1,1 1 1,1 1-1,0-1 1,-1-1-1,2 3 0,-2-2 1,4 2-1,-4-2 0,1 2 1,-2-1-1,0-3 0,0-7 0,0 16 0,0-16 0,-2 12 0,2-12 1,-11 11-1,11-11 0,-13 10 0,13-10 0,-8 9 1,8-9-1,-14 8 0,14-8 0,-11 4 0,11-4-1,0 0 1,-6 6 0,6-6 0,0 0 0,0 0 0,0 0 0,2 2 0,-2-2 0,14 2 0,-14-2 0,9 4 0,-9-4 0,11 8 0,-11-8 0,9 10 0,-9-10 0,3 13 0,-3-4 1,0 0-1,0-1 0,0 3 0,0-3 0,0-1 0,0 5 1,0-3-1,0 1 0,0-1 0,0-2 0,0 2 0,2 0 0,0-3 0,2 2 0,3-1 0,-7-7 0,8 14-1,-8-14 2,14 13-1,-14-13 0,14 12 1,-14-12-1,14 7 0,-14-7 0,14 4 0,-9-3-2,-5-1 0,17 0-5,-17 0-13,20-10-3,-9 1-10,6 0-31,-1-6-21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30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82-1 165,'8'-4'27,"-8"4"-6,12 2-9,-12-2-5,20 14-2,-14-3-2,6 8-1,-1 1 0,1 1-1,-7 5-1,3 2 1,-7-3 0,-1 7-1,-9-5 0,-3 3 0,0 0-1,-8 0 0,1 1-3,-5-5-7,1 2-9,2-7-4,0 1-11,5-9-33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30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1 617 100,'0'0'49,"0"0"-21,3-9-16,-3 9-2,6-19-4,0 10 1,-5-8-2,3 1 0,3-6-3,-5 0 1,2-7-2,4-1 1,-3-4 0,5-4-2,-1-1 1,3-1-1,-3-1 1,6 3 0,0 4 0,0 2-1,2 1 1,-2 6 0,0 1 0,1 7-1,1 0 1,1 5 0,-4 1 0,-2 3-1,1 6 1,-2 2-1,-2 0 0,2 4 1,-1 4 0,-3 2-1,1 2 0,-6-2 0,-2 3 0,0-1 0,-4-2 0,-6 1-1,-3-1 2,-3 1-2,-5-1 1,2 2 0,-3-4 0,3 3 0,1-5 0,1 2 0,7 0 0,4-3 0,6-5 0,0 0 0,8 8 0,4-8-1,2 1 1,3 1 1,-1 2-1,0 2-1,-1 0 2,-2 1-1,-3 6 1,-2 0-1,-4 1 0,-2-3 1,-2 2-1,-3-2 1,-6 1-1,1-3 0,-3-3 0,-4 1 0,0-2-1,-5-3 0,0 0-1,-2-2-1,1 6-5,-3-6-9,4 1-5,6-1-7,4 0-23,10 0-37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30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7 152,'0'0'28,"0"0"-7,12-6-15,-12 6-1,0 0 0,0 0 0,1 8-1,-1-8 0,-4 15-1,-1-3-1,1-1-1,2-1 0,-3 0-1,1 0 0,4 2 1,0-5-1,0 0 0,0-7 0,12 8 0,-1-6 0,-2-2 0,4-2 0,1-3 0,-1-1 0,4-1 0,-6 0 1,0 3-1,-4-2 0,1 1 1,-8 5 0,0 0-1,0 0 1,0 0 0,0 8-1,-4 2 1,0 3-1,-3 2 0,0 0 0,1-1-1,-2 1-1,3-4-1,1 4-5,-4-5-11,3-2-3,0-3-8,-3 1-29,-1-5-26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30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130 8 13,'0'0'17,"0"0"1,7-5 3,-7 5-2,0 0-1,9-2-1,-9 2-5,0 0-2,0 0-3,0 0 0,0 0 0,4-4-2,-4 4 1,0 0-1,0 0 0,0 0-1,0 0 0,0 0 0,0 0-2,-3 3 0,3-3 0,-9 7-1,9-7 0,-9 11 0,1-5 0,3 2 0,-5-3-1,1 2 0,0-1 1,0 1-1,-4 3 0,3-1 0,0-1 0,0-2 1,-1 0-1,3 0 1,3 1-1,5-7 0,-11 5 1,11-5-1,0 0 0,0 0 1,0 0-1,0 0 0,0 0 1,0 0-1,0 0 0,0 0 1,9 4-1,-9-4 1,11 2-1,-3-1 1,3 0-1,-2-1 1,-1 2-1,2 0 2,2-2-1,-5 3-1,3 1 1,0 0-1,-3 0 0,0 0 0,1 3 1,-8-7-1,9 10-1,-9-10 2,10 6-2,-10-6 1,10 10 0,-10-10 0,0 0 0,5 9-2,-5-9-3,1 7-8,-1-7-7,0 0-9,0 0-22,0 0-23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30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9 38,'0'0'47,"0"0"-13,0 0-12,-7-9-5,7 9-7,0 0-2,0 0-1,0 0-2,0 0-1,0 0 0,5-2-1,-5 2 0,0 0 0,0 0-1,4 3-1,-4-3 1,0 0 0,11 4-1,-11-4 1,13 7-1,-5-4-1,-2 0 1,6 0 0,-3 0 0,0 3-1,2-2 1,1 0-1,-5-1 2,1 1-2,3 2 1,-7-2-1,4 0 0,-3 0 0,-5-4-1,10 5-1,-10-5 0,5 6-4,-5-6-12,11 5-6,-3-4-14,-2 0-29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30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67 53,'0'0'53,"-3"0"-17,3 0-15,0 0-7,0 0-4,0 0-2,-9 0-3,9 0 0,0 0-2,0 0 0,-4-5-1,4 5 0,-1-7-1,1 7 0,1-10 0,-1 10 1,13-13 0,-5 6-2,4 1 1,0 0 0,1 1 0,2 1 0,-4 2-1,2 1 0,-4 1 1,0 0-1,-2 5 1,-2 1-1,-4 2 1,1 2-1,-2 1 1,-3 0-1,-3 2 1,0 0-1,-1-3 0,1 0 0,1-3 1,5-7-1,-7 13 0,7-13 0,0 8 0,0-8 0,4 6 0,2-5 0,0 3 0,2 1 0,0 0 1,2 3-1,-1 1 0,3 4 1,-3-1-1,2 3 1,-3-3 0,-2 2 0,-3 0 0,1 0-1,-4 0 1,-4-5 0,-4 2-1,-1 0 1,-4-3 0,-2 0-1,-3-1 0,-3-1 0,1-2-1,0-1 0,-1 0-1,2-6-3,9 3-13,1-9-3,6-3-6,3-3-21,8-7-36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30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14 110,'3'6'40,"-3"-6"-15,12-1-18,-12 1 0,11-4-1,-11 4-1,12 0 0,-12 0-2,16 0 0,-8-2 0,-2 1 0,3-4-2,-2 4 0,1 0 0,-2-3 1,-6 4-2,11 0 0,-11 0 0,9 4 0,-9-4-2,5 3-2,3-1-13,-8-2-4,6 3-11,-6-3-24,0 0-24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31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485 25 25,'0'0'51,"0"0"-9,0 0-16,8-5-8,-8 5-6,0 0-2,0 0-3,0 0-1,3-5-2,-3 5-1,0 0 0,0 0-2,4-9 2,-4 9-1,0 0 0,0 0 1,-4-6-1,4 6 1,-8-1-1,8 1 0,-14 0-1,3 0 1,-2 1-1,2 2 1,-6-1-1,1 1 0,-4 1-1,-4 2 2,1-2-1,-3 3-1,-1-1 1,-1-1-1,-3 3 0,2-3 1,2 2-1,1-5 0,5 1 0,2 1 0,5-4 1,4 1-1,10-1 0,0 0 1,0 0-1,10 5 0,4-4 0,5 2 1,1 2-1,3 2 0,2 0 0,0 0 0,0 1 0,-2 2 0,-3 2 0,-3 2 0,-6-1 0,-3 0 0,-4 1 0,-4 1 0,-7 1-1,-3 1 2,-6 1-2,-4 0 2,-5-1-1,-4 2 0,-1 1 0,0 0 1,4 0-1,-1-4 0,2 2 0,6-5-1,3 1 1,4-4 0,3-2 1,0 0-2,9-8 1,-8 9 0,8-9 1,0 0-1,-7 7 0,7-7 0,0 0 0,11 5 0,-7-4 0,7-1 1,2 0-1,4 0 0,0 1 0,4 0 0,3-1 0,3 0 0,0-2 1,1 2-1,4-3 0,1 3 0,-3-1 0,1-1 0,-1 2 0,0 0 0,-6 0 0,-1 0 0,-3 0 0,-2 0 0,-4 0 0,-4 0 0,-1 0 1,-9 0-2,9-1 1,-9 1-1,0 0-2,0 0-1,0 0-10,0-7-7,0 7-4,-4-12-15,4 5-36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31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10 79,'0'-7'49,"0"7"-24,0 0-9,0 0-4,-4-1-3,4 1-2,0 0-1,0 0-1,-7-2-1,7 2-1,0 0 0,0 0 1,0 6-2,0-6 0,2 10 0,1-1-1,2 1 1,2 3-1,-1-2 0,1 3 0,3-1 0,-1 4-1,-1-1 0,2-1 1,1 1-1,-3-3 0,3-3 1,-3 2-1,1-2 1,0-4-1,-2-2 0,-1-3-1,-6-1 1,9 2-1,-9-2 0,0 0-3,6 0-5,-6 0-11,0-10-4,-2 4-12,-2-3-30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31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201 1 176,'0'0'23,"2"6"-5,-7-3-13,0 5-2,-2 0 0,-2 4 0,-3 1-1,2 3-1,-6 2 1,1 3-1,-2 1 0,0 0-1,-2 0 1,4 0-1,-2-2 1,3-2-2,2-3 1,3-5-2,3 1-2,6-11-6,0 0-11,0 0-3,6 1-13,3-6-32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3:59.0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55,'0'0'43,"0"0"-13,-10 0-8,10 0-9,0 0-3,0 0-2,0 0-3,0 0 1,0 0-2,0 0-1,7 2 0,-7-2 0,10 0-1,-1 0 0,-9 0 0,16 0-1,-16 0 0,14 0 0,-14 0 0,15 0 0,-15 0-1,13 5 1,-7-4 0,2 5 0,-8-6 0,14 11 1,-6-4-1,-5 1 0,0 0-1,5 3 1,-7-2 0,1 1-1,-2 0 1,1 0-1,-1-1 0,0 4 0,0-4 0,0 6 0,0-5 0,0 5 1,-1-3-2,-1 2 1,1-3 0,-4 0 0,5-1 0,0-1 0,0 1 0,0-10 1,8 8-1,-8-8 0,5 10 0,-5-10 0,10 8 0,-10-8 0,5 5 0,-5-5 0,11 6 0,-11-6 0,8 6 0,-8-6 0,11 5 0,-11-5 0,9 4 0,-9-4 0,9 3 0,-9-3 0,11 3 1,-11-3-1,0 0 0,7 6 0,-7-6 0,0 0 0,0 0 1,0 7-1,0-7 0,0 0 0,-7 8 0,7-8 0,0 0 0,-14 4 0,14-4 0,-11 6 0,11-6 0,-9 8 0,9-8 1,-14 8-2,14-8 1,-11 9 1,11-9-2,-5 9 2,5-9-2,0 0 1,0 9 1,0-9-1,2 6 1,-2-6-1,8 8 0,-8-8 0,11 11 0,-11-11 1,11 12-1,-11-12 0,3 14 0,-3-14 0,0 11 0,0-11 0,0 10 0,0-10 0,0 12 0,0-12-1,0 8 1,0-8 0,-2 7 0,2-7-2,-8 12 2,8-12 0,-6 8 0,6-8 0,-5 12 0,5-12 0,-9 10 0,9-10 0,-6 8 0,6-8 0,-13 7 0,13-7 1,-14 7-1,14-7 0,-12 1 0,12-1 0,-16 2-1,10-2 1,-3 2-1,1-2-2,8 0-5,-17 8-12,7-6-5,4-2-16,6 0-34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31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0 138,'0'0'34,"0"0"-14,3 9-10,-3-9-1,0 0-2,-7 10-2,5-4-1,2-6-1,-11 17 0,5-8-2,2 3 1,-3-1-1,7-1-1,-1 1 0,1-1 0,0-3 0,0-7-1,14 7-2,-7-10-6,6-3-11,0-3-3,2-5-10,-2-3-32,2-5-18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38:36.31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41-1 173,'-13'1'23,"4"2"-5,-3-1-13,12-2-2,-7 9-3,7-9-4,0 0-14,7 8-4,1-8-8,-8 0-28,13 0-24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0:36.52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 48,'0'0'40,"-5"7"-7,5-7-12,0 0-5,0 0-5,0 8-2,0-8-3,7 8 0,-7-8-1,4 13-1,-1-5-1,6 0 0,-6 3-1,7 1-1,-6 1 1,8-1-1,-5 4 0,5-4 0,0 4 0,2-2 0,0 1 0,-6-1-1,4 0 0,0 0 1,-6-4-1,2 0 0,-5-1 0,-3-9-1,9 7 0,-9-7-2,0 0-3,0 0-13,0-10-6,-4-2-14,2-2-31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0:36.86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 4 88,'-5'-5'53,"5"5"-23,-7 4-18,7-4-3,-3 9-2,3-9-3,-4 16 0,1-4-1,-3 2-1,2 2 0,1 3 0,-6 2-1,2 2 0,-4-2 1,0-1-2,-2 1 2,4-1-2,-4-1 1,-2-6-1,3 0 0,4-4-1,-3 0 1,11-9-2,-8 5 0,8-5-3,0-8-14,4 0-4,0-2-14,2-3-28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0:37.81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0 135 50,'0'0'52,"0"0"-26,0 8-6,0-8-5,0 0-4,0 0-4,0 0-2,0 0 0,0 0-2,6-5 0,-6 5 0,4-15-1,5 5 0,-4-2 0,-1 0-1,3-3 2,-1 4-2,3-7 0,-2 8 0,2-3 1,-5 6-1,1 0 0,-5 7-1,9-8 1,-9 8-1,0 0 0,0 0 1,0 0-1,5 0 0,-5 0 1,8 13-1,-7-6 0,2 4 2,0-1-2,3 2 0,-3 0 0,0-1 1,0 1-1,4-4 0,-4 3-1,0-4-3,8 3-10,-11-10-6,14 13-9,-14-13-28,4 7-23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24T20:45:08.56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52:14.12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0 98,'0'0'51,"0"0"-26,0 0-13,0 0-3,0 0-3,0 0-1,0 0-1,0 0-2,0 0 1,-2 11-1,2-11 0,0 0-1,0 7 1,0-7-1,2 7 0,-2-7 1,10 11-1,-4-7 0,2 3 0,3 0-1,0 1 1,1-1-1,0 1 1,-2-1 0,2-3 0,-4 0-1,0 0 0,-8-4 1,11 7-1,-11-7 0,0 0 0,3 7 0,-3-7 0,0 0 1,-7 5-1,0-1 0,-2-1 1,0 3-1,-5 0 0,0-2 0,-2 6 1,3-1-1,-3 0 0,3-1 0,-2 2 0,5-3 0,1 1-1,-1-1 2,10-7-2,-7 6 1,7-6-1,0 0-1,0 0-2,0-4-7,6-1-10,2-3-6,-2 2-17,6-4-34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52:14.46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135 0 94,'0'0'55,"0"0"-24,-7 11-16,0-11-5,7 0-4,-15 9-1,14-1-1,-11-4 0,12-4-3,-13 10 1,9-1-1,-4 0 0,1-1 0,0 2 0,-1-1 0,-2-2-1,3 5 0,-3-3 0,4-2 0,-3 2-2,9-9-2,-4 10-9,4-10-8,0 0-8,0-3-22,2-4-38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52:17.78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79 72,'0'0'56,"0"-6"-31,0 6-8,0 0-6,0 0-3,0 0-3,0 0 0,0-11-2,0 11 1,6-8-2,-6 8 0,10-14 0,2 8-1,-4-1 1,3-1 0,2 1-1,0 3 1,2 0 0,0 1-1,1 2 0,-2 1 0,1 3 0,-2 2-1,-4-1 1,-2 4-1,-3 1 1,1 0-1,-5 1 0,0 0 1,-3 0-1,-1 2 1,-5-2-1,2-1 1,-5 1-1,2-2 0,1 1 0,-3-4 0,3-1 0,2 0 0,7-4 0,-12 5 0,12-5 0,0 0 1,0 0-2,8 0 2,-4 0-1,8 0 0,-1 0 1,3 2-2,0 2 2,1 0-1,-2 2 0,-1 2 0,0 1 0,1-2 1,-7 2-1,3 0 0,-7 1 0,0-3 1,-1 1-1,-1-1 0,0 1 1,0 0-1,0-8 1,-5 12 0,5-12-1,-12 12 1,7-7-1,-5-3 0,3 0 1,-3 0-1,-2-1 0,-3-1 0,-1-3 1,0 2-1,-5-5 0,1 5 0,1-4-1,-1 2 1,4-1-1,-1 2-1,10 2-2,-4-5-7,11 5-11,2-10-5,8 5-17,3-5-42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52:18.57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9 79,'0'0'59,"-8"4"-29,8-4-15,0 0-4,-7 0-3,7 0-2,0 0-2,0 0 0,6 1-2,3-1 0,-2 0 1,6 0-2,-1 0 1,4-1-1,3-2 0,1 1-1,-2-1 1,-2 2 0,0-1 0,-2 2 0,0-2 0,-6 2-1,-2 0 0,-6 0-1,12 0-1,-12 0-1,0 0-10,0 0-9,0 0-6,0 0-22,0 0-34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242 90 48,'0'0'48,"6"-1"-13,-6 1-15,0 0-7,0-11-5,0 11-2,0-8 0,0 8-3,-5-9 0,5 9 0,-11-13 0,11 13-2,-17-12 1,5 4-1,1-1 0,-3 3 0,-4 0 0,3 0-1,-2 4 0,0 2 0,1 0 0,0 0 1,2 9 0,0 0-1,3 2 1,5 4-1,-2-4 1,7 5-1,1 1 1,0-2-1,9 4 0,4-1 0,2-1 1,4 2-1,1 0 1,8-2-1,-6 2 0,5-4 0,-7 0 0,-3-1 1,-3-2-1,-5 0 0,-5-1 1,-4-2-1,-10 2 1,-4-2-1,-3 2 2,-2-3-2,-1-1 1,-8-2-1,6 0 0,-4-3 0,4 1 0,0-3 1,5 0-2,4-3 1,4 1-2,9 2 0,0 0-1,-3-11-3,6 11-7,9-3-9,-1 0-14,11 2-22,-3-1-13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52:20.52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317 28 10,'9'-5'35,"-9"5"-1,9-5-1,-9 5-7,0 0-8,7-8-5,-7 8-1,0 0-4,0-10-1,0 10-3,0 0 1,0 0-2,-6 0-1,6 0 1,-10 2-1,10-2 1,-15 5-2,7-2 2,-4-3-1,2 2 0,-5 0-1,0 1 0,-1-1 0,0 0 0,-3 0-1,-1-1 1,2 3 0,-4 1-1,-1-4 1,3 2-1,-4 0 1,5 1-1,0-1 0,5 0 0,2 0 1,2-2-1,10-1 0,0 0 0,0 0 0,6 5 0,4-3 0,4-1 0,5 1 1,3 3-1,-3-2 0,8 1 0,-3 4 0,0-4 0,1 4 1,-5-2-1,-2 3 0,-8 1 0,-1 3 1,-8-1-1,-4 5 0,-7 2 0,-9 0 0,-3 1 0,-4 1 0,-2-1 0,-3 0 0,2-2 0,4-2-1,5-3 2,4-3-1,7-3 0,9-7 0,-3 8 0,9-7 1,8-1-1,4 0 1,4-1 0,4-2-1,0 0 1,4 2-1,-1 0 1,-1 1-1,-5-3 0,2 3 1,-3 0-1,-2 0 0,-4 1 0,-1-1 0,-5 0 0,0 0 0,-2-1-1,-8 1-1,10-3-1,-3 3-3,-5-7-11,-2 7-6,9-10-6,-4 3-28,4 0-31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52:20.99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1 138,'0'0'37,"0"0"-13,0 0-12,0 0-4,0 8-2,4 1-2,4 0 0,-1 3-3,5 0 1,-1 4-1,4-1 0,0-1 0,-1 0 0,0 0-1,0 0 1,0 1-1,-4 0 0,-3-4 0,5 0 0,-8-3-2,3 0 0,-7-8-3,11 6-9,-11-6-7,8-6-5,-5-6-17,3 1-35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52:21.27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211 0 150,'0'0'32,"-13"0"-9,6 7-13,-3-2-2,2 6-3,-5-1-1,3 5-1,-5 1-1,1 0-1,-2 1 0,-3 2 0,3-1-1,1 1 0,-1-2 1,1-2-1,5-2-1,0-3 0,4-2-1,6-8-1,0 0-3,0 0-9,0 0-7,12-7-8,2 0-25,-1-3-28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52:21.67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0 128,'0'0'41,"0"0"-16,0 0-11,0 11-6,0-11-1,0 9-3,0-9-1,-3 9-1,-2-2 0,4 3-1,-1-3 0,2 4 0,0-2 0,0 1 0,3 0-1,5-1 1,-1-3-1,0-3-1,6 0-1,-5-3-3,8 0-9,-7-8-7,5 1-5,-7-8-17,2 2-37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52:21.86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16 148,'-9'-7'30,"2"2"-8,-2 1-15,9 4-2,0 0-2,0 0-1,4 2-2,-4-2-1,12 4-3,-12-4-9,0 0-8,10 1-11,-10-1-22,9-1-23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52:22.86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0 168 98,'0'0'47,"0"0"-25,0 0-8,0 0-4,0 0-2,0 0-2,0 0-2,0-6 0,0 6 0,0 0-1,10-7 0,-7 0-1,-3 7 0,8-18-1,-3 8 0,1-6 0,-3 1 0,3-3 0,0 2 0,-3 1 0,3 2-1,-3 1 1,1 4 0,-4 8 0,1-7-1,-1 7 1,0 0-1,0 0 0,8 5 1,-5 5-1,2 0 1,3-3 0,-1 8-1,5-4 1,-1 4-1,1-1 1,0 1-1,1-4 1,0 2-1,-3-1 0,1-2 0,-3-3-1,-8-7-1,12 15-4,-12-15-10,3 8-5,-3-8-6,-3 6-20,3-6-39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2:59.42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35,'0'0'55,"0"0"-14,0 0-15,0 0-10,0 0-4,0 0-3,0 0-2,0 0-2,0 9-1,0-9 0,0 13-1,0-5-1,0 1 1,1 2-2,5-2 0,-1 3 0,4-2 0,-3 1-1,4 1 1,0-1-1,0 1 0,-1 1 1,2 1-1,0-4 1,-2 4-1,-2-2 0,2 1 0,-3 0 0,1-2 0,1 1 0,-2-2 0,0 0 0,1-3 0,-4-1 0,-3-6 0,9 7 0,-9-7 0,0 0-1,0 0-1,5 4-4,-5-4-9,-2-3-6,0-5-7,1 2-26,0-6-23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2:59.87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193 0 164,'0'0'23,"0"0"-8,0 0-11,0 0 0,0 0-1,-6 9 0,1-5 0,-1 1 0,-4 0 0,1 6-2,0-4 0,-4 6 0,0-1 0,-1 2-1,-1 2 1,3-1 0,1 1 0,-2 0-1,2-3 1,-2-1-1,5 0 0,3-3 0,-3-1 0,4-2 0,4-6 0,-5 8 0,5-8 0,0 0-1,0 0 1,0 0-2,-1 6 0,1-6 0,0 0-4,0 0-4,0 0-10,-1-5-5,1 0-17,0-2-28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3:01.10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66 43,'0'0'36,"0"0"-9,-1 7-7,1-7-4,0 0-5,0 8 0,0-8-3,0 0-1,0 0-1,-4 7-1,4-7 0,0 0-1,-6 7-1,6-7 0,0 0-1,-2 7 0,2-7 0,0 0-1,0 0 2,0 0-2,0 0 1,0 0-1,0 0 0,1-3 2,-1 3-1,6-9-1,-2 3 0,-4 6 0,9-14 0,-3 6 0,-2 0 0,3-2 0,-3 4-1,2-3 0,-2 1 1,-2 2-1,2-1 0,-4 7 1,5-8-1,-5 8 0,0 0 1,0 0-1,0 0 0,0 0 0,0 0 0,0 0 0,0 0 0,0 0 0,1 5 0,-1-5 0,0 0 1,5 9-1,-5-9 0,0 0 0,10 8 0,-10-8 0,8 9 1,-8-9-1,11 12 0,-11-12 0,9 13 0,-9-13 0,10 10 0,-4-3 0,-1 1 0,-2-3 1,-3-5-1,7 13 0,-7-13 0,5 12 0,-5-12 0,5 6 0,-5-6 0,1 8 0,-1-8 0,0 0-1,5 9-3,-5-9-7,0 0-9,0 0-3,0 0-12,-5-4-33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05.201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 15 43,'0'0'38,"0"0"-5,0 0-9,0 0-9,0 0-2,0 0-4,0 0-1,0 0-2,0 0-1,3 6-1,-3-6-1,0 17 0,0-5-1,0 3 0,-1 0 0,1 4-1,0 0 0,-2 3 0,-4-3-1,3 3 0,-1-4 1,2 0 0,-1-3-1,3-5 0,0-10 1,-2 12-1,2-12 0,0 0 1,0 0-1,2-5 0,1-4 1,1-4-1,7 1 0,-8-4 0,6-2 1,-1-4-1,4 1 0,-1 1 0,2-4 0,5 3 1,-6 2-1,3 0 0,-1 5 2,0 4-2,-1 1 1,-4 8 0,4 1-1,-8 5 1,0 5 0,4 3-1,-7 4 1,-2 2 0,0 3-1,0 0 0,0 0 1,-2-1-1,-3-1 0,1-6 0,3 1 1,1-4-1,0-11 0,0 9 0,0-9 0,0 0 1,10-8-1,-6-1 0,3-6 1,4-1-1,-4-3 0,6 1 0,3-1 0,-4-1 0,1 3 0,3 2 0,-1 5 0,-1 3 0,-3 6 0,0 1 1,-11 0-1,16 13 0,-13-1 0,1 5 1,-2-2-1,0 3 1,1-2-1,-3 3 0,4-4 0,-4-2 1,2 1-2,-2-3 1,0-11-1,1 7-2,-1-7-2,0 0-12,0 0-5,8-10-7,1-2-27,-4-3-26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0 25,'0'0'54,"0"0"-10,0 0-25,-4 8-8,4-8-3,-10 7-2,10-7-4,-7 7 0,7-7-4,0 0-12,0 0-17,0 0-14,0 0-11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05.753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98 97 151,'7'-8'28,"-5"-2"-7,0 0-16,-2-3 0,3 1-2,-3-3 1,0 7-2,0-2 1,0 10-1,-5-11-1,5 11 1,-16 0-1,3 2 0,4 8 0,-5 7 1,2 0-1,3 7-1,-6 0 1,12 3 0,-8 1-1,9-1 0,2-6 0,0-4 1,11-3-1,-4-6 0,7-8 0,1 0 0,-3-6 0,3-7 1,-1-2-1,0 0 0,-5-1 0,4-3 0,-10 2 0,1 2 0,-4 1 0,2 1-1,-2 13 2,0-12-2,0 12 1,0 0 0,-6 11 0,6 1 0,0 4 0,0 0 0,2 1-1,2 2 2,5-4-2,0-2 1,3-2-2,3-6-1,3 2-5,-8-7-12,12-4-2,-8-6-13,8-4-29,-1-2-17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06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0 153,'0'0'30,"-4"19"-10,4-19-12,2 19-3,3-6-1,6 0 0,3 0-2,3 1-1,-3 1 0,1-4 0,3 5-1,-4-7-1,2-3-1,-5-5-4,0 8-8,-11-9-7,14-2-8,-12-7-25,2-3-25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06.233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197 0 155,'0'0'29,"0"0"-8,-14 5-14,12 7 0,-9-5-1,2 10-3,-3-4-1,4 6 0,-8 0-1,2 1 0,5 1-1,-6 2-1,-1 2-2,-2-5-12,7 4-6,-4-11-5,3 2-19,-3-8-40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10.248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0 605 48,'0'0'50,"9"8"-16,-9-8-11,7 8-9,-7-8-3,12 1-3,-12-1-1,9-1-2,-9 1 0,11-14-2,-3 6 0,-1-9-1,-2 3 0,-1-6 0,5-1 0,-7-5-1,1-2 1,-1-5 0,0-1-1,-2-1 0,0-2 0,0-3-1,-4 4 1,2 0-1,1 2 0,-1 2 0,2 3 1,0 2-1,0 4 0,3 6 1,3-2-2,3 8 2,-5-1-1,8 4 0,-6 2 0,8 3 0,-5 2 0,3 1 1,-1 1-1,-1 3 0,5 2 0,-10 2 0,6 4 0,-7 0 0,-3 2 0,1-2 0,-2 2 1,0-1-1,-2 3 0,-3-3 0,-4-1 1,2 0-1,-4-3 1,2 3-1,-4-2 0,6-5 0,-3 0 1,10-5-1,-12 7 0,12-7 0,0 0 0,0 0 0,0 0 0,-6-5 0,6 5 0,11-4 0,-6 4 0,9 0 0,-7 0 0,8 0 0,1 2 0,-2 2 0,-3 1 0,2 1 0,-2 1 0,-2 1 0,0 1 0,-2 1 1,-2-2-1,4 2 0,-5 2 0,-2-5 0,0 3 1,-1-2-1,-1-8 1,0 18-1,0-18 1,-5 11 0,5-11-1,-16 10 1,7-7-1,-4-1 1,-1-1-1,-3 0 0,1-1 1,5 0-1,-3-1-1,-1 0 0,4-5-1,11 6-6,-18-5-10,18 5-3,-18-15-9,9 5-28,5-2-33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11.641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138-1 102,'0'0'40,"0"0"-17,0 0-9,0 0-4,0 0-2,0 0-3,-7 2 0,7-2-2,-15 11 0,10-1-1,-10-1 1,4 3-2,4-1 2,-7 4-2,7-1 0,-6 6 0,6-3 0,-6 4-1,9 2 1,-5 0-1,6 5 0,1 2 1,2 2-1,0 2 0,0 3 0,0 0 0,0-1 1,0 4-1,0-5 0,0-4 0,0 0 0,2-4 0,1-7 0,3-5 0,-3 1 0,-3-16-2,10 12-1,-10-12-11,12-2-6,-6-6-6,5-6-20,-6-3-32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12.029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 2 124,'0'0'39,"0"0"-15,0 0-15,0 0-2,-4 10 0,-5-1-3,7 6-1,-1-4 0,3 7 0,-2 0-2,2 1 1,0 2-1,0 0-1,0 0 1,2 2 0,-2-2-1,1-4 0,-1 0 0,0-5-1,2-2-1,-2-10-5,0 0-11,0 0-4,11-10-11,-7-3-28,0-3-19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12.268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 9 151,'0'0'30,"0"0"-10,0 0-12,18 2-3,-5-3-1,3 0 0,3-4-2,0 4-1,-1-1 0,0 1-1,0 1 0,-1-2-3,1 4-6,-13-2-10,8 0-5,-13 0-13,0 0-35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12.608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 0 152,'0'11'30,"0"-3"-10,0-8-12,0 19-5,3-7 1,10 2-1,-6 3 0,8-1-1,0 2-1,5 0 0,-4-4 0,-1 6-1,-2-7 0,0 0 0,-1-2 0,-12-11-2,9 16-4,-9-16-9,0 0-7,0 0-9,0 0-25,0-12-25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12.890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178 0 156,'0'0'28,"0"0"-12,-4 5-7,1 8-2,-11-1-3,5 6 0,-6 1-2,-1 4 0,-1-1-1,1 4 0,-2-4-1,2 0 0,3-1-1,-1-4 0,2-3-2,-3-7-3,14 3-10,1-10-5,0 0-10,0 0-26,1-14-22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13.257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 0 134,'9'8'36,"-9"-8"-12,0 16-11,0-16-8,0 24 0,0-12-2,-1 9 0,-1-5-2,2 3 0,-6 0 0,6 1-1,0-3-1,-4-9-2,4 6-9,0-14-8,4 11-6,-4-11-20,0 0-32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40-1 28,'0'-7'60,"0"7"-11,0 0-28,-4 4-8,4 8-3,-4 0-2,-2 3-2,3 3-1,1 8-2,1 0 0,-1 7-1,-1 1 0,-1 3-1,0-1 1,3 5-1,-1-4 0,2 0 0,-3-7-1,3-1 0,0-7 0,0-5 1,2-7-1,-2-10-1,12 5 0,-12-5-2,17-6-2,-12-8-5,8 1-11,-7-6-9,2 0-22,-5-3-19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14.520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11 48,'0'0'64,"0"0"-23,-8-12-22,8 12-7,0 0-2,0 0-4,0 0-1,8 0-2,-8 0 0,16 12 0,-4-7-1,-1 5 0,1 3-1,6 2 0,-2 0 2,2 1-3,-7 2 1,3 2 0,1 0-1,-8-2 1,2 2-1,-6 2 1,-1-1-1,-2 2 1,0-3 0,0 3-1,-2 1 0,-1 1 1,-6-3-1,4-2 0,1 0 0,-7-6-1,6 2 0,-6-6-3,9 1-13,2-11-5,-10 10-7,10-10-27,-13 0-26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15.456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0 656 112,'15'5'45,"-15"-5"-19,7-5-14,5 2-5,-8-8-1,9 3-1,-8-6-2,8 2 0,-6-8-2,6 3 2,-4-6-3,1-3 1,-4-3 0,3-4-1,-6-6 0,-3-5 0,2-2 1,-2 0-1,0 0 1,0 0-1,0 8 0,0 4 0,2 8 0,0 4 1,3 7-1,-1 0 0,-1 9 0,3-4 0,-6 10 0,14-12 1,-1 8-1,-8-1 0,7 2 0,-5 0 0,8 3 0,-8 0 1,5 5-1,-4 1 0,3 4 0,-8 0 1,1 2-1,-2 4 1,-2 0-1,-2-1 1,-4-1-1,1 1 0,-10-2 1,3 0-1,5-5 0,-8 2 0,10-5 0,5-5 1,-15 7-1,15-7 0,0 0 0,0 0 0,0 0 0,0 0 0,2 0 0,11 0 0,-4 0 0,5 1 0,4 3 0,0 4 0,2-3 0,0 5 0,-4 3 0,2-4 0,-3 5 0,-8-1 0,4-3 1,-8 0-1,-3 2 0,0-2 1,-1-2-1,1-8 1,-18 16-1,5-8 1,-1-1-1,3 0 1,-6-5-1,-1-1-1,0-1 0,0 0-3,9 0-8,-3-2-9,-5-7-4,5-2-17,6-2-37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16.932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98,'0'0'47,"0"0"-26,0 0-9,0 0-3,2 8-2,-2-8-1,0 10-1,0-10-2,1 19 1,-1-8-1,0 6 0,0 1-2,4 3 2,-4-2-2,4 2-1,-4 0 1,3-3 0,-1-2-1,0-1 0,-2-4 0,0-11 0,0 12 0,0-12-1,0 0-3,0 0-4,7 0-11,-7 0-5,3-10-17,1 0-32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17.605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 19 38,'-9'5'62,"9"-5"-13,0 0-28,0 0-7,0 0-5,0 0-2,7 0-1,-7 0-2,20 0-2,-6-2 1,1 0-2,-1-1 0,0 2 0,3-1 0,-2 2-1,3 0 1,-7-2-1,-1 2 0,3 0 0,-13 0-2,7 0-1,-7 0-13,11 0-5,-11 0-13,0 0-27,0-12-22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17.864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 1 150,'0'0'30,"-14"15"-8,14-7-14,-4 1-3,4 4-2,0-2 1,2 7-2,0-4-1,5 8 0,-5-4-1,-1-1 1,1 1-2,-2-4-1,2 2-3,-2-16-9,0 11-8,0-11-10,0 0-25,0-12-27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18.244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125 2 134,'7'-8'37,"-7"8"-14,0 0-15,-5 1-3,5-1 1,-24 15-2,13-1-1,-5 0 1,6 4-2,-5 4 0,1 2 0,-1 0-1,8 6 0,-2 2 0,6 3 0,1-1-1,2 2 1,4-3-1,6-1-1,-1-3 1,4-8-2,3 0-1,-7-14-6,9-3-11,-4-4-5,2-4-13,1-13-34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18.527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37 4 159,'-12'-5'27,"12"5"-11,0 0-9,0 0-2,-12 3-1,10 5 0,2-8-1,-5 23-1,3-10-1,0 8 0,2-2 0,0 3 0,0-2 0,0 1-1,0-3-1,0-7-1,0 3-2,0-14-13,0 0-4,0 0-9,0-13-27,2-3-28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18.853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25 158,'0'0'27,"0"0"-6,7 9-17,-7-9-1,21 0 0,-10 0-1,6-1-2,1-2 1,0 1-1,0 0 0,-2-3 0,-3 2-2,-2-1-2,3 4-10,-5-4-8,-9 4-11,0 0-26,9-12-21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19.186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 0 166,'-2'12'26,"2"-2"-6,0 0-16,2 6-1,7 0 0,2 2-1,3 0-1,6 2 0,-1 0-1,-1-3 0,2 2 1,-2-4-1,1-2 0,-5-2-1,-6-3 0,-8-8-1,18 10-10,-18-10-9,0 0-5,5-12-20,-5 0-32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19.457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232 0 166,'-5'6'26,"-8"-1"-6,8 6-14,-9 1-1,3 2-2,-7 3-1,6 0 0,-6 3-1,0 3 0,0 0-1,-1 0 1,1 1-1,0-3-1,2-1 0,-2-4-1,11 0-3,-6-9-13,13-7-4,0 0-11,6-7-28,8-9-26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27 102,'0'0'46,"-6"-7"-18,6 7-18,0 0-2,6-6-3,5 1 1,0 5-3,3-3-1,8 1-1,-4 0 0,1 1-2,1 1-1,-2 0-5,5 3-11,-7 5-7,-2 3-18,-4-1-28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20.124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-2-2 85,'5'0'55,"-5"0"-22,0 0-18,0 0-6,15 0-3,-15 0-2,9 0 0,-9 0-1,10 6-1,-10-6 0,15 13-1,-15-13 0,9 15 1,0-3-2,-6-1 1,-3 1 0,2-1-1,-2 0 1,0 1 0,-2-1-1,0-3 1,-8 1-1,10-9 1,-15 14-1,15-14 0,-14 8 1,14-8-1,-14 10 0,14-10 0,-9 10 0,9-10 0,0 0 0,0 12 0,0-12 0,0 0 0,11 10 0,-11-10 1,17 7-1,0-3 0,-5-3 1,4-1-2,2 1 0,-4-1-1,10 0-8,-12-1-10,6-6-5,-4-4-16,-3-2-35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20.604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 0 156,'0'0'28,"0"0"-7,-9 0-16,9 0-1,3 10 0,10-1-2,-4 3 1,6 2-2,1 3 1,2 1-1,-2 3 0,1 4 0,-10-4-1,6 5 1,-10-2-1,-3 2 1,0-1-1,-11 0-1,0-1 0,-7-4-2,2 6-4,-5-5-12,2-3-5,1-3-12,3-5-35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21.572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-1 662 92,'0'0'50,"0"0"-19,0 0-20,8 0-3,-8 0-2,10-11 0,-4 2-3,3-5 1,-1-2-2,0-3 0,2-2 0,-4-4-1,3-7-1,-2 1 1,-4-11 0,3 1 1,-5-6-1,5 2 0,-4-2 0,-2 6 0,1-1 0,5 4 0,1 9-1,-2 2 0,4 5 1,4 2-1,1 4 1,4 4-1,1 6 1,-1 0 0,4 4-1,-1 2 0,-1 4 0,-2 5 0,-4 2 0,0 3 0,-5-1 0,-5 2 0,-4-1 0,-2 2 0,-9-4 1,-5 2-1,0-4 0,-4 5 1,1-7-1,-1 1 0,2-1 0,4-2 0,5 1 0,9-7 0,-14 7 0,14-7 0,0 0 0,7 8 0,4-7 0,-1 2 0,3-1 0,3 2 0,2 1 0,-2 3 0,0 1 0,-4 2 0,-1 1 0,2 0 1,-10 3-1,1-2 0,-1-1 0,-3-1 0,-5 1 1,5-12-1,-20 15 1,6-10 0,0-1-1,-6 0 1,2-2-1,-3 0 0,3-2 0,2 0 0,2-2-2,1-4-4,13 6-10,-9-12-6,9 12-7,0-19-25,4 8-33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22.365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27 94,'0'0'52,"7"-10"-28,-7 10-10,16-10-3,-16 10-4,25-5-2,-17 2-1,9 3 0,-2 0-2,1 0 0,-4 3-1,1 1 1,-4 1-1,0 6 0,-2-1 0,0 3 0,-5-1 0,-2 0 0,-2 1 0,-5 5 0,-2-3 0,-3-2 0,0-1-1,-2 0 0,2-5 1,3 3-1,-5-1 0,5-5 0,9-4 0,-11 5 0,11-5 1,0 0-1,-2 9 0,2-9 0,0 0 0,6 12 0,-6-12 0,17 7 0,-1-4 0,-1 0 0,4-1-1,0-2-2,8 3-7,-8-3-10,4-3-5,0-9-15,-3-3-38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23.801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6 126,'16'0'40,"-16"0"-16,20 4-14,-13-4-4,11 0 0,-5 0-2,5 1-1,-6-1-2,4 2 2,0 0-2,-3-1 0,-2-1-1,-2 0 0,-9 0-1,14 0-1,-14 0-5,0 0-9,0 0-8,-5-6-10,5 6-31,-13-13-11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24.020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24 0 110,'0'0'48,"0"0"-21,0 0-12,0 0-6,-9 8-2,9 6-3,0-2 0,-1 5-2,-5 1-1,5 4-1,-1 0 0,-3 0-3,5 5-8,0-7-9,0-4-5,0-4-19,0-12-32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24.385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131 4 167,'-12'-7'25,"3"7"-5,-3 7-14,1 6-2,-7 1 0,2 6-2,0 0 0,4 5 0,1 0-1,-1 5 0,8-3-1,4 5 1,0 0 0,4 0-1,8-4 0,1 0 0,3-3 0,0-1-1,3-3-2,-6-10-5,4 0-12,-1-6-3,-5-4-13,0-3-33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24.684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 1 157,'-1'-8'29,"1"8"-8,0 0-13,0 0-3,-2 15 0,0-6-2,0 10 0,-2-1-1,3 6-1,1 3 0,-2 2 0,0-3-1,2-3 1,0 0-2,-4-7-1,4 0-2,0-16-13,0 0-4,0 0-7,9-12-20,-1-5-38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24.969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44 151,'0'0'32,"14"-1"-10,-7 1-9,-7 0-8,21-3-3,-10 2 1,5 1-2,-4 0 0,3 0-1,0 0-1,-2 0-1,-1 0-3,-12 0-11,16-11-6,-11 2-9,-5 9-26,6-19-26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25.264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0 166,'0'0'26,"0"0"-5,0 10-14,0 0-2,4 5-1,3 4-2,2 2 0,2 2-1,2 3 0,1 1-1,2 1 0,-1-2-1,3-5-1,-2-1-1,-5-5 0,7 0-11,-8-9-7,-1-6-7,-9 0-19,18-14-31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1-3 13,'0'0'25,"0"0"-3,0 0-3,8 0-4,-8 0-5,0 0 0,0 0-5,0 0 0,0 0 2,0 0-1,0 0 1,0 0 0,0 0 0,0 0-1,0 0-1,0 0-2,0 0 0,0 0-1,2 8-1,-2-8 0,0 0 0,0 0 0,3 7 1,-3-7-1,0 0 1,11 0-1,-11 0 0,0 0 1,6-3 0,-6 3 0,0 0 0,0 0-1,0 0 1,0 0-1,-6 1 1,6-1-1,-11 7-1,11-7 0,0 0-1,0 0-4,0 0-10,8 0-8,-1-1-15,3-3-26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25.529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206 0 158,'-10'14'28,"10"-14"-7,-11 18-13,-2-7-3,4 7 0,-7 3-2,-2 4 0,-1 2-1,-3 3-1,1 2-2,1-5-1,7 4-3,-4-13-12,8 1-5,1-13-8,8-6-27,0 0-28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27.136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27 40,'0'0'58,"0"0"-12,0 0-30,0-6-6,0 6 0,9-9-2,-2 6 0,-7 3-4,16-6-1,-5 2 1,-2 4-2,-9 0 0,16 2-1,-16-2 0,12 8 0,-12-8 0,0 16 0,-1-8-1,-6 3 0,-2-3 1,0 1-1,9-9 0,-15 11 0,15-11 1,-5 9-1,5-9 1,3 7 0,6-4 1,6 2-1,-1 3 0,2 0 1,0 1-1,1 1 1,-5 1-1,-3 0 1,-2 1 0,-3-3-1,-4 0 0,-4 1 0,-6-5-1,-3 0 0,-3-1 0,-2-1 0,2-2-1,-6-1-1,8 0-3,-10-8-10,14 2-6,3-7-6,5-3-20,2-5-34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27.496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0 166,'13'8'26,"-5"-1"-6,5 5-15,-1 4 0,0 6-1,1 3-1,-1 5-1,-5 1 0,3 4 0,-8 1-1,4 1 0,-6-3-1,-2 0 1,-7-1-1,0-1 1,-3-1-2,0-6-1,-3 2-2,1-7-12,6-6-5,-3-2-6,11-12-20,-7 9-39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28.353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0 884 92,'0'0'49,"9"7"-17,2-5-19,-11-2-3,18-6-1,-9-7-3,7 4 0,-7-8-3,3-2 2,-3-5-3,2 1-1,0-8 0,0-1 0,-4-8 0,-2-2-1,-1-8 1,1-5-1,-1 0 0,-2-6 0,-2 0 1,2 4-2,-1 3 2,3 4-1,1 6 0,1 7 1,1 5-1,4 9 0,1 3 1,3 5-1,-1 1 1,2 9-1,2 0 1,-2 5-1,2 3 0,-5 4 0,0 7 0,-1 0 0,-5 0 0,1 4 0,-8-3 0,0 1 0,-6 1 0,-3-3 0,-5 0 0,-1 0 0,3-4 0,-3-2 0,3 2 0,3-6 0,9-4 0,-11 5 0,11-5 0,0 0 0,0 0 0,7 9 0,-7-9 0,16 4 0,-1 6 0,-1-4 0,1 4 0,3 2 0,-2-1 0,-4 2 0,3 1 0,-6 2 1,-6 0-1,3-1 1,-6-2-1,-6-1 1,-4 0-1,-5-5 1,-5-1-1,-1-3 0,-3-3 0,-3 0 0,2 0-1,4-3 0,-1 1 0,8-3-2,14 5-5,-11-5-8,11 5-6,13-15-8,5 10-27,-1-3-27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28.948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 66 157,'0'0'27,"3"-13"-6,-3 13-14,11-14-3,-11 14 0,10-13 0,-10 13-1,14-9-1,-7 5 0,4 2 0,0-5-1,2 6 0,-1 0-1,1 1 1,-1 0 0,-5 5-1,-7-5 1,11 18 0,-11-7-1,-2 6 1,-3-3-1,-5 1 0,-1 0 0,2-3 0,-2 0 0,6-5 1,5-7-1,-8 10-1,8-10 1,0 0 0,0 13 0,0-13 0,9 11 0,-9-11 0,17 14 0,-10-5 1,3 0-1,-3 2 0,2 1 0,-2-3 0,2 2 1,-3-1-1,-5-1 1,-1-9 0,2 11-1,-2-11 1,-9 6-1,-3-6 0,-5 0 0,-2 0 0,-2-1-1,-3-4 0,-1 5-2,3-8-2,9 7-10,0-4-6,13 5-6,-10-16-17,11 5-39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29.669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24 118,'0'0'42,"0"0"-16,0 0-16,0 0-2,0 0-2,12 8-1,-1-8-2,7 0 1,0 0-2,4 0 0,5 0 0,-6 0-1,1-2 0,3 2 1,-5 0-2,-2 0 0,0 0-3,-9-3-1,5 3-11,-14 0-5,6-8-9,-6-1-20,-4-1-33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29.902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0 138,'-15'5'35,"15"-5"-11,-12 19-11,5-10-6,7 7-1,-2 0-2,2 7-1,0-1 0,0 3-2,0 0 0,2 2-2,0-3-1,-2-8-5,5 4-13,-1-12-4,-4-8-9,0 0-34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30.984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116 5 83,'0'0'55,"0"0"-22,3-11-19,-3 11-5,0 0-1,-3 6-2,3-6-2,-15 10 0,7 0-2,-3 5 0,-3 0 1,7 4-1,-7 4-1,5 3 1,-3 2-1,3 9-1,2 3 1,4 4-1,-2-2 0,1 4 1,4-3 0,4-3-1,1-2 0,4-7 0,3-6-1,4-8 0,-2 0-2,-2-12-6,5 0-10,-4-5-5,-1-6-13,-1-5-32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31.301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49 4 160,'-3'-10'27,"3"10"-6,0 0-14,0 0-3,0 0 1,0 0-2,-4 10-1,-1 2 0,1 7 0,2 2-2,-1 1 1,-2 2-1,-3 1 1,3 1-2,2-7 1,-3-1-2,4-9-1,2 3-4,0-12-12,13 0-4,-1-12-12,2-2-29,4 0-17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31.545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26 165,'4'9'25,"-4"-9"-5,21 0-13,-6-2-2,6-2-2,-1 1-1,3-1 0,-3 0-1,2 0-1,-6 2-1,-2-2-1,-1 4-5,-13 0-8,0 0-6,9-8-10,-9 8-26,0 0-24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16.4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7 169,'0'0'25,"7"12"-5,-7-12-15,0 9 0,0-9-3,0 0-2,0 10-3,0-10-12,0-6-6,0-2-7,0-1-25,3-6-28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3 15,'0'0'25,"0"0"0,0 0-7,0 0-1,0 0-3,0 0-5,0 0-1,0 0-2,0 0-2,0 0-1,0 0 1,0 0-1,0 0 1,0 0-1,0 0 0,-2 6 1,2-6 0,0 0 1,0 0-1,0 0-1,0 0 0,0 0 0,0 0 0,0 0-1,-4 0-2,4 0 1,0 0-2,0 0-1,0 0-7,0 0-13,0 0-13,0 0-20,3-9-11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31.940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0 153,'0'0'31,"3"12"-10,-3-12-13,4 23-2,0-6-1,6 6-2,-1-1 0,4 5-1,3 0-1,1 1 0,1 1-1,-4-3 1,-1-5-1,1-2-1,-1-2 0,-9-8-2,5 1-8,-9-10-8,0 0-5,7-12-12,-5-3-32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32.181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214-3 145,'-10'-2'33,"10"2"-10,-18 7-14,11 11-2,-7-5-1,-1 8-2,-2 5-1,2 2 0,-6 3-2,1 2 0,1 1-1,1 0-1,0 1-2,4-10-3,5-2-12,4-6-4,5-7-8,0-10-29,7 0-22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32.625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-3-2 126,'0'0'40,"0"-7"-16,0 7-11,0 0-6,0 0-2,0 6 0,4 5-1,-2 0-2,3 3 0,0 1 0,1-2-1,3-2 0,-2 2 0,4-7-1,-2-1 1,5-4-1,-5-1 1,7-3-1,-2-6 0,2-3 1,2-1-1,-2 0 0,-5-1 0,2 2 0,-8 3 0,-5 9 1,0 0-1,0 0 0,9 10 1,-9 4-1,-7 6 1,3 5-1,-1 0 0,0 0 0,-3-1 0,5-2 0,-1-1-2,2-5 1,-5-6-3,7 2-4,0-12-11,0 0-4,7-12-11,-1-1-29,1-9-22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32.996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37-1 166,'8'0'25,"0"9"-4,-8 4-16,8 9 1,-1 0-2,1 9-1,-1-2 0,3 3-1,1 1-1,1 4 0,1 1 0,-6-2 0,2 2-1,-6-1 1,-1-4-1,-2 5 1,-7-3-1,-7 0 0,-2-5-1,-5 0-2,5 2-7,-5-6-10,2-6-3,-1-9-11,4-3-31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34.576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0 809 88,'0'0'50,"0"0"-17,0 11-21,0-11-3,13 0-1,-13 0-2,16-11-1,-11 2-1,10 2-2,-8-7 0,7 3 2,-3-3-2,-2-4 0,-2-5-1,4 0 0,-4-6 0,2-2 0,-3-6-1,1-3 1,-2-7-1,-1 2 0,0-6 1,1 0-1,-1 2 1,-3-2-1,1 6 1,0 2-1,0 6 1,1 4-1,5 7 0,-7 3 1,5 5-1,5 4 1,-6 4-1,-5 10 0,16-8 1,-7 8-1,4 0 1,1 8-1,-3-1 0,7 6 0,-3-1 0,-1 3 0,0 1 0,-10-3-1,-2 1 2,-2-1-2,-11 0 2,-7 2-1,-2 1 0,-3-3 0,-1 1 0,4-1 0,-5 0 0,13-2 0,-5-3 0,8-2 0,9-6 0,0 0 0,4 8 0,5-2 0,5-6 0,4 5 0,2-4 1,0 6-1,0-1 0,0 6 0,-2-6 0,-4 3 0,-3 3 0,0-1 0,-8 0 0,-1 1 1,-2-2-1,0 1 0,-3-1 1,-3-1-1,-8 0 1,1 1-1,2-4 0,-7 2 0,2-2 0,0-2 0,0 2-1,1-1 0,4-3 0,-5-2-2,16 0-3,-18 2-9,18-2-6,0 0-5,0 0-18,0-4-37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35.148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 0 121,'0'0'41,"0"0"-16,0 0-13,0 0-5,0 0-1,0 0-1,0 10-2,0-10 0,-3 19-1,-1-9 0,4 3-1,-7-1 0,7 3 1,-2-3 0,2 2-1,0-5 0,2 0-1,-2-9 1,14 12-1,-1-12 1,-5 0-1,7-1 0,-3-5 0,-1-3 0,1 1 0,0-3 0,-3 0 0,2 3-1,-8-1 1,-3 9 0,9-8 0,-9 8 1,0 0-1,4 11 1,-4 1-1,-4 2 0,-1 3 1,-1 3 0,3-1-1,-6 2 1,4-3-1,1 0-1,-5 2 0,6-6 0,-2-1-3,5 0-6,0-13-10,-13 12-3,13-12-10,-5 3-34,5-3-14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46.912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13 113 57,'0'0'37,"0"0"-7,-7 6-12,7-6-3,0 0-5,0 0-2,-8 8-1,8-8-1,0 0-1,0 0-1,0 0 0,0 0-1,0 0 0,0 0-1,0 0 0,0 0 0,6-3-1,-6 3 1,9-11-1,-9 11-1,12-17 1,-1 8 0,-6 0 0,2-2 1,4-1-1,-6 3 0,6-1-1,-4 1 1,4 1 0,-11 8 0,12-13 0,-12 13-1,11-5 1,-11 5 0,0 0-1,0 0 0,0 0 2,5 11-2,-5-11 0,2 20 1,3-9-1,-3 3 1,1-1-1,-1 0 0,4 1 0,1-1 1,-4-4-1,-3-9-1,18 14-1,-18-14-7,14 5-11,-14-5-3,6-3-13,-4-5-34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48.164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6 101 43,'0'0'57,"0"0"-13,0 0-26,0 0-5,-6 12-4,6-12-2,0 0-1,0 0-1,0 0-2,0 0 0,4-8-1,-4 8-1,0 0 0,9-16 0,-9 16 1,16-15-2,-4 9 1,-4-4 0,4 3 0,-5-3 0,6-1 0,-8 4-1,-5 7 2,15-14-2,-15 14 1,3-8-1,-3 8 0,0 0 1,0 0-1,0 0 1,0 0-1,15 0 1,-15 0 0,9 8-1,-9-8 1,18 15 0,-9-6 0,5 2 0,-1 1 0,-2 1-1,3-2 1,-5 2-1,3-5 0,-1 4-1,-11-12-3,20 7-13,-20-7-4,0 0-7,0 0-24,7-17-35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49.644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95 57,'0'0'43,"0"0"-15,0 0-8,0 0-8,0 0-2,0 0-2,0 0-1,0 0-2,0 0 1,0 0-2,0 0 0,0 0-1,0 0-2,0-8 1,0 8-1,10-13 0,-10 13 0,15-14 1,-8 6-1,-7 8 0,18-15-1,-18 15 1,16-13 0,-16 13-1,9-10 1,-9 10-1,11-6 2,-11 6-2,0 0 1,9-6 0,-9 6 0,0 0 0,11-3 0,-11 3 0,0 0 0,12 8 0,-12-8-1,11 17 2,-4-8-2,0 3 1,2-1-1,0 2 1,0 0-1,0-3 0,0 1 1,0 2-2,0-7 0,2 5-5,-11-11-13,14 7-3,-14-7-8,7-7-28,-3-6-35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4:51.141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9 133 23,'0'0'53,"0"0"-17,0 0-11,0 0-7,0 0-5,0 0-3,0 0-2,0 0-2,0 0-1,0 0-2,-9 7 0,9-7-1,0 0 0,0 0 0,0 0 0,0 0 0,0 0 0,0 0-1,0 0 1,0-4-1,0 4 0,5-13 1,-5 13-1,9-15-1,-9 15 0,14-18 1,-6 4-1,2-1 1,-4 2-1,3-2 1,-2 5-1,-4-2 1,5 3-1,-8 9 1,0 0-1,0 0 0,0 0 1,7-2-1,-7 2 0,3 6 0,-3-6 1,11 13-1,-9-3 1,3-2-1,4 3 1,0-1 0,0 0-1,0 0 0,4 1 1,-6 1-1,5-6 0,-6 3 0,-6-9 0,12 12 0,-12-12 0,9 11-1,-9-11-3,13 8-10,-13-8-7,11 3-4,-11-3-20,0 0-36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34 25,'0'0'37,"0"-10"-5,0 10-8,0 0-10,0 0-2,0 0-5,-7 12-1,6-3-2,-7 5-1,5 1 0,0 4 0,0 3 0,-3-3-1,2 5 1,1-3 0,2 0-1,-2-1 0,-2-5-1,3-2 1,2-6-1,0-7 0,0 0 1,0 0-2,0 0 2,7-11-2,-4-2 0,-2 0 1,4-3-1,3-2 1,-4 0-1,4-6 0,0 0 0,3-1 1,-3 2-1,4 2 0,1 2 1,-5 1 0,4 10-1,0 3 1,-5 5-1,2 7 1,-4 5 0,-2 8-1,-2 3 0,-1 2 1,0 2-1,0-4 0,-3-1 1,0-3-1,2-2 1,-1-7-1,2-10 0,0 9 0,0-9 1,6-11-1,5 1 0,-3-8 0,8-1 0,1-1 0,3-2 0,-1 2 0,-1 0 0,0 8 0,0 1 0,-2 4 1,0 7 0,-4 2 1,-1 12-1,-6 0 0,-1 6 0,-2 2 1,-2 1-1,0 1-1,-2-2 1,-2-3-1,2-1 1,-6-5-1,5-2 0,3-11-1,-5 6 0,5-6-3,0-3-6,2-4-11,3-6-8,6 0-23,3-3-25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5:01.004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138 76 15,'0'0'23,"11"-7"1,-11 7-1,0 0-2,0 0 1,10-3-6,-10 3-3,0 0-1,0 0-3,9-2-1,-9 2-1,0 0-1,3-8-2,-3 8 0,0 0 0,11-9-1,-11 9 0,2-9-1,-2 9 1,0-10-1,0 10-1,-2-11 1,2 11 0,-14-10-1,7 6 0,-5 2 0,-1 1 0,0 1-1,-1 0 1,-2 1-1,-2 4 0,-1 2 0,4 1 0,1 1 0,7 0 0,-4 1 0,5-2 0,5 3 0,1 0 0,1-1 1,10 2-1,0-1 0,7 2 0,1 3-1,6 1 2,-1 0-1,-1 1 0,2-1 0,-6-1 0,-1-1 1,-5 2 0,-2-3 0,-8-3-1,-3-2 1,0-1 0,0-8 0,-14 15-1,1-11 1,1 0-1,-5-1 0,0-1 0,1-2 1,0 0-1,0 0 0,7 0-1,1 0 0,8 0-2,-10-8-2,10 8-10,0 0-6,12-11-6,-3 2-19,7-2-35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5:01.396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13 151,'0'0'29,"-7"2"-9,7-2-14,0 0-1,0 0-1,0 0-1,0 0-1,0 0 0,-8-6-1,8 6 0,0 0 0,0 0 0,0 0 0,0 0-1,0 0 1,0 0 0,0 0-1,0 0 1,0 0-1,-10-4 1,10 4 0,0 0 0,-9 3-1,9-3 0,-2 10 1,2-10-2,0 11 0,0-11-3,7 3-11,-7-3-6,13-3-5,-10-9-21,6-5-34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5:02.036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 9 121,'0'0'39,"0"0"-14,0-10-16,0 10 0,0 8-3,5 3-2,-5-3 0,2 10-1,0-5 1,0 7-2,-2-1 1,1 3-2,-1 2 2,0 3-2,0 2 0,-1-1 0,-3 2 0,4 0-1,-4 0 1,1-1-1,-1 1 0,4-6 1,-2 3-1,2-6 0,0-1 0,6-2 0,-1-5 0,-3-2 1,3-1-1,4-1 0,-9-9 0,16 12 0,-16-12 0,16 8 0,-6-6 0,-2-2 0,2 0 0,-1 0 0,2-1 0,0-4 0,-1-3 0,5-1-1,0-1 0,-6-3-3,9 5-10,-11-6-5,0-1-6,-3-4-14,-3 6-38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5:02.343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26 155,'-11'-10'29,"11"10"-7,0 0-10,0 0-7,11-2-2,3 2 0,-5 0-1,9 0 0,-1 0-2,1 0 1,2 0-1,-3-1-2,3 1-4,-8-1-13,6 1-2,-9-5-9,3 4-30,1-5-28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5:03.783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18 92,'0'0'52,"0"0"-23,0 0-14,-1-9-7,1 9-2,0 0-3,0 0-1,0 0-1,0 0 0,0 0-2,0 0-1,0 0-8,0 0-10,0 0-8,0 0-24,0-9-19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5:04.157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0 148,'0'0'30,"0"0"-8,0 0-14,0 0-3,7 7 0,-7-7-1,0 0-1,0 0-2,0 12 0,0-12-1,0 0 0,2 7-2,-2-7-1,0 0-4,2 10-12,-2-10-4,2 11-13,-2-11-29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5:04.373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0-2 157,'0'0'27,"0"0"-6,0 0-15,0 9-1,0-9-3,0 0-2,0 0-1,0 0-7,0 0-11,0 0-5,0 0-18,0 0-29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5:10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0 685 83,'9'6'54,"-9"-6"-22,13 0-17,1 0-6,-14 0-2,11-4-1,-4-3-2,0-3-1,-3-2 0,7-3 0,-8-3-2,3 0 1,1-2-1,-3-5 0,-2 0-1,-1-6 1,1-3-1,0-2 1,-2-6-1,0 0 0,0-6 1,0 5-1,0-2 0,0 7 0,5 3 0,-1 5 1,1 2-1,6 6 0,-3 7 1,6 0-1,-1 4 0,-2 2 1,4 2-1,1 3 0,-2 3 0,-3 1 0,2 3 1,-6 6-1,2 0 0,-7 6 1,0 0-1,0 1 0,-2 2 1,-4 4-1,-5-4 0,0 1 0,-2-4 0,2 1 0,-4-3 0,6-4 0,-5 1 0,12-10 0,-9 8 0,9-8 1,0 0-1,0 10 0,0-10-1,9 5 1,3 1 0,-3-1 0,6 4 0,1-2 0,-2-1 0,-3 2 0,2 0 1,0 2-1,-13-10 1,10 17 0,-10-17-1,0 13 1,0-13 0,-5 12-1,-8-5 1,2-1-1,-3-1 0,-4-2 0,2-3 0,-1 3 1,3-3-2,3 0 1,-3 0-1,6-1-1,8 1-1,-15-3-6,15 3-10,0 0-5,0 0-11,0 0-32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5:10.340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 0 128,'0'0'38,"0"0"-14,0 0-15,-4 6-1,4 6-2,-5-1-1,-2 2-1,1 2-1,6-1-1,0 1 0,0 1-1,0 1 0,0-2 0,2 0-1,0 1-2,2-1-1,-4-6-11,0 0-6,0-9-6,-8 10-18,8-10-39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5:11.604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62 55,'0'0'61,"-9"-7"-25,9 7-18,0 0-5,0 0-4,0-11-2,0 11-2,7-5-1,4 5 0,-4-5-1,7 5-1,2-8 1,2 6 0,2-2-2,3 0 0,-2 1 0,6-1 0,-7 0-1,-3 3 0,-1 1 0,-7-4-1,4 4-1,-13 0-5,0 0-13,0 0-2,0 0-15,-6 0-29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2 112,'0'13'41,"-1"0"-14,1 2-19,-5-6-2,1 6 0,-1-6-3,3-3-1,2-6-2,0 0-3,0 0-6,0-12-11,0-6-11,11-6-23,-6-4-16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5:11.844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7 76,'0'0'61,"-4"-9"-27,4 9-19,0 0-2,0 0-5,0 9-1,0-9-2,-2 22-1,2-9-2,0 9 0,-1-4-1,-5 4 0,4 1-1,0-5-1,2 3-1,-3-8-4,3 3-12,0-16-6,0 9-10,0-9-34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5:12.268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74 0 142,'2'7'33,"-2"-7"-9,-2 8-15,2-8-5,-12 12 1,4-3-2,-1 1 1,2 3-2,3 0-1,-5 0 0,6 2 0,3 0-1,0 0 1,0-6-1,10 0 1,0 2-1,4-1 1,4 0-1,-1 3 0,2-1 1,-1 5-1,-2-3 1,-5 3-1,0-2 1,-8 2 0,-1-1-1,-2-5 1,-5 0-1,-10-4 0,-1-1-1,-4-6 0,2 0-2,-5-10-9,3 2-8,0-11-5,4 3-15,-2-9-35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5:12.509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54 166,'14'0'26,"-6"0"-5,9 0-14,-2-7-2,8 4-1,-5-8-2,2 2 0,-2 1-1,-2 3-1,0 0-1,-3 1-1,-4 4-3,-9 0-11,0 0-6,0 0-8,11 14-28,-11-14-27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5:13.428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-1 592 135,'0'0'34,"0"0"-18,13 0-7,-13 0-2,13-5-2,-12-2-2,3-3 0,0-5 0,-1 0-1,1-5 0,-1-4 1,-1-4-2,0 0-1,-2-8 1,2 2 0,0-8-1,1 2 1,1 1-1,3-3 0,-3 5 1,6 5-1,-4 1 1,1 5-1,6 1 1,-1 10-1,-3-2 0,5 7 0,0 3 0,-5 1 0,6 6 0,-1 0 0,-7 3 0,8 4 1,-12 3-1,8 2 0,-9 3 1,-2-2-1,0 2 1,-9 3-1,2-2 1,-2 4-1,-2-7 1,-4 3-1,1-2 0,5-4 0,-4 0 0,6-2 0,7-8 0,-15 5 0,15-5 0,0 0 0,0 0 0,14 0 0,-7 0 0,9 1 0,-2 2 0,1 6 0,-3-4 0,6 3 1,-3 1-1,-1 1 0,-5-3 0,2-1 1,-11-6-1,5 15 1,-5-15-1,0 11 1,0-11-1,-18 8 0,7-4 1,-1 0-1,-6 2 0,0-3 0,0-2 0,2-1-1,-1 4-1,6-4-1,11 0-7,-18 0-9,18 0-5,0 0-14,0 0-32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5:13.932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13 155,'0'-12'28,"0"12"-8,0 0-13,13 0-3,-13 0 0,23 0 0,-9 0-2,5 4 0,-5 0-1,0 2 1,-5 4-1,1-2 0,-5 2 0,-5 3 0,0-2 0,-9 3 0,0 1-1,-6-2 1,-1 0-1,7-3 1,-7 3-1,3-6 0,8 1 0,5-8 0,-9 13 0,9-13 0,0 0 0,11 7 0,-1-3 0,-1-3 0,6-1 0,-6 0 0,4 0 0,3 0-1,-3 0-2,-3-1-5,7-3-12,-3 1-4,-3-5-11,3-1-37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5:14.969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58 114,'0'0'43,"0"0"-23,0 0-7,-2-12-4,2 12-2,9-9-2,-4 7-1,-5 2-1,22-10 1,-7 4-2,3 4 0,0 0 0,3 1-1,1 1 0,1 0 0,-1 0-1,-8-4 0,1 4 0,-3 0-1,-4 0-2,-8 0-5,0 0-11,3-5-6,-3 5-13,-11-6-34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5:15.229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25-3 110,'0'0'48,"-7"0"-20,2 8-14,5-8-6,-7 16-1,4-4-3,3 7 1,0-3-3,0 7 0,-2-4 0,2 5-1,0-3 0,0 0-2,0-2-1,0-11-3,2 5-14,-2-13-5,0 0-11,0 0-32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5:15.863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76 0 156,'0'0'30,"0"14"-9,-15-6-16,12 7-1,-7 2-1,1 2 0,0 0-1,0 4-2,4-5 1,-5 0 0,7-5-1,3-2 1,0-2-1,0-9 1,11 8-1,-11-8 1,16 4 0,-5-3 0,4-1 0,5 0-1,-4 0 1,3 0 0,-1 2-1,0-2 0,-3 0 0,-3 0 0,1 0-2,-2-4 0,-11 4-2,7-11-4,-7 11-3,4-19-5,3 8-2,-7-10-4,4 8 3,-4-10 5,4 4 10,-3 2 11,1 0 14,-2 17 1,2-17-5,-2 17-3,0 0-6,0 5-1,0-5-2,-2 24-1,-3-9 1,-1 4-1,-3 6-2,7-2 1,-7 4-1,2-1 0,5 2-1,-5 0 0,1-3-1,5-2 0,-1-10-1,0-3-3,6 3-11,-4-13-6,0 0-7,14-13-19,-3-2-43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5:17.764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1 672 55,'0'0'64,"0"0"-33,7 13-12,-7-13-4,9 0-5,-9 0-4,12-13 0,-8 5-2,-4 8-1,14-24 0,-8 11-2,-1-1 1,0 0-1,3-7 1,-7 1-1,7-2-1,-3-6 1,-3 0-1,0-5 0,-2-5 1,1-3-1,1 0 0,0 1 1,2-1-1,1 3 1,-1 1-1,1 8 1,6 1-1,-2 5 0,5 0 1,2 8-1,2-3 1,2 7-1,-2 0 0,2 4 0,1 2 1,-1 4 0,2 1-1,-8 5 0,2 4 0,-1 5 1,-10-1-1,1 5 1,-6 1-1,-4 2 1,-5 2-1,-4-1 0,-5-4 0,0 1 0,-1-5 0,1 1 0,0-7 0,0-2 0,10-3 1,-4-3-1,12 0 0,0 0 0,0 0 0,0 0 0,14-5 0,-3 2-1,3 3 1,4 0 0,2 5 0,2 5 0,-2-1 0,-1 4 0,-2 2 0,-5 3 0,2 0 0,-3 1 1,-4-5-1,-5 1 0,-2-2 0,0-5 1,0 2-1,-11-4 0,1-2 0,-8-2 1,-6-1-1,-1-1 0,0 0 0,-6 0 0,8-2 0,-2-2 0,9 1-1,0-1-1,16 4-2,-13-16-8,24 11-7,-6-3-7,13 4-17,2-9-38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5:18.384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 89 79,'0'-11'58,"0"2"-23,4-5-21,-4 14-4,9-22-3,3 17-1,-6-7-2,8 6 0,-5 0-2,6 4 2,-2 2-3,4 0 1,-6 1 0,-2 4-1,0 2 1,-2 2-1,-5 4 0,-2 2 0,0-4 0,-7 2-1,-2 1 0,3-3 1,-5 2-1,11-13 0,-12 12 0,12-12 0,0 0 0,0 0 0,0 0 0,0 0 0,7 13 0,2-8 0,2 3 0,3-2 0,-5 3 1,4 1-1,-2-2 1,-2 2 0,-9-10 0,7 11-1,-7-11 1,-9 10-1,-7-7 0,-2-2 0,-2 1 0,-4-2-1,2 0-1,-6-2-1,10 2-5,-2-8-9,11-1-7,4-6-10,5 2-33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0 134,'-11'0'33,"5"8"-12,-2 4-15,3-2-2,2 4-3,3-5-6,0-1-14,5 2-10,4-4-19,5 1-20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5:19.545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79 94,'0'0'54,"0"0"-31,3-11-8,12 11-5,-12-6-1,15 6-4,-7-4 0,12 4-1,-2-6-1,2 3 0,6 0-2,-4-3 0,2 5 0,0-5 0,-6 4-1,-3-1 0,-4 1-2,-14 2-1,18-5-6,-18 5-12,0-9-4,-11 3-20,0 0-34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5:19.768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 0 138,'0'0'37,"0"6"-14,0-6-14,0 21-1,0-6-3,0 7-1,-2-3-1,2 5-2,-6 3 0,4-3-1,0 0-2,0-5-2,2 4-12,-2-7-6,-2-4-10,4-12-27,0 0-30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5:20.383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50 63 129,'0'0'38,"7"-5"-14,4-2-17,-6-3-1,11 4-1,-2-2-1,3 2-1,-5-4 0,6 7 0,-4-1-1,3 4 0,-3-1 0,-5 1-1,-9 0 0,11 14 1,-11-5-1,-6 3-1,-5 1 0,-1 0 1,-2 3-1,1-1-1,-3 0 1,7-1 0,0-4 0,9 1 0,0-3 0,0 1 0,9 0 0,0 2 0,7 1 0,-5 3 0,1-4 1,1 5-1,-4 0 1,0-1 0,-6-3-1,-3-1 1,0-11 0,-9 14 0,-7-9-1,0-1 1,-9-4-2,0 0 1,-2-5-1,-2-1-1,6-1-1,0-6-4,12 8-10,-2-8-6,13 13-11,0-14-28,13 6-28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5:21.323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0 663 142,'0'0'33,"9"0"-11,0 0-15,-4-11-3,6 2 0,-3-4-1,2-1 0,-6-3-2,3-3 2,-3-1-1,-1-3-1,-3-6 0,0-1 0,0-12 1,-5 1-2,3-2 1,0-7 0,2 0 0,0 4-1,0 1 1,2 8-1,5 7 0,-3 3 0,7 7 1,-4 9-1,4 3 0,2 3 0,-1 3 1,1 3-1,1 0 0,3 3 1,-3 3-1,2-1 1,2 4-1,-7 0 1,-2 1-1,-2-1 1,-5 3-1,-2-1 1,-9-2-1,-3 2 0,-5 0 1,-3-1-1,1 1 0,-3 1 0,7-4 0,-1-1 0,7 2 0,9-9 0,-7 11 0,7-11 0,7 8 0,4-6-1,3 5 1,-1 1 0,3 0 1,-3 2-1,3-2 0,-3 4 0,0 0 0,-4 1 0,0 1 1,-6-2-1,-3-3 1,0 1-1,0-1 1,0-9-1,-18 13 0,7-10 1,-5-1-1,2-2 0,-3 0-1,-1 0-1,2 0-4,-4-8-7,13-1-9,-2-3-4,7-1-18,2-3-39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5:21.903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11-1 163,'0'0'27,"0"0"-7,-11 0-13,11 0-2,0 10-3,2 3 0,-2-13 0,9 20-1,-5-9 0,8 0 1,-6-2-1,6-1-1,-1-6 1,0-1 0,0-1-1,-2-3 1,5-5-1,-5-2 0,-2-1 1,1 1 0,1 1-1,-9 9 0,9-11 1,-9 11-1,0 0 1,9 0-1,-9 7 0,0 6 1,0 6-1,0 3 0,0 1 0,-2 3-1,2 1 0,-5-2-3,5 4-8,-2-8-9,0-7-4,-5-5-17,7-9-36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5:24.612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187 2 102,'0'0'49,"0"0"-26,0 0-9,0 0-5,11-2-2,-11 2-3,0 0 0,0 0-1,0 0 0,-7 2-2,7-2 2,-11 12-1,2-4-1,-2 1 0,-3-1 1,0 1-1,-2 1 0,-4-1 0,4 1 0,0 0 0,3-3-1,-3 1 0,5-2 0,3 0 0,8-6 1,-13 11-1,13-11 0,-4 11 0,4-11 0,0 13 1,0-13-1,11 14 0,2-5 1,-1-1-1,6 0 1,2 1 0,-1 0-1,5 0 1,-3 0 0,4 2-1,-5-3 0,-1-1 1,-2 3-1,-5-2 0,-3-3 0,0 2 0,-9-7-1,9 10-1,-9-10 0,0 10-4,-4-10-7,4 0-7,-16 4-6,5-3-17,-3 1-35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5:24.916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0 165,'0'0'27,"0"0"-7,11 4-13,0-3-2,6 8-1,0-1-2,2-1 1,1 4-2,0-1 0,0-2 0,2 1-1,-2 0 0,-4-4 0,-2 0-1,-3-1 0,3 0-3,-14-4-6,18 0-9,-18 0-5,13-6-13,-10-1-34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5:25.672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103 0 132,'0'0'36,"-13"-3"-13,13 3-13,-7 5-4,7-5-1,-7 10-1,7-10-1,-4 13 1,4-13-1,-2 14-2,2-14 1,-5 14-2,-1-6 1,3 1 1,-3 3-2,6-12 1,-7 16 0,7-16 0,-8 13-1,8-13 1,0 11 0,0-11-1,17 4 1,-6 0-1,2-1 1,1 0-1,3 1 1,0 4-1,-2-1 1,3 1-1,-2 6 0,-5-5 1,0 4-1,-3 2 0,-3 1 1,1-2-1,-6 2 1,0 1-1,0-2 1,-6 1-1,1-1 1,-3-5 0,-1-1-1,0 1 0,-4-3 0,-1-5 1,1-2-1,-4 0 0,0-1-1,-1-7 0,-2-2-1,5 2-1,-7-9-3,13 5-10,0-11-5,1 3-6,5-7-16,3 1-37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0:45:25.929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13 102 153,'-11'-2'30,"11"2"-8,0 0-12,-2-9-5,2 9 1,6-7-2,3 3-1,0-1-1,3 0-1,3 0 0,3 2 0,5-1 0,2 0-1,8 4-2,-3-3-3,14 2-13,-5-5-4,1-2-5,1-9-26,-3-2-39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08:47:38.39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0 702 65,'0'0'49,"0"0"-21,0 0-9,8 0-7,-8 0-4,9-3-2,-9 3-2,11-5 0,-11 5-2,15-9 1,-9 0-1,5 0 1,-4-2-2,5 0 0,-1-4 1,-3 2-1,5-4 0,-2 2 0,-3-1 0,2-5 0,-5-2 0,4-1 0,-4-2-1,-4-2 1,4-2-1,-2 0 1,-3-4-1,0 5 1,0-1-1,0 4 1,0-1-1,0 5 2,0-3-1,0 3 0,1 0-1,2 3 1,0-2 0,0 2 0,5 1-1,-3 1 1,-1 0-1,4 5 1,-1 3-1,3 0 1,-3 3-1,4 3 1,0 3 0,1 1-1,-3 5 0,5 1 1,-2-1-1,-3 4 0,2 0 0,-1 2 0,-4 0 0,2 2 0,-5-2 0,-1 2 0,-2 0 1,0 2-1,0-5 0,-5 4 0,-3-6 0,4 2 0,-4 1 0,1-2 0,-4-2-1,3 1 1,-1-2 0,2-2 0,-3 0 0,10-5-1,-13 6 1,13-6 0,0 0 0,0 0 0,0 0 0,0 0 0,0 0 0,7 8 0,1-7 0,1 1 0,0 1 0,5-1 1,1 3-2,0-1 1,1 2 0,-1 0 1,-1 0-1,-1 3 0,1-3 0,-5 4 0,0-2 0,-4 3 0,1-2 0,-3 3 1,-3-1-1,0-2 0,-1 1 0,-4 1 1,-1-2-1,-3 1 1,0-4-1,-4 0 1,0-3-1,-3-1 1,1-1-1,-2-1 0,2-1 0,0 0 1,1-3-2,4-2 1,-3 5-1,3-2 0,10 3-1,-13-6-3,13 6-11,0 0-5,0 0-9,0-12-22,5 3-38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24 85,'0'10'50,"0"2"-18,-2 1-22,-1 1-3,3 2-1,0-3 0,0 3-2,0-4-1,0-5 0,0-7-2,3 11 0,-3-11 1,10-1-1,-7-8-1,3-1 0,3-4 1,4-1-1,-4-3 0,5 0 0,2 0 0,1 1 0,-1 5 1,1 1-1,-2 6 2,1 5-1,-2 5 0,-2 8 0,-5 2 1,2 4 0,-7 2-1,1 2-1,-2-1 1,1-4-1,-2-1 0,0-3-1,5 0-6,-5-14-12,0 0-4,10 1-14,1-8-33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08:47:39.18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194 18 45,'0'0'65,"0"-6"-22,0 6-25,0 0-5,0 0-3,-9-11-2,9 11-2,-13-1-2,5 1-1,-3 0 0,1 1-1,-4 0 1,2 5-1,-4-1 0,7 2-1,-6 1 0,1 4 1,1-2-1,0 3 0,1 2 0,3-2 0,0 3-1,4-2 1,4-1 0,1 1-1,0-1 1,6-2-1,2-2 1,-1 1-1,4-3 0,1-2 1,0-1-1,0 1 0,4-2 0,0 0 1,3-2-1,1 3 0,-2-2 1,0-2-1,-1 2 0,0 0-1,-2-1 2,-1-1-2,-2 1 1,-3-1-1,0 0-1,-9 0-2,14 0-3,-14 0-13,0 0-4,0 0-10,0-6-30,0 6-21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08:47:39.55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67 150,'0'0'30,"0"-10"-8,0 10-16,0 0-2,6-6 0,-6 6-1,0 0 1,6-3-3,-6 3 1,11-1 0,-3-2-1,1 1 1,3 2 0,-1-4-1,4 3 0,0-1 0,0-3-1,-1 2 1,3 1-1,-3 0 0,-2-2 0,2 3-3,-7-5-8,4 4-10,-5-1-3,3-4-14,-9 7-35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08:47:41.26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38 9 53,'0'0'37,"0"-9"-4,0 9-11,0 0-6,0 0-3,0 0-5,0 0 0,0 0-1,0 0-1,0 0-2,0 0 0,-6 4 0,6-4-1,-6 13-1,3-3 1,-2-1-1,-1 2-1,3 0 0,0 5 0,0-4 0,0 1 0,3-1-1,0-3 1,4-1-1,4 0 1,4-6-1,2 0 0,1-2 1,2 0-1,0-3 0,-1-5 0,3 2-3,-6-6-1,6 5-11,-9-9-6,3 2-7,-9-4-22,-1 2-34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08:47:41.53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 12 161,'-7'-5'28,"7"5"-7,-14-7-14,14 7-1,0 0-3,0 0-1,0 0-1,0 0-1,-2 7-1,2-7-1,5 17-8,-5-17-10,9 13-6,-9-13-16,5 9-36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08:47:42.87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146 30 96,'0'0'48,"4"-9"-26,-4 9-8,0 0-4,0 0-2,0-7-3,0 7 0,0 0-2,0 0-1,-10-9 1,10 9-2,-9-3 0,9 3 0,-11-2 2,11 2-2,-12 0 0,12 0 0,-14 8 0,14-8 0,-12 12-1,12-12 1,-8 12-1,2-5 1,3 3-1,2-2 1,-1 1-1,2 3 1,0 1-1,0 1 1,0-2-1,0 6 1,0-6-1,2 1 0,-2 0 1,0 0 0,0-2-1,-5-1 0,-1 1 1,3-3-1,-3 1 0,-2 0 0,2-1 0,-3-1 0,9-7 0,-8 13 0,1-6 0,7-7 0,-5 12 0,5-12 0,0 11 0,0-11 0,5 12 1,-5-12-1,13 11 0,-3-4 0,-3 2 1,1-1-1,-2 1 0,-3 2 0,3 1 0,-4 2 0,-1 1 1,-1 1-1,0 0 0,2 0 1,-2 0-1,1 1 0,1 1 0,-1-4 0,5 2 1,-3-3-1,2-2 0,-4 0 0,7-3 0,-5 0 0,-3-8 0,6 10-2,-6-10-1,12-1-8,-4-5-9,-2-3-4,5-2-12,-2-6-33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08:47:43.35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65 197 156,'-4'0'28,"4"0"-7,-12 6-11,9 0-6,3-6 1,-6 15-2,1-7-1,5 0 0,0-1-1,0-7 0,15 11 0,-6-10 0,2-1 0,-2-4-1,3-2 1,-1-2 0,-2-1-1,2-5 1,-5 0-1,3-2 0,-4-4 0,-4 0 1,1-4-2,-2 1 1,-3 0 1,-3 0-1,-5 2 0,-1 3 0,1 7 1,-3 5-1,1 6 0,-1 1 1,-1 10-1,2 5 0,3 0 0,1 5 0,-2 1-1,8-1 0,3 0-2,0-5-4,3-1-13,5-2-2,-1-2-8,5-4-28,2-1-27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08:47:43.69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25 0 167,'0'0'26,"0"11"-6,0 0-9,-3-5-7,3 6 0,0-2-1,-2 5-1,1-2-1,1 2 1,-3 1-2,0-2 0,-2-2 0,2-2 0,0-1-1,3-9-2,-2 13-5,2-13-11,-1-5-2,1-4-9,3-6-26,1-6-28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08:47:43.88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 0 179,'0'0'21,"0"0"-2,-11 2-14,11-2-2,0 0-2,-1 9-1,1-9-4,0 7-14,0-7-3,4 6-8,-4-6-25,12 7-25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08:47:44.35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-1 153 177,'0'0'23,"1"-10"-4,-1 10-13,8-14-3,1 5 1,-3-3-2,3-1 0,-3-3-1,6 1-1,-2 0 1,-4-1-1,-2 3 1,5 1-1,-6 4 0,-3 8 1,0 0-1,0 0 1,8 6-1,-8 8 1,0 3-1,0 2 0,-5 4 1,2 5-1,2-1 0,-1-2 0,1 3 1,-1-5-1,1 0 0,1-4 0,0-3 0,0-3-1,1-5 0,-1-8 0,5 6-2,-5-6-7,4-6-10,1-4-2,1-2-11,-1-4-26,5-2-30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5T08:47:45.78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 5 119,'0'0'40,"-6"0"-17,6 0-11,0 0-4,0 0-2,0 0-2,0 0-1,0 0-1,0 0 0,0 0 1,0 0-1,3-4-1,-3 4 0,12-2 1,-6 2-1,3 0 0,0 0-1,0 2 2,1 1-2,-1 3 1,1 1-1,-4 1 1,4 2-1,-2 2 1,-2-1-1,0 1 0,0 2 1,-1 0-1,-2-1 0,0 0 0,1 0 0,-1-1 0,-1 3 0,-1-4 0,-1 1 0,0 0 0,0 0 1,0 2-2,-1-4 2,-2 4-1,-3-4 0,4-1 0,1 2 0,-2-3 0,1 0 0,2-8 0,-3 15 0,3-15 1,0 8-2,0-8 2,3 8-1,-3-8 0,3 12 0,-3-12 0,5 7 0,-5-7 0,6 6 0,-6-6 0,6 9 1,-6-9-1,9 9 0,-9-9 0,6 6 0,-6-6 1,6 10-1,-6-10 0,3 9 0,-3-9 0,0 7 0,0-7 1,-3 8-1,3-8 0,-6 8 0,6-8 0,-3 10 0,3-10 0,-1 8 0,1-8 0,0 8 0,0-8 0,0 12 0,1-6 1,1 3-1,-1 3 0,1-3 0,2 5 0,-4-2 0,5 1 0,-2 0 0,0 1 0,-2-1 0,-1-2 0,2 2 0,-2-1 0,0-1 1,-2 2-1,-1-2 0,0-2 0,0 2 0,-3-2 0,3-3 0,3-6 0,-9 10 0,9-10 0,-8 2 0,8-2 0,-15 3 0,9-2-1,-5-1 0,4 1-1,-2-1-7,9 0-9,-9 0-4,9 0-7,-6-7-28,6 7-27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32 67,'0'0'52,"0"0"-29,0 0-6,-6 0-6,6 0-3,0 0-2,0 0-2,0 0 0,6 4 0,-6-4 0,16 3-1,-2-1-1,1 2 0,1-4 0,3 0 0,-1 0-1,4-2 0,0-5 0,-3 3 0,1-1-1,-4-2-3,1 4-2,-6-3-14,3 0-4,-9 1-18,-5 5-30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1:35.49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39 241 25,'0'0'30,"0"0"-2,0 0-1,0 0-6,0 0-7,0 0-2,0 0-4,0 0-1,0 0-2,1 0-1,-1 0-1,14-8 1,-10-2-2,8 1 0,-6-4 1,5 2-1,2-5 0,-2 4-1,-1-6 0,1 1 0,1-3 0,-3 4 0,0-3 0,-1 2 0,-2 2-1,-1 1 1,-1 5 0,0 1 0,-4 8 0,0-9 0,0 9 0,0 0-1,-7 13 1,1-1 0,0 6 0,1 3-1,-1 6 0,-3 1 0,5 3 0,-2 3 0,0 0 0,4-2 1,1 0-2,0-3 2,-1-1-1,-1-3 0,0-2 0,2-2 0,-2-7 0,1 2 1,-1-5-1,-2-1 0,2-3 0,3-7 1,-12 12-1,5-9 0,-2 0 1,2-3-1,-5 0 1,0 0-1,4 0 0,-4 0 2,3 0-4,3-2 4,6 2-4,-11-3 2,11 3 0,0 0 0,0 0 0,0 0 0,0 0 0,11-7 0,1 7 0,-2-2 0,5 0 0,5 2 2,-2 0-2,1-1 0,1 0 1,-2 1-1,-4-1 0,-3 1 1,0 0-1,-1 0 0,-10 0 0,8-1 0,-8 1 0,0 0-1,0 0-2,0 0-2,9 0-11,-9 0-6,0 0-11,0 0-30,0 0-18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1:38.03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0 35,'0'0'32,"0"0"-3,0 0-6,-6 4-8,6-4-7,0 0 0,-4 9-1,4-9-3,0 0 1,0 0-2,0 0-1,0 0 1,0 0-2,3 6 1,-3-6 0,0 0 0,0 0 0,0 0 0,0 0-1,0 0 1,0 0 0,0 0-1,0 0 1,3-5-1,-3 5 1,0 0-1,0 0 1,0 0-2,0 0 1,-2 5 0,2-5 0,-1 9-1,1-9 1,0 11-1,0-11 1,3 10 0,-3-10-1,7 3 1,-7-3 0,9 0-1,-9 0 1,9-4-1,-9 4 1,6-10 0,-6 10-1,1-12 1,-1 12 0,0-7 0,0 7 0,0 0 0,-7-4 0,7 4-1,-9 4 1,9-4-2,-4 7 1,4-7-3,0 8-3,0-8-14,0 0-5,3 0-18,-1-6-28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1:38.83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81 18 106,'0'0'34,"8"-8"-11,-8 8-8,0 0-5,0-9-2,0 9-3,0 0-1,-6 9-1,6-9 0,-8 15-1,-1-2-1,5-2 0,-5 5 0,4-2 0,1 2-1,0 0 0,1-5 1,3 1-1,0-2 0,0-1 0,3 2 0,-3-11 0,13 14 0,-3-6 0,2-1 0,-4 2 0,6 2 0,0-2 0,1 3 0,-2-1 0,2 1 0,-4-1 0,-5 2 0,4-2 1,-8-2-1,-1 3 1,-1-3 1,0 2-2,-4-2 1,-5-1 0,-3 0-1,2-1 1,-4 1-1,-7-1 1,5-2-1,-1-4 0,-1 2 0,2-3-2,3-1-2,-3-10-4,7-1-11,3-1-6,3-3-15,2-3-35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1:39.13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80 149,'12'-10'29,"-7"4"-8,4-3-15,6 5 0,-6-6-2,10 3-1,-3-2 1,0 3-2,0-1-1,-2 3 0,0 1-1,-6 1 1,3-1-1,0 3 0,-5 0-1,3 0-2,-2 0-4,-7 0-12,12 0-4,-12 0-14,10 0-33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1:45.08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67,'0'0'43,"0"0"-15,0 0-8,0 0-8,0 0-4,0 0-2,0 0-2,10 4 0,-6 3-1,6 4 0,-2 2-1,6 3 1,-2 1-2,4 4 1,-1-1-1,-1-1-1,1 0 1,0-1-1,-1 0 1,-1-2 0,-1-3-1,-5-2 0,4-1 0,-7-2 0,-4-8 0,10 10-1,-10-10-2,0 0-9,6-4-10,-4-5-12,2-3-23,-3-2-16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1:45.38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196 0 92,'-4'3'50,"-3"4"-19,1 6-16,-7-3-8,4 11-1,0-3 0,-4 7-2,-2-1-2,1 2 1,-1-2-1,1-1-1,-1-4 0,0 0 1,1-5-1,2-3-1,5-2-1,-4-4-2,11-5 0,-7 3-4,7-3-12,0 0-7,9 0-15,1-5-34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1:46.16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78 98,'0'0'50,"0"0"-23,10 8-18,-10-8-2,0 0 0,5-8-3,-5 8-1,11-11-1,-6 5-1,3-6 1,-3 3-1,-1 0-1,4-2 1,-6 3 0,-2 8 0,3-13 0,-3 13 0,0 0 0,0 0 0,0 0-1,-4 10 1,1-1-1,-4 4-1,5-1 1,-1 5 0,2-1 0,-1 1 0,2 1 0,0-2 0,0 1 0,0-1 0,-1 0 0,-3-4 0,2-2 1,-1 1-1,2-6 0,1-5 0,-10 8 0,10-8 0,-8 2 0,8-2 0,-13 0 1,4 0-1,9 0 0,-8-4 0,8 4 0,-11-2 0,11 2 0,0 0 2,0 0-2,0 0 1,5 0-1,4 2 1,4-1 0,1-1-1,2 2 1,2-1-1,1 1 0,3-1 0,-3 1 0,0-2-3,6 5-12,-9-4-5,-2-1-7,1-1-22,0-6-33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1:46.92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25 81,'0'0'53,"6"0"-25,-6 0-15,18 0-2,-5-1-2,3 1-3,1 0-2,8 0-1,-4-2-1,4 2 0,-6-4-1,4 3-1,-7-1 1,0-2 0,-6 2-3,-2 0 0,2 2-7,-10 0-12,0 0-7,3-7-21,-3 7-22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1:47.16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0 155,'0'0'27,"0"0"-11,-6 4-9,6 5-2,-6 2 0,3 2-3,1 4 0,0 3 1,1 0-2,-1 2 0,-2-3-1,1 0 0,3-1-4,-2-10-4,2 2-11,0-10-5,11 0-17,3-8-32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1:48.56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64-1 72,'8'-5'44,"-8"5"-15,0 0-10,0 0-7,0 0-4,0 0-2,0 0-1,3 5-2,-3 2-1,-6 8 0,2 0 0,1 3-1,-8 3 0,5 1 0,-6-2-1,5-1 1,0-5 1,-3 1-2,4-8 1,6-7 0,-2 7 0,2-7-1,3 0 2,7 0-2,-4 0 1,6 0 0,1 0-1,-4 0 0,6-1 1,-1 0-1,-1-2 0,0 3 1,0-2-1,-3 1 0,-1 0 0,1 0 1,-10 1-1,10-1 0,-10 1-1,0 0 1,9-2 0,-9 2-1,0 0-1,11-13 1,-6 6-1,-2-3 0,6-4 1,-7-1-1,6 1 2,-1-4-1,-4 1 1,1 5 0,1-3 0,-2 7 1,-3 8 1,0-9-1,0 9 0,-2 7 1,-4 2-1,2 7 1,0 2-1,-5 2 0,3 3 0,-4 3 1,5 0-1,-3-1 0,1-4-1,4 1 1,-4-3-1,2-3 1,4-3-1,-5 0 1,0-3-1,5-1 0,1-9-1,-8 9 0,8-9-2,0 0-4,0 0-11,6-2-7,0-2-12,4-6-31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166 108 55,'0'0'57,"0"0"-18,4-7-25,-4 7-4,8-15-1,-5 6-2,-3-6-1,0 3-1,-1-1-2,-1 1-1,-7 1 0,2 3 0,-7 3-2,2 5 1,-4 1-1,-1 9 0,0 2 0,0 6 0,1 2 0,-1 1 0,3 4 0,3-1 1,3 4-1,7-4 1,-1 2-1,2-3 1,3-2 0,11-5 0,-1-4-1,2-3 1,4-5-1,1 1 1,1-5-1,4 0 0,-5-4 0,0-1-2,7 3-3,-12-4-12,6-3-6,-4-3-14,0 0-26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1:49.08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29 30,'0'0'58,"-4"-5"-11,4 5-29,0-6-3,0 6-5,0-11-3,0 11-2,0 0-1,0 0-1,-3-7 0,3 7-1,0 0-1,-3 5 1,3-5-1,-4 9 0,4-9-1,-3 6 1,3-6 0,0 0 0,0 0 0,8 4-1,-8-4 1,6 0 0,-6 0-1,11-6 1,-11 6 0,1-9 0,-1 9 0,0 0 0,0 0 1,-4-4 0,-7 4-1,11 0 0,-11 13 0,6-5-1,2 3-1,3-11-1,0 14-10,0-14-8,16 3-5,-5-3-21,3-8-30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1:50.45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91 48,'0'0'54,"-5"-5"-22,5 5-14,2-12-4,-2 12-6,10-12-1,-4 7-2,1-6-1,1 7 0,2-3 0,2 1-1,-5-2 0,6 5 0,0-2-2,2 2 2,-4-3-2,1 4 0,-3 2 1,4 0-2,-4 0 1,-2 5 0,3-1-1,-4 4 1,0 2-1,0 1 1,-5-1 0,-1 2 1,0-1-1,0 4-1,-7-4 1,0 2-1,-5-3 1,6 1-1,-7-3 0,3-1 0,4 0 0,-1-4 0,7-3 0,-8 4 0,8-4 0,0 0 0,0 0 0,0 0 0,5 1 0,-5-1 0,11 1 0,-2 0 0,0 2 0,1-1 0,-1 3 0,0 3 0,2-1 0,-3 1 0,2 3 0,-3-2 0,1 4 0,-5-3 0,1 1 1,-3-1 0,-1-3-1,0 3 1,0-10 0,-4 10 0,4-10 0,-10 9 0,1-5-1,-1-1 1,0-1-1,-2-2 1,-3 0-1,-4 0 1,2 0-1,-4 0 0,4-4 0,-4 0 0,1 1-1,4 1 0,0 2-2,1-5-2,15 5-9,-13-1-7,13 1-8,-2-9-22,4 2-31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1:51.87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9 69,'-9'-7'49,"9"7"-18,-7-1-12,-3 0-6,10 1-4,-9 0-3,9 0 0,-8 6-2,8 2-1,0 1 0,5 8 0,2 1-1,6 6-1,2 2 1,1 2 0,0-1-1,0 1-1,0-1 1,-1-7-1,-2-1 0,-4-4 0,-2-5 0,-1-3 0,-6-7-1,7 8-2,-7-8 1,0 0-5,6 0-12,-6 0-6,3-14-16,-2 4-30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1:52.15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280 0 112,'-14'2'44,"3"4"-17,0 7-17,-5-1-3,3 4 0,-5 1-1,2 7-2,-9-3-1,8 4 0,-7 0-2,2 1 0,2-2 0,-2-3-1,4-1 0,4-7 0,1 1-2,7-8-2,6 2-5,0-8-11,3 0-5,5-8-20,11 2-31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1:52.67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19 116,'0'0'41,"3"-3"-15,-3 3-18,12-7-2,-12 7 0,18-5-2,-11 1 0,6 4-2,-6 0 0,2 8 0,-9-8-1,12 12 0,-11-1 0,-1 0 1,-4 2-1,-3 0-1,-1 2 1,-1-1-1,-2 0 0,3-3 1,-2 1-1,3-5 0,1 3 0,6-10 0,-3 11 0,3-11 0,3 6 0,6-3 0,0-1 1,4 3-1,4-2 1,7 1-2,3-1 0,0-1-5,9 4-12,-1-3-4,5 0-12,-4-3-30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1:59.87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27 30,'0'0'46,"0"0"-6,0 0-16,0 0-7,9-2-6,-9 2-4,7 0-1,2 0-1,-9 0-1,15-3-1,-6 0 0,4 2-2,-3-2 1,3 2 0,2-2-1,1 3 0,-2-3 1,1 3-2,-2-3 1,-1 2 0,-2 1-1,0-2 1,-2 1-1,-8 1 0,8 0 0,-8 0 1,0 0-1,8-3-1,-8 3 1,0 0-2,0 0-5,0 0-12,0 0-9,0 0-22,-8-2-19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2:00.22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12 94,'0'0'50,"-3"-12"-21,3 12-19,0 0-3,0 0 1,0 9-3,0-1-1,0 7-1,0 1-1,0 5 0,0 2-1,-1 2 1,-1 0-2,1 1 1,-4-2-1,4 0 1,-2-3-1,0-4 0,1-2-1,2-3-1,0-3-3,0-9-14,2 9-4,-2-9-15,7-3-31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2:21.01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68 33,'0'0'24,"-9"-3"2,9 3-5,0 0-2,2-7-7,-2 7-1,9-10-2,-1 6-1,3-3-2,0 0 0,3-2 0,2 4-2,-2-1 0,1-1-1,1 5-1,-1 1 0,-1 1-1,1 3 1,-6 3-1,1 2 0,-4-1 0,-1 6 0,-5-3 0,0 8 0,-7 0 0,-2-1-1,-7 4 0,-3 2 1,-4 2-1,0 0 0,-1-3 0,1-1-1,2-1 1,5-5 0,2-1 0,5-4 1,4-1-1,5-9 0,3 9 1,6-5-1,0-3 1,4 0 0,2-1-1,2 0 1,1 0-1,2-1 1,-4 0-1,3 0 1,-3 1-1,-2 0 0,0 0-1,-4-1-5,1 1-12,0 0-7,-2-1-15,1 0-30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2:21.25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0 145,'0'0'30,"-7"2"-10,7-2-16,0 0-1,0 0-1,-9 6-1,9-6-4,0 0-13,0 0-8,0 0-14,4-6-26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2:22.29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90 53,'-1'-9'51,"1"9"-23,0-9-9,0 2-4,0 7-5,0-16-3,0 16-2,1-10-1,-1 10 0,6-15-1,-6 15-2,7-7 1,-7 7 0,11-6 0,-4 1-1,0 2 0,6 2 1,2 0-1,0 1 0,2 0 0,-1 0 0,0 3 0,-1 3 0,-2-1-1,-3 3 1,-1 1 0,-3 2-1,-5-1 1,1 6 0,-2 0-1,-2 0 2,-3 3-2,-4 0 1,1 0-1,-3-1 1,-2 0-1,0 1 0,-1-3 0,1-1 0,0-1 0,1-3 0,2 2 1,0-2-1,3 0 0,-1-4 0,1-1 0,7-6 0,-9 13 0,9-13 0,0 0-1,-7 7 1,7-7 0,0 0 0,0 0 0,0 0 0,10 3 1,-1-3-1,3 0 0,2 0 0,1 0 0,4 0 0,-2 2 0,1-2-2,1 0-1,-7 0-1,2 0-10,-5 0-7,-9 0-10,0 0-29,0-6-17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170 60 138,'-6'9'32,"1"-1"-13,5 11-13,-5-4-1,2 2 0,-3 2-2,4-3-1,1-3-1,1-4-1,0-9 0,0 9 0,0-9 0,0 0 0,0-11-1,-2 4 0,-6-1-1,2-1 1,-5-1 0,-1 0-1,-1-2 1,-9-1 1,7 1 0,1 2 0,1-2 1,1 2 0,3 2 1,9 8-1,-5-14 1,5 14 0,8-4 0,3 4 0,3-5-1,6 5 1,2-3-1,1 1 0,4-2 1,-4 0-2,4-1 0,-7 2 0,5 0-2,-10-3-1,4 5-7,-3-3-10,-2 1-6,-6 2-19,1 1-33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2:23.34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11 79,'0'0'39,"0"0"-15,0 0-6,0 0-8,0 0-2,0 0-2,0 0-2,0 0-1,0 0 0,0 0 0,0 0-1,0 0-1,0 0 0,0 0 0,0 0-1,-1 5 1,1-5-1,0 0 0,0 0 0,0 0 1,0 0-1,1 6 1,-1-6-1,0 0 0,0 0 1,0 0 0,8 1-1,-8-1 0,0 0 1,0 0-1,4-6 1,-4 6-1,2-10 1,-2 10-1,0-8 1,0 8-1,0 0 1,0 0-1,0 0 0,0 0 0,-5 0 1,5 0-1,0 0 0,-3 9 0,3-9 1,0 0-1,0 0 1,0 0-1,0 0 1,0 0 0,0 0 0,0 0-1,0 0 1,0 0-1,0 0 0,-9 8 0,9-8-3,0 0-12,-2 7-6,2-7-11,5-2-26,4-1-24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2:24.11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48,'0'0'58,"0"0"-15,0 4-26,3 4-5,1 2-3,4 4-2,-3 0-2,6 6-1,-4-2-2,7 2 0,0 1 0,-3 1-1,2-2 0,1-2 0,-3-3-1,1 0 0,-5-5 1,2 1-1,-5-4-1,-4-7 1,6 9-1,-6-9-3,0 0-5,0 0-12,0 0-8,0 0-25,0 0-17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2:24.43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254-1 132,'0'0'35,"-7"-1"-12,4 5-17,-6-1 0,2 11-1,-7-3-1,1 8-1,-6 0 0,-1 4-2,-2 0 1,1 1 0,-6-1-2,2-3 0,4-2 0,2-2 0,6-4-3,0-4 1,9-1-5,4-7-13,0 0-5,4-2-17,5-7-31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2:25.18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46 98,'0'0'46,"0"-7"-18,2-2-17,6 6-2,-3-4-3,2 4-1,-1-2-2,4 0 1,-1 1-2,3 2 0,-8 0 0,7 2-1,-6 2 0,-5-2-1,11 11 1,-11-11 0,1 13-1,-1-4 2,-6 1-2,-1-3 1,-3 3-1,4-3 0,-3-1 0,3 1 0,6-7 0,-9 14 0,9-14 0,0 9 0,4-1 0,4-1 0,1 3 0,-3 1 1,6-1-1,-2 3 1,-1 0 0,1 2-1,-2-4 2,-2 3-1,-3-3 1,-3-1-1,0-2 1,-1 1-1,-7-1 0,-2-4 0,-3 1-1,-3-2 0,0-2 0,-2 2-1,3-2-1,-4-2-4,12-3-13,-5-1-3,9-2-9,3-2-27,5-3-27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9:48.18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 38,'0'0'45,"12"2"-10,-12-2-13,12 3-7,-12-3-5,14 0-3,-14 0-1,15 1-2,-6-1 0,2 0-2,2 0 1,2-1-1,0-1-1,-1-2 1,-1 2-2,2 1 1,-3-3-1,-2 4 0,-1-1 0,-2 0 0,-7 1-1,9 0-3,-9 0-9,0 0-10,0 0-15,0 0-23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9:48.45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0 0,'0'0'57,"-12"4"0,11 4-29,1 3-9,-3 2-4,3 4-5,0 1-4,0 5-1,0-4-1,1 4-2,1-6 0,-1 2-2,2-3-1,0-6-3,-2 1-8,-1-11-11,5 6-13,-5-6-24,10-2-9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9:50.05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97 53,'0'0'37,"0"0"-4,0 0-12,0 0-7,-6-2-3,6 2-2,0 0-3,0 0-2,0 0 0,0 0-1,0 0-1,0 0 0,0 0 0,1-6 0,-1 6 0,3-9-1,-3 9 0,8-13 0,-4 6 1,0-3-2,2 1 1,0 1 0,0-2 0,-6 10 0,7-12 0,-7 12-1,8-7 0,-8 7 0,0 0 1,10-4-1,-10 4 0,13 7 0,-3-2 0,2 2 0,0 4 1,2-1-1,2-1 0,5 1 1,-5-5 0,0-2-1,0-3 0,-1 0 1,-2 0-1,1-4 0,-6 0 2,0-3-2,-8 7 0,8-11 0,-8 11 1,0-7-1,0 7 0,-6 1 0,6-1 0,-13 17 0,8-2 0,-5 10 0,4 1 0,-3 6 0,4 1 0,-4-1 0,3 0 0,-1-1 0,1-7 0,1-6 0,1-4 0,1-5-1,3-1-3,0-8 0,0 0-9,0 0-8,0-8-9,0-1-26,0-3-18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9:50.29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12 114,'-5'6'44,"5"-6"-18,8 1-16,0-1-3,7-1 0,-1-2-3,7 0 0,-2-1-2,4 2-1,-2 1-2,1-3-1,-2 4-2,-5 0-12,2 3-6,-2-1-12,-3 0-27,1 2-18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9:50.52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16-1 158,'0'10'26,"-3"-2"-8,3-8-15,-4 13-2,2-5-1,1 1-3,1-9-13,-6 8-7,6-8-13,0 0-27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9:5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7 81,'0'-8'51,"0"8"-18,0 0-17,-7 2-8,7-2-1,-4 9-3,2-2-1,2-7 0,-4 15-1,-2-6 0,6-1-1,-2 2 1,2 0 0,2-2-1,5 4 1,1-5-1,3 5 0,2-2 1,5 0-1,-3 2 1,2 0-2,-1 3 1,0 1 0,-4-2-1,-2 3 1,-5-3-1,-3 1 1,-2 0-1,-2-4 0,-3 1 0,-7-5-1,1 0-1,-4-4 0,6 1-4,-8-5-11,5-4-5,-1-5-12,4-4-26,2-2-17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5 123,'-3'-9'38,"3"9"-13,0 0-17,0 0-3,0 13 0,0-13-2,6 17 1,1-4-2,2 1 1,2 0-2,1 4 1,-1-4-1,5 5 1,-2-3-1,1 1-1,0-1 0,-5-4 0,0 4 0,-1-6 0,-3 3-3,-6-13-1,11 7-9,-11-7-9,0 0-7,7-15-25,-3 2-26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9:51.24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49 150,'0'0'30,"0"0"-9,9-10-14,3 10-1,-5-3-1,8 2-1,-1-1-1,2-2-1,2 3-1,4-3 0,-5 2 0,2-3-2,-1 4 1,2-2-2,-2 3-8,-3-1-9,-1-1-5,1-3-13,-6 0-32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9:52.24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3 124,'0'0'38,"9"-6"-16,-9 6-13,0 0-1,13 2-2,-13-2-2,9 14-1,0-4 0,-2 8-1,5 2-1,2 5 1,1 2-1,1 3 0,-1-2-1,1 1 1,-3-2-1,1-1 1,-2-2-2,-3-3 1,1-3-1,-1-6 0,-3 0-5,-6-12-8,8 12-8,-8-12-9,8-1-25,-5-7-23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9:52.51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240 0 124,'0'0'38,"-11"1"-14,10 7-15,-8 3-2,5 5-1,-4 5-1,-3 3-2,-4 2-1,0 4 0,-1 0 0,-5 2-1,-1-3-1,3-1 0,-6-3 0,6-3-1,-2-3-2,4-9-4,11-3-11,6-7-7,0 0-13,0 0-31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9:55.27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0 10,'0'0'15,"0"0"3,0 0 4,0 0-4,0 0-1,0 0 2,-4 0-4,4 0-3,0 0-1,0 0-2,0 0-2,4 0-1,-4 0-1,12 0-1,-6 0 0,4 0-2,3 1 1,2 2-1,-1-2-1,4 4 1,2-3-1,4 0 1,-5-1-1,4 0-1,-5-1 1,-2 0 0,0 0-1,-3-4 0,-6 2 0,-7 2 0,12-3-1,-12 3-2,0 0-2,0 0-6,0 0-11,1 5-13,-1-5-24,-6 14-10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09:55.64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19 96,'0'0'46,"0"0"-19,0 0-17,0 0-1,5 0-3,6 0 0,-4-3-2,6 0-1,2 0 0,4 0-1,1 2-1,-1 0-1,2 1 1,1 0 0,-2 0-3,3 0 0,-4 2-6,3-2-11,-3 0-8,-1-1-20,-2-5-25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2:09.85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0 183 40,'0'0'54,"0"0"-8,0 0-27,0 0-3,0 0-6,9 0-3,-9 0 0,8-5-2,-3-3-2,1 2 0,2-2-1,-2-3 0,4-1 0,1-3-1,-4 0 1,6-3-2,-6-1 1,4 2 1,-3 0-1,0 3-1,-3 3 1,1 4 0,-6 7-1,0 0 1,0 0-1,0 4 0,-4 9 1,-3 4-1,-1 5 0,0 1 0,3 5 0,-6 0 0,3 1 0,-1 0 0,4-2 0,-3-2 1,5-4-1,-4-2 0,4-7 0,0 0 0,3-6 0,0-6-1,0 0 0,0 0-1,9 0-5,-5-7-11,2-2-4,3-3-13,1-4-24,0 1-21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2:10.40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1 147 106,'0'0'43,"0"0"-17,12 0-16,-12 0-2,9-7-2,-5-1-1,2 3-1,0-3-1,2-2 1,3 0-3,-4-3 1,3-1-1,2-1 0,-5 1 1,2 1-1,0 1 0,-3 2 0,-2 2 0,-4 8-1,0 0 1,0 0-1,0 0 1,0 0-1,0 9 0,0 6 0,-3 4 0,0 0 0,-4 6 0,2 4 0,0 0 0,-1 0 0,3-3 0,0 0 0,-4-4 0,5-5 0,1-5 0,-1-2-1,2-3-1,0-7-1,0 0-8,3-1-9,6-8-5,-6-1-17,6-4-29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2:10.93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0 144 119,'0'0'37,"3"1"-14,-3-1-15,16-4-2,-6-3-1,2-2-1,-2-1-1,3-1-1,-1-1 1,-2-3-1,-1-1 1,1 1-1,-4 1-1,3 2 0,-7 4 2,-2 8-2,6-11 0,-6 11-1,0 0 1,-3 12-1,0-1 1,1 5-1,-4 2 0,0 4 0,3 0 0,-1-1 0,-2 2 0,3-1 0,1-2 0,1 0 0,-2-6 0,1 0 0,0-3 0,2-2 0,-2-1-1,2-8 0,0 7-1,0-7-5,0 0-11,0 0-4,6-4-12,-6 4-28,4-7-17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2:11.71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24 30,'0'0'53,"0"0"-7,0 0-29,0 0-3,0 0-4,0 0-2,0 0 0,0 0-3,0 0-1,0 0-2,0 0 1,0 0-2,0 0 1,0 0-2,0 0 2,0 0-2,0 0 0,0 0 0,0 0 1,0 0-1,0 0 1,0 0-1,0 0 0,3-8 1,-3 8 0,0 0 0,4-8 0,-4 8-1,0 0 0,0-8 1,0 8-1,-11 2 0,11-2 0,-8 7 0,8-7 0,-5 8 0,5-8 0,0 7 0,0-7 0,8 0 0,-8 0 1,6 0-1,-6 0 1,10-2 0,-10 2 0,0 0 0,0 0 0,2-7 0,-2 7 0,0 0-1,-9 2 2,9-2-2,-9 8-2,9-8 1,-6 12-3,6-12-11,2 6-7,-2-6-8,10 0-26,0-1-21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2:12.87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74 45,'0'-7'55,"0"7"-18,5-13-17,-3 4-6,-2 9-4,12-15-3,-8 10-1,2-4-2,3 5-1,-9 4 0,14-8-1,-2 5 0,-3 3 1,-1 0-2,6 1 1,-6 4 0,3 0-1,0 2 0,-1 0 0,-2 5-1,-1-1 1,-3-1-1,-4 5 2,0-2-2,0 1 0,-8-1 1,2-1-1,-6 0 0,3-2 1,2-3-1,0 1 0,7-8 0,-10 5 0,10-5 0,0 0 0,0 0 0,0 0 0,0 0 0,0 0 0,0 0 0,4-2 0,-4 2 0,12 0 0,-12 0 0,13 10 0,-7 0 0,4-1 0,-4 2-1,2 3 2,-2 0-2,3-2 2,-5 1-1,2-2 0,-4-2 1,-2 2-1,0-3 1,0-1 0,0-7 0,-6 13 0,6-13 0,-12 6 0,3-4 0,-2-1 0,-4-1-1,1-2 1,-1-3-1,-1 0-1,1-2 0,-2-3 0,5 4-3,-3-6-9,10 5-7,-4-1-5,7-1-18,2 0-33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0 104,'0'0'47,"-4"0"-19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2:29.22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75 20 30,'0'0'32,"8"-7"-2,-8 7-1,0 0-12,0 0-5,2-7-1,-2 7-3,0 0-2,0 0-1,4-9-1,-4 9 0,0 0 0,0 0 0,0 0-2,0 0 0,0 0 0,-1 4 1,1-4-2,-11 16 0,6-7 0,-4 5-1,3-2 2,2 3-2,-8 0 1,3-1-1,2 0 0,0-2 0,1-3 0,3-1 1,3-8-1,-9 9 0,9-9 1,0 0-1,7 3 1,-1-3 0,3 0 0,0 0 0,1 0-1,3-2 1,-4 1-1,4-2 1,-3 2-1,3-1 0,-7 1 1,3 0-1,-9 1 0,7 0 0,-7 0 0,0 0 2,9-1-2,-9 1 0,0 0 0,0 0 0,7 0 0,-7 0-2,0 0 2,11-7-1,-11 7 1,11-7 0,-3 0-1,-1 3 1,0-4-1,1 0 2,-1 0-1,2 0 0,-6 0 0,1 1 0,-4 7 0,6-11 1,-6 11-1,0 0 1,-8 0-1,8 0 0,-14 10 2,7-2-2,-5 4 0,0 1 0,0 4 1,4 0-1,-1 2 0,2 0 0,-2 3 0,4 1 0,4 0 0,-5 0 1,5-2-1,-1-5-1,1-2 1,1-1 0,0-5 0,0-8-3,0 0 0,0 0-6,10-3-11,-7-6-5,7 0-19,-4-2-30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24T21:13:31.80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0:17.123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13 162 40,'0'0'36,"0"0"-6,0 0-7,0 0-7,0 0-3,0 0-3,0 0-3,0 0-2,0 0-1,0 0-1,-9 2-1,9-2 0,-1 9-1,-1-1 1,1 5-1,1 0 0,0 2 0,0 4 1,1-3-2,4 2 1,2-1 0,-1-3 0,4-3 0,2-2 0,-7-1 0,9-4 0,-3-4 1,-2 0-1,4-1 1,0-6-1,0-2 0,2-1 0,-2-6 0,2 0-1,-2-5 1,-3 0-1,2-4 1,-2 1-1,-5-1 1,-3 0-1,-2 0 1,-1 3-1,-5 1 0,-4 3 1,-2 2-2,3 4 2,-4-1-1,-1 5 0,-1 6-1,2 1 2,0 2-1,0 2 2,4 7-2,-3 2 0,-1 3 1,3-2-1,2 7 1,-2-5-1,6 0 0,-2 3 0,2-2-1,1-3-3,3 6-2,0-8-10,4 0-7,5-3-13,-2-4-28,5-3-10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0:17.698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24-1 69,'0'0'54,"0"0"-26,0 0-12,0 0-5,-10 0-4,10 0-2,-5 9-2,5 0 0,0-9-2,-3 10 1,3-10-1,-5 10 0,5-10 0,0 0 0,0 0-1,0 0 0,0 0 2,0 0-2,0 0 1,0 0 0,0 0 0,0 0 0,0 0 1,0 0-2,0 0 1,0 0 0,0 0 1,0 9-2,0-9 0,0 0 0,-3 9 0,3-9-4,0 0-10,8 7-6,-8-7-11,8-7-23,2 0-23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0:18.359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44 9 92,'0'0'49,"0"0"-21,0-11-19,0 11-2,0 0-1,0 0-1,1-6-2,-1 6 0,0 0-1,0 0 0,0 0 0,0 0 1,0 5-1,-1 3 0,-3 1-1,2 0 1,-5 4-2,4-3 1,0 1 0,2-2-1,1 0 2,-2-1-2,2-8 0,0 13 0,0-13 0,0 11 0,0-11 0,2 10 1,-2-10-1,7 13 0,2-4 0,-4-1 0,4 3 0,2-2 1,-5 6-1,5-5 0,-5 6 0,5-6 0,-9 3 1,6-4-1,-5 3 1,-2-3 0,-1 1 0,-1 0 0,-8-3-1,3 2 1,-4-1 0,-2-3-1,-2 0 0,3-4-1,-4-1-1,1-2-2,5-4-9,3-8-7,0-5-6,5-5-18,2-5-32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0:18.640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31 138,'0'0'34,"0"0"-11,0 0-16,0 0-1,4-2 0,7 1-2,-7-4-2,9 4 1,-1-4-2,2 2 0,1 0 0,0 2 0,1-1-2,-2 1 1,2 1-3,-1-2-7,1 2-9,-1-1-6,1-2-15,-2 1-34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0:22.691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-1-5 55,'0'0'55,"0"-6"-25,0 6-10,0 0-6,0 0-5,0 0-2,0 0-3,0 3 0,0-3-1,0 14-1,4-5 0,3 5 0,1 1-1,2 5 1,2 1-1,-2 2 0,3 2 0,0 0-1,-1 0 1,2 0-1,-2-3 1,-6-4-1,6 0 0,-8-4 0,5-4 1,-6-2-1,-3-8 0,4 8-1,-4-8-1,0 0-1,0 0-10,3-10-8,3-2-10,-3-3-24,-2-2-17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0:22.999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223 0 85,'-13'7'53,"13"-7"-20,-12 16-20,5-9-3,-3 9-1,-5-4-3,4 7-2,-6 0-1,3 5-1,-4 1 0,2 3 0,0-2-1,0 0-1,0-3 0,3-3 1,0-3-1,2-7-1,6-1 0,5-9-2,0 0-1,0 0-6,0-4-10,11-5-7,-2-3-21,6-1-27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0:23.706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48 112 119,'0'0'39,"0"0"-15,13-6-17,-11-4 0,-2 10-3,10-16 0,-4 6-1,-3-2-1,6-1 0,-7 2-1,1 0 0,-1 3 0,1 0 0,-3 8-1,4-8 0,-4 8 1,0 4-1,-4 6 0,2 0 0,1 5 0,-1 2 0,2 2 0,0 2 0,0 3 0,0-1 0,0 0 0,2 0 0,-1-2 0,-1-2 0,0-5 0,0 3 0,-3-8 0,0 1 1,3-10-1,-14 10 0,8-7 0,-3-1 0,-2-1 0,5-1 0,-6 0 0,2-2 0,4 1 0,6 1 0,-15-5 0,15 5 0,-4-3 0,4 3 0,0 0 0,0 0 0,0 0 0,6-9 0,4 8 1,-1-2-1,5 2 1,1 0-1,1 0 0,5 1 1,-4 0-1,-1 0 0,0 0 0,-1 0-2,1 2-11,-3 1-8,0-3-5,-5 0-26,2-7-24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0:25.078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23 48,'0'0'50,"0"0"-14,0 0-14,5 4-7,6-4-5,0 0-1,-2-3-3,6 1-2,-1-2 1,2 1-3,2 2 1,1-1-2,-4 1 0,-1 0 0,-2-1 0,0 2 0,-2 0-1,-3 0 0,-7 0 0,9 0-2,-9 0-2,0 0-8,0 0-9,0 0-10,0 0-24,1-8-17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16.7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9 174,'0'-11'23,"0"11"-4,0 0-13,-2 17-3,1-2 0,1 5-1,-1 3 0,1 6-1,0 2 0,-2 3 0,1 2-1,-2-5 0,1-2 0,2-1 1,0-2-1,0-9 0,0-3 0,6-6-1,0-5 0,4-3 0,4-4-4,-6-10-6,7 0-9,-5-3-6,1-2-16,-10-1-32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36 219,'20'-2'1,"7"-2"1,-4 0-2,4-1 0,-7 2 0,5 0-2,-10-3-1,4 5-7,-3-3-10,-2 1-6,-6 2-19,1 1-33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0:25.347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51-1 118,'-12'-2'40,"12"2"-15,0 0-16,-11 3-1,9 8-2,-2-3-2,4 9-1,-6 0-1,3 3 0,0 2-1,2 2 0,-1-1 0,1-1-1,-1-1-2,-1-7-1,3 2-9,3-7-7,0-1-9,-3-8-24,12 0-24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0:26.534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21 146 83,'-3'0'52,"3"0"-27,0 0-11,-12 11-4,11-2-4,-2-3 0,3 7-3,-1-2 0,1 5 0,0-4-2,3 6 1,-1-5 0,9 2 0,-4-4-1,3 0 1,5-7-1,-1 0 0,1-4 0,1-4 0,-1-2-1,1-7 1,0-2-1,0-4 2,-3-4-2,0 0 0,-3 0 1,-4-2-1,-3-1 0,-3 2 0,-1 2 0,-4 1 1,-6 5-1,-2 0 0,-2 5 0,-3 1 0,2 8 0,-4 2 0,1 3 1,0 9-1,3 1 0,1 7 0,2 2 0,4 2 0,1 0 0,6 2 0,1-1-2,1-2-2,4 2-9,6-6-7,-3-5-8,5-1-20,1-4-32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0:26.847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11-1 141,'0'0'33,"0"0"-12,0 0-14,0 0-2,-7-3-1,7 3-2,-3 4-1,3-4 0,-1 11-2,1-11-1,0 7-4,0-7-14,0 0-4,3-2-17,3-4-27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0:27.539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 70 118,'0'-9'41,"0"9"-15,3-10-14,-2 3-6,9 1 0,-5-2-2,6 3-1,2-2-2,2 1 1,0-1-1,-1 4 1,2 1-1,-2 2 0,0 0-1,-4 0 1,-1 3 0,-2 6-1,-1-2 1,-4 3-1,-2-1 1,-2 1-1,-5 0 0,0 3 0,-1-5 1,1 3-1,-3-3 0,5 1 0,5-9 0,-13 13 0,13-13 0,-1 9 0,1-9 0,0 9 0,0-9 0,13 9 0,-4-1 0,1-1 0,2 1 0,2 2 0,1 1 0,-2 1 0,-1 2 0,-3-3 0,2 2 0,-6-2 0,0 1 1,-2-2-1,-3-1 2,-4-1-2,-3-3 1,-5 0 0,0 0 0,-7-1 0,2 0 0,-2-2-1,-8-1 1,4 0-1,1-1 0,-4 0 0,7-2-1,4-4 0,2-1-2,4-4-6,9 3-9,0-4-5,8 0-10,0-3-29,6-1-26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0:29.083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0 62,'0'0'61,"0"0"-25,0 0-18,0 0-6,-3 5-2,3-5-4,3 17-2,4-3 0,2 3-1,4 3 0,3 1-2,-1 1 2,2 2-2,-2-1-1,4-2 0,-8-4 1,4-1-1,-3-6 0,-5 0 0,-7-10 1,9 11-1,-9-11-1,0 0 1,0 0-2,0 0-3,7 0-9,-7 0-7,0-9-9,0 3-25,0-6-20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0:29.402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266-1 121,'0'0'40,"0"0"-15,0 0-17,-6-1 0,6 1-3,-12 8 0,4 3-1,-7 0-2,2 5 0,-9 1 0,4 5-1,-8 1 0,6 1 0,-8 0-1,6-2 0,-1 0 0,5-2 0,0-4-1,8-4 1,3-2-4,7-10 0,0 0-10,9 0-8,5-8-9,1-3-26,4-5-20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0:30.095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48 76,'0'0'53,"4"-5"-18,-4 5-24,6-9 0,-6 9-3,9-10-2,-2 6-1,-7 4-1,11-10-1,-11 10-1,14-7 0,-7 6-1,1 0 0,-1 1 0,2 5-1,-2 3 1,-1 2 1,0 2-2,-3 3 1,-3 2-1,0 0 1,-6 1 0,-1-1-1,-2-1 1,-1-1-1,-4-2 0,1-4 1,3-1-1,3-1 0,-1-4 0,8-3 1,-7 0-1,7 0 0,0-5 0,0 5 0,3-13 0,-3 13 0,10-12 0,-10 12 0,11-8 0,-11 8 0,14 0 0,-7 0 0,1 4 0,1 3 0,4 0 0,-5-1 1,6 3-2,0-2 1,1-4-1,1-1-1,4 1-5,-2-3-11,2-5-4,2-3-14,-3-5-27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0:31.162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13 53,'0'0'63,"7"0"-24,-7 0-23,13 5-4,-5-5-3,6 4-2,-2-4-2,7 1-1,-2-1-1,2 0-1,2-1 0,-1 0-2,-4-3 1,3 2-1,-4 0-1,-5-1-2,2 3-3,-12 0-11,0 0-7,3-9-15,-3 9-30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0:31.407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8 85,'-3'-9'53,"3"9"-22,0 0-19,0 0-4,0 0-1,-3 6-1,3 4-1,-6 2-2,5 7-1,-5-2 0,3 2 0,-3 3-2,3-2 0,0 1-2,-1-10-3,4 1-14,0-12-4,3 7-15,-3-7-29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0:32.550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38 148 76,'0'0'58,"0"0"-24,0 0-18,0 0-6,0 0-3,0 0-2,-7 6-1,5 5-1,-1 1 0,2 3-1,1 3-1,0 1 2,0 0-2,0 0-1,6-2 1,2-1-1,-2-4 0,5-1 1,2-6-1,-3-1 0,4-4 0,0 0 0,2-8 1,-2-4-1,2 0 0,-1-6 0,0-2 0,-1-3 0,-1-1 0,-2-4 0,-4 0 0,-3-2 1,-4 1-1,-3-2 1,-7 8-1,-3 3 1,-3 3 0,-5 11-1,1 3 1,0 5 0,-5 8-1,4 8 0,1 1 0,2 5 0,2-1 0,3-1 0,4 0 0,3-2 0,5-1-2,1-7 0,4 7-4,2-8-11,7 0-5,-1-4-10,3 2-27,4-3-23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5 123,'-3'-9'38,"3"9"-13,0 0-17,0 0-3,0 13 0,0-13-2,6 17 1,1-4-2,2 1 1,2 0-2,1 4 1,-1-4-1,5 5 1,-2-3-1,1 1-1,0-1 0,-5-4 0,0 4 0,-1-6 0,-3 3-3,-6-13-1,11 7-9,-11-7-9,0 0-7,7-15-25,-3 2-26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0:33.084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26 25 123,'0'-9'37,"0"9"-13,0 0-14,0 0-5,0 0-1,0 0 0,0 0-1,0 0-1,0 0 1,0 0-1,0 0 0,0 0-1,0 0 1,0 0-1,0 0-1,-4 5 1,4-5-1,-10 9 0,10-9 0,-8 12 0,8-12 0,-4 9 0,4-9 0,0 0 0,0 0 0,6 4 0,-6-4-1,6-3 1,-6 3 0,4-10 0,-4 10 1,0-13-1,0 13 0,-3-9 0,3 9-1,-7-4 1,7 4-3,0 0 1,0 0-4,0 0-9,0 0-8,6-6-11,-6 6-30,10-10-12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0:33.891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60 128,'10'-10'36,"-3"2"-14,5 3-13,-6-5-2,6 6-2,1-6-2,1 5 0,-3 0-1,3 4 0,-1 0-1,2 1 0,-5 2 0,3 6 1,-5 2-1,1 0-1,-5 4 1,-3 0 0,-1 2-1,-1 2 1,-3-1-1,-5 3 0,-1 1 1,-1 0-1,0 2 0,-4-2 0,2 0 0,-2-3 0,4 0 0,-1-2 0,-1-4 0,4-1 0,2-3 0,7-8 0,-9 9 0,9-9 0,0 0 0,0 0 0,1-5 0,5-3 0,0-1 0,1-1 0,-1 1 0,3-2 0,0 3 0,-1 2 0,-8 6 0,12-3 0,-12 3 0,12 3 0,-12-3 0,10 17 0,-3-6 0,1-3 0,-1-1 1,0 2-1,4-4 0,0 0-1,2-1 0,1-4-2,6 0-12,0-1-6,-1-3-8,0-3-23,2-4-29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0:34.975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16-4 38,'0'0'60,"-9"0"-12,9 0-28,-6 8-5,6 4-6,0-3 0,3 9-3,0-4-2,6 8-1,1 2 0,3 2-1,-1 0 0,0 0-1,1 1-1,-2-5 2,1-2-2,-2-2 0,-2-2-2,-3-8-1,3 1-11,-8-9-8,7 5-7,-7-5-25,7-5-24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0:35.271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223 0 140,'0'0'33,"-9"0"-10,-1 0-16,4 7-2,-4 0 1,-1 6-2,-3 1-2,1 6 1,-5 1-1,4 2-1,-8 1-1,4 1 0,1-1 0,0 0 0,3-3-1,1-5 0,4 0-3,-1-6-2,10-1-12,0-9-5,0 0-15,7-2-28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0:36.095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66 74,'0'0'57,"-5"-7"-22,5 7-21,0-11-4,0 11-2,9-12-3,0 6-1,-3-2 0,7 1-2,-3 1 0,3 3-1,-2 0 1,2 1-2,-2 1 1,1 1 0,-5 1-1,4 3 2,-11-4-2,6 11 0,-6-1 1,0-1-1,-5 2 0,-4-1 1,2-1-1,-3 3 0,3-6 0,-2 2 0,9-8 0,-6 11 0,6-11 1,0 0-1,10 4 0,-1-2 0,4 4-1,-6 0 2,5 0-2,0 1 1,-1 5 0,0-2 0,-1 2 0,-4-2 0,0-2 0,-5 3 1,-1-4 0,0 1 0,0-8-1,-13 15 1,1-10 0,-2-1 0,-1-2-1,-1 2 0,0-2 0,-2-2 0,4 1-1,-1-1-1,8-1-3,-3-6-12,10 7-4,-9-10-11,7-1-26,2 1-26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0:37.563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 49 55,'-9'-2'41,"9"2"-6,0 0-11,-10-10-10,10 10-2,0 0-3,0 0-2,0-9-2,0 9 0,8 0-1,6 0-1,-6 0-1,10 0 0,-2 0 0,4 0 1,-1 0-2,5 0-1,-7-1 1,1-1-1,-4-2 1,0 1-1,-3 3-1,-6-4 0,-5 4-1,7-3-4,-7 3-9,0 0-7,7-1-11,-7 1-25,0-10-22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0:37.811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92 0 74,'-4'4'55,"-5"4"-19,3 3-19,-2-1-9,3 6 0,-5-2-3,4 6-1,-4-5 0,6 7-2,-7-2 0,5 0-2,1-2-2,0-4-1,5 3-8,-1-6-11,-1 0-9,2-11-27,0 7-20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0:38.318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20 166 112,'0'15'44,"-1"-3"-19,-6 0-15,7 8-3,-2-2-1,2 4-2,3-5-1,7 2-1,2-4 0,4-6-1,3-6 1,5-3-1,-4-3 0,6-7 1,1-8-2,-4-2 1,2-5 0,-8-2-1,-1-2 0,-2-1 0,-10-1 1,-3 1-1,-4 3 1,-10 1 0,-3 5 0,-4 6 0,-7 3 0,0 9 0,-2 3 0,1 7-1,4 6 1,1 2-1,4 6 0,4 0-1,4 4 1,3-3-2,5 1 0,1-3-1,7 3-6,-2-7-11,6-1-5,3-1-15,2-4-31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0:38.590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 0 170,'0'8'24,"0"-8"-5,-7 9-16,0-1-2,4-2-1,3-6-2,-3 17-7,3-17-11,0 0-7,0 0-20,6-3-27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0:44.834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180 15 33,'0'0'43,"12"-10"-7,-12 10-10,1-5-8,-1 5-5,0 0-4,0 0-2,0 0-2,0 0-1,0 0-1,0 0 0,0 0-1,0 0 0,-7 0 0,7 0-1,-6 7 1,5 5 0,-8-4 0,3 6-1,-3-1 0,2 1 0,-2 1 0,2-1-1,-3-1 1,5-1-1,-4-2 0,5-1 1,4-9-1,-3 10 0,3-10 0,0 0 0,-6 8 0,6-8 1,0 0-2,0 0 1,0 0 0,0 0 0,8 8 0,-8-8 0,8 2 0,1-2 0,3 1 1,-3 3-1,4 0 0,0 4 2,-1-2-2,2 2 1,-7 3-1,2 2 1,-4 2-1,2-3 1,-6 0 0,-1 0-1,0 1 1,-1-2 0,-6-1 0,2-2 0,-4-2-1,2 1 1,-7 0 0,-1-1 0,-1-2-1,-6 0 0,3-2 0,0-1 1,-3-1-2,3 0 1,3-1-1,1-7-1,8 1 0,-2-9-4,9 4-9,2-8-7,9-1-8,-3-6-27,6 0-23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251-1 104,'0'0'47,"-4"0"-19,4 0-17,-13 7-3,1 0-1,6 9-2,-12 1-2,3 1 0,-6 2-1,1 3 0,0-3 0,-2-1-2,2-3 0,1 2-2,5-7-1,-3-6-6,9 3-11,-3-6-6,11-2-18,-11 0-31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0:45.155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63 92,'0'0'52,"0"0"-21,0 0-17,0 0-4,0 0-2,1-6-3,-1 6-1,18-8-1,-7 1 0,5 3-1,0-2-1,3 3 0,3-1 0,-4 0-1,-1-1 1,-1 4-1,-1-1 0,-2 0-1,-1 2-1,-6-2-4,4 2-8,-10 0-7,13-3-10,-13 3-24,3-7-25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0:45.807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98,'2'3'50,"-2"-3"-20,3 13-18,-3-13-5,8 14-1,-6-2-1,9 1-1,-2 3-1,6 3-1,-2-2 0,5 4 1,-2-1-2,4 2 0,-5-2-1,1-2 1,-7-1-1,2-3 0,-1-2 0,-7-3-2,3-2-2,-6-7-4,0 0-13,0 0-5,0 0-19,6-10-31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0:46.082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253 0 149,'0'6'31,"0"3"-9,-9-1-17,5 6 1,-6-2-1,3 9-1,-8-1-1,-4 6-1,-2 1-1,1 1 0,-8 2-1,2-2 0,0-2 0,2-3 0,2-3-2,5-5-2,11-2-5,6-13-11,0 0-5,0 0-18,10-8-33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0:46.639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 7 124,'0'0'39,"-5"-7"-15,5 7-15,-2 6-2,2-6-3,-3 19 0,2-6-2,1 0 1,0 1-2,1-1 1,2-2-1,4-2 1,1-4-1,3-5 0,1 0-1,-3-6 0,4 1 1,-1-6-1,1 2 0,-1-5 0,-5 3 0,2 2 0,-3 0 0,-6 9 1,0 0-1,0 0 1,0 0-1,1 18 1,-2-2-1,-4 3 1,-2 4-1,0 2 1,-1-2-1,2 0 0,2 0 0,-5-3-1,5-4-1,-3-4-5,7-2-9,0-10-7,-6 7-12,6-7-30,-3-4-16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2:58.077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0 43,'0'0'40,"0"0"-4,0 0-11,0 0-8,0 0-7,0 0-2,0 0-2,0 4-1,0 3-1,1-1-2,8 6 1,-5-4-2,8 7 1,-6-3-1,6 5 1,1-1-2,0 0 1,0 3 0,-1-3-1,1-2 2,0 4-1,-1-5 0,-2 1-1,-1-5 1,1 2-1,-7-4 1,3 2-1,-6-9 0,9 9 0,-9-9 0,0 0-1,4 7-1,-4-7-4,0 0-10,0-3-7,0 3-14,0-13-26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2:58.500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202 8 81,'0'-8'53,"0"8"-19,-9 0-23,9 0-2,-5 2 0,-3 5-4,2 0 0,-2 4-2,-1-4 0,-3 7 0,1-2-2,-3 6 1,1-1-1,5 1 1,-9 1 0,4 3-1,-1-2 0,1-3 0,1 0-1,3-1 1,-1-5 0,5-2-1,0-2 0,5-7-1,-5 7-2,5-7 0,0 0-4,0 0-10,0 0-6,0 0-14,0-4-27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2:58.940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12-3 128,'4'-1'37,"-4"1"-14,0 0-16,0 0-1,0 0 0,0 6-1,-2 3 0,1 3-2,-5 4 0,5 3 0,-2-1-2,1 5 0,2-1 0,0 2 0,0-4-1,2-2 0,1-7-2,4 0 0,0-1-8,4-10-9,-4-8-5,3-8-15,3 1-33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2:59.561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 53 81,'0'0'54,"0"0"-20,0 0-22,3-2-5,12-2 1,2 2-2,2 0-2,9 0-1,1-3-1,2-1 0,0 2-1,4 0 0,-10 1 0,1 0-1,-1 0 0,-9 0-1,0 1-1,-10-5-4,4 6-12,-10 1-6,0 0-15,0 0-30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2:59.841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12 0 114,'0'0'43,"0"0"-17,-10 5-16,9 6-4,1 5-1,0 0 0,4 9-1,1 0 0,-3 4-2,-2-1 1,3 2-2,-1-3-1,-2-5-3,1 3-1,-1-9-15,0-2-3,0-14-13,0 0-31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3:01.229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13 304 5,'-3'9'62,"3"-9"-6,0 0-34,0 0-4,0 0-6,0 0-1,9-7-5,-2 0 0,3-6-2,2 1-2,-2-5-1,5 1 0,-1-7 0,2 0 0,0-3-1,0-1 2,-2-1-2,-1 2 1,-2 0 0,-3 6 0,1 1 0,-7 5 0,0 5 0,-2 9-1,0 0 1,-2 9-1,0 6 0,-7 5 1,3 5-1,-3 3 0,2 3 0,1 0 1,-3 1-1,6-1 0,-3 1 1,4 2 1,-1-2-2,3-2 1,-2-3-1,1 1 1,1-5-1,-3-2 1,3-4-1,-3-4 0,1-3 0,1-1 0,1-9 1,-6 8-1,6-8 0,-15 4 1,4-4-1,-1 0 0,2-4 0,-2 0 0,-1 0 0,0 0 0,3-1 0,4 3 0,6 2 0,-10-5 0,10 5 0,0 0 0,0 0 0,8-3 0,3 3 0,0-1 1,7 1-1,2-2 0,-1 0 0,5-1 0,-2 2 1,1 0-2,-1 0-1,3-5-5,-3 2-11,2 0-5,-5-3-11,6 1-34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128 53 40,'6'-7'58,"-6"7"-18,0 0-17,0 4-8,0-4-4,-2 19-4,1-7-2,1 5-1,0-1-1,0 2-1,-3 1 0,3 3-1,0-5 0,0-2 0,-2 1-1,-1-8 0,3 1 0,0-9 0,0 8-1,0-8 0,0 0-2,0-8 1,0 8-2,-3-16 1,3 4-1,-5-1 0,4 0 1,-10-1 1,5-3 0,-7 4 1,1-3 0,2 5 1,-4-2 1,0 4 1,2-2 0,5 3 0,-3 1 1,10 7 0,-5-9-1,5 9 1,0 0 0,8-8-1,3 3 0,3 5 1,1-3-1,4-1-1,-2 0 0,6-1 0,-1 0 0,-1 1 0,-3 1-1,4 0 0,-5 0 0,-9 0-2,5 2-1,-13 1-8,14-5-9,-14 5-9,0 0-21,0 0-27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3:03.208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57 30 18,'6'-7'61,"-6"7"-11,0-6-26,0 6-7,0 0-5,11-8-4,-11 8-2,0 0-2,6-9 0,-6 9-1,0 0-1,5 4 0,-5-4-1,-5 16 0,1-3 0,-8 2 0,2 2-1,1 0 1,-2-1-1,-3 1 0,4-6 1,4 2-1,5-6 0,-1 2 1,2-9-1,2 9 1,-2-9-1,13 3 0,-7-1 1,6-1-1,-2 1 2,0-1-2,2 0 0,1 0 1,1 0-1,0 0 0,-1-1 1,-3 0-1,0 0 0,3 0 0,-4-2 0,-2-2 1,1 0-1,-8 4-1,11-14 1,-2 4 0,-6 2 0,2-2 0,3-1-1,-5-3 1,3 2 0,-2-2 0,-2 4 0,-2 0 0,0 10 0,0-10 0,0 10 0,0 0 1,-6 5-1,0 8 1,2 1-1,-5 4 2,3 2-1,-3 3-1,4 2 1,-1 1 0,0-1 0,3-2 0,0-4 0,0-3-1,3-1 0,0-5-1,3-2-2,-3-8 0,7 4-11,-7-4-6,12-9-6,-8-1-17,5-1-35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3:03.569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8-3 159,'-6'-1'27,"6"1"-7,0 0-16,-3 9 1,3-2-2,3 6 1,1 0-2,8 5 0,3-1-1,-1 1 1,5 3-1,3-1 0,-3-2 0,-1-2-1,-2 0 1,0-4-1,-5-1 0,1-2 0,-6-4-2,-6-5-1,10 7-8,-10-7-9,0 0-3,0-12-17,-1 1-32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3:03.838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225 0 158,'0'0'28,"0"0"-8,0 5-14,0-5-1,-4 18 0,-2-8-1,-1 7-2,-5 3 0,0 6 0,-7 1-1,-1 2 0,-7 2-1,1-1 0,4-3-1,-4-5-1,8-2-1,2-11-5,6-3-11,10-6-4,0-3-11,9-8-31,4-2-14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3:04.717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55 8,'0'0'47,"0"0"-23,0 0-1,3-4 3,-3 4-6,4-10-3,-4 10-6,12-11-1,-11 6-4,10 1 1,-11 4-3,16-11-1,-11 7 1,7 1-2,1 2 1,0 1-1,-1 0-1,0 4 0,-2 3 2,3 4-2,-8-1 0,0 6 0,-5 1 0,0 0 0,-7 5 0,-2 0-1,-5-1 1,-1 2 0,-1-5-1,1-1 0,4-2 1,-1-1-1,0-4 1,12-10-1,-10 9 0,10-9 0,0 0 0,0 0 1,0 0-1,0-5 0,0 5 0,6-5 0,-6 5 0,9-2 0,-2 2 0,2 1 0,1 0 1,5 2-1,4 2 0,1 0 0,2 3 0,3-6-2,3 3-5,-8-5-12,8-1-3,-11-6-10,4-5-28,-2 0-29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3:05.597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22 102,'0'0'49,"0"0"-21,7 8-16,-7-8-4,20 2-1,-6-2-2,3 1-1,2 0-1,7 0-1,4-1 1,-3 0-2,0 0 0,-1 0 0,0 0 0,-4-1-1,-3-2 0,-7 0 0,-3 0-2,-9 3-4,10-8-12,-10 8-4,-2-5-9,-8-1-32,1-1-17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3:05.877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 0 155,'0'0'27,"3"9"-6,-3-2-16,11 9 0,-8-1-1,-1 5-1,0 2 1,2 3-2,-4 0-1,0 0 0,-1-1 0,-4-2-1,4-4 0,0-3-3,1 0-3,0-8-12,0-7-4,11 1-12,-2-5-31,4-6-16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3:07.565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90 105 43,'-11'0'57,"11"0"-25,0 0-11,-9-4-5,9 4-4,-2-10-4,2 10-2,2-13-2,-2 13-1,11-12 0,-2 3-1,-1 2-1,2-2 1,3-1 0,0 4-1,2-2 1,-1 0-1,-1 2 0,-2 4 0,-3 1 0,4 1-1,-12 0 1,9 12 1,-8 2-1,-1 3-1,0 6 1,-4-1 0,1 3-1,-3 3 1,-3-3-1,1-1 0,-7 1 0,0-3 0,-5-3 0,1 1 0,-3-2 0,0-3 0,0-1 0,2-3 0,4-1 0,4-7 1,8-1-1,4-2 0,0 0 0,10-8 1,4 0 0,7-2-1,4 4 1,4-3 0,2 2 0,1 4 0,-4-1 0,-2 4-1,-3 0 0,-5 0 1,-4 0-1,0 3-1,-6-1 0,-8-2-1,11 5-2,-11-5-6,0 0-10,10 0-5,-10 0-15,7-6-32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3:07.965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4-3 140,'-7'-3'33,"7"3"-10,0 0-15,0 0-3,0 0 1,7 9-3,-1 0 2,4 1-3,2 4 0,5 1-1,-1 0 1,5 4-1,-4 0 0,5-3 0,-1 3-1,-5-5 0,0 0 0,-3-5-1,-4 3-2,-9-12-3,13 4-11,-13-4-5,0 0-10,1-7-24,-1-4-25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3:08.226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254 0 158,'0'0'28,"-5"2"-7,2 9-15,-9 1-1,5 6 1,-11 0-3,1 4-1,-4 0 0,-1 4-1,-4-1 0,1 1 0,-4-2-1,7-5-1,2-1 0,2-8-1,9 2-2,2-12-4,7 0-11,1-4-5,14-8-13,0 2-32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3:08.853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58 36 141,'0'0'32,"-12"-1"-10,12 1-15,0 0-2,-1-10 0,1 10-1,3-11-1,7 7 0,-3 0-1,5 2-1,0-1 0,1 2 0,-3 1 0,-1 3 0,0 1-1,-4 8 1,-5-4 1,0 4-2,0 2 1,-7 0-1,0-1 0,-1 0 1,0-3-1,0-3 0,1 2 0,7-9 0,0 9 0,0-9 0,6 7 0,1-1 0,2 1 0,0 0 0,2 3 0,0 2 1,-3 1-1,0 0 1,-2 3 0,-4-3 0,-2 2 0,0-3 0,-2 1-1,-7-5 1,-4-2-1,-3 0 1,-3-5-2,0-1 0,-2-1-1,-2-7-2,8 5-8,1-6-9,3 2-4,5-8-14,6 5-36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30,'0'0'37,"0"0"-8,0 0-6,0 0-7,0 0-3,0 0-5,3 3-1,-3-3-1,7 14 0,-1-6-2,0 2 0,3 3-1,1 3 0,1-2-1,6 6 1,-2-1-1,3-1-1,-3 0 1,2 4-1,0-8 0,1 5 0,-4-2 0,0-4-1,-2 2 1,-4-4-1,3 2 1,-8-2-1,3-3 0,-1 1 0,-5-9 0,2 10 0,-2-10-1,0 0 0,0 11-2,0-11-2,0 0-9,0 0-11,0-6-15,0 6-23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3:10.133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32 129,'0'0'38,"0"0"-15,12 7-14,-5-7-2,7 0-2,1 0 0,4 0-3,3-3 0,0 3 1,1-4-2,-1 3-1,-1-1 0,-5-1 1,-2 1-2,-5-4 0,0 4-2,-9 2-5,0-8-10,0 8-7,-3-5-13,-6 1-31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3:10.393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13 0 131,'0'0'36,"0"0"-12,0 0-14,0 6-3,-2 2 0,2 8-3,0 0 0,0 4-1,0-2-1,0 3-1,0-1 0,-3 2-1,2-1 0,0-6-2,-1 2-2,-2-6-9,4-2-8,0-9-6,0 0-20,7 1-31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3:11.254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 61 60,'0'0'59,"0"0"-20,0 0-23,0 0-5,12-1-2,-12 1-3,15-6 0,-2 3-3,2 0 0,2-4 0,2 3-1,4-1 0,1 2 1,1-5-1,2 3-1,-2 1 0,2-1 1,-7 2-1,1 1-1,-7 1 1,-4 1 0,-10 0 0,5 11-1,-5-3 0,-8 4 0,-2 4 1,-4 0-1,-4 4 0,1 0 0,-2 3 0,1 0 0,-2 0 0,2 2 1,0-2-1,4 0 0,-1-3 0,4-1 0,2 1 0,-1 0 0,4-6 0,0-1 0,1-4 0,1 1 0,3-3-1,1-7 0,-5 11-3,5-11-5,0 0-10,-4-6-4,4 6-13,0-11-29,0-1-11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3:11.489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10 47 134,'-11'-1'35,"11"1"-11,0 0-15,0 0-3,11 1 1,-4-1-2,8 0-1,-1 0-1,5 0-2,2 0 1,1-1-2,0-1 0,-5-2-2,6 0-2,-6-2-13,3 0-4,-5 0-8,4-4-24,-3 1-28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3:12.644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21-2 40,'0'0'62,"-10"0"-14,10 0-28,0 0-6,-10 3-2,10 6-3,0 0-4,6 3 0,-2 3-2,6 3-1,-1 4 1,4 2-2,0 1 0,2-1 0,-2-2-1,-1 0 0,1-1 1,-4-3-1,-2-6 0,-1 2 0,-2-6 0,-4-8-2,9 14-3,-9-14-5,0 0-11,0 0-6,3-5-17,-2-3-34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3:12.945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241-2 156,'-6'0'27,"-3"4"-7,6 7-15,-7-2 0,0 5-1,-5-2-1,2 9 0,-3-3-2,0 2 0,-2-1 0,-1 2 0,3 3-1,-3-5 0,3 2 0,0-5-1,2 2-1,3-8-2,4 2-1,-2-8-10,9-4-8,0 0-9,0 0-30,12-11-16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3:13.484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1-1 140,'0'0'32,"0"0"-10,0 0-15,0 0-1,0 0-2,0 0-1,0 9 0,0 1-2,0-3 1,3 7 1,0-2-2,3 5 0,0-4 0,3 4 0,-1-8 0,4 3 0,0-7-1,1-1 1,2-4 0,-2 0 0,1-4-1,0-3 0,-3-3 0,2-2 1,-1 1-1,-5 0 0,1 3-1,-4-3 1,-4 11 1,4-6-2,-4 6 1,0 5 0,-4 8 0,0 2 1,-4 8-1,3 2 0,0 2 0,-2 2 0,2-1-1,3-5-1,0-1-2,-4-9-11,6-5-6,0-8-6,0 0-22,12-10-35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3:14.941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16 29 88,'0'0'43,"-5"3"-18,5-3-9,0 0-5,-11 3-2,11-3-3,0 0-1,9 3-1,-9-3 0,19 0-1,-9-1 0,8 1-1,-2-4 1,3 2-1,3 0-1,-3 2 0,0-3 0,0 3-1,-5-2 1,1 1-1,-5 1 1,-1-2-1,-9 2-1,9-2 0,-9 2-1,0 0-4,7-8-10,-7 8-6,0 0-9,-4-11-27,4 11-24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3:15.232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29 7 158,'0'0'28,"-9"-7"-8,9 7-14,-1 6-1,1 5-2,-1-3 1,1 10-1,-2-3-1,-1 5-1,-1 2 0,4 3 0,-3-1 0,1 2-1,2-1 0,-3-4-2,3 2-2,0-7-12,0-4-5,-2-5-6,2-7-24,0 0-33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3:17.289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210-1 65,'0'0'56,"0"0"-29,0 0-8,0 0-5,-4 0-5,4 0-3,-15 8-2,10 0-1,-9-2 0,1 6-1,-1-1 0,-2 4-1,-2 3 0,3 2 0,-2 4 1,1 2-2,1 3 1,1 1 0,0 0 0,6 3 0,2-1 0,3 0 1,0 0-1,3 1-1,4-5 1,2 2 0,6-6-1,3 1 0,2-4-2,8-4-5,1-5-12,2-3-5,1-4-15,0-5-35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178 0 53,'0'0'37,"0"0"-8,-11 4-11,11-4-5,-6 7-3,2 1-2,4-8-2,-10 15-1,2-3-1,2-1-1,-2 2-1,1 2 1,-3 1-1,2 3 0,-3-3-1,4 5 0,-6-5 0,5 1 0,-3 0 0,1-3 0,3 0 0,-4-3-1,7 1 0,-6-3 0,6-2 0,2 3-1,2-10 0,-6 8-1,6-8-2,0 0-2,0 0-8,0 0-14,8 2-20,-8-2-15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3:18.709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4 23,'0'0'60,"-8"-4"-8,8 4-31,0 0-7,0 0-2,0 5-4,0-5-1,13 13-1,-5-7-1,5 7-1,-1-3-2,2 5 0,-1 0 0,3 2 0,-2-1 0,-4 3-1,2-2 0,-1 3 0,2-2 0,-4 4-1,0-1 1,1 1-1,-4 4 0,4 0 0,-5 1 1,-1 1-1,2 0 0,-6-1 0,1 0 0,-1-5 1,0-3-1,-6-2 0,1-2 0,0 0 0,-5-1 0,4-3 0,-6 2 0,1 1 0,3 1-1,-5 3 1,5 0 0,0 2 0,-3-2 0,3 1 0,1 2-1,-2 1 1,3 0 0,2-7 0,-3-3-1,2 0-1,5 0-3,0-12-8,-1 10-9,1-10-10,3-6-28,3-3-27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3:32.845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0 196 62,'0'0'57,"0"0"-28,0 0-11,0 0-7,0 0-3,0 0-2,0 0-1,3-9-1,-3 9-1,12-9-1,-6 3 0,1 0 1,3-3-2,1-1 1,0 1-1,-2-3 0,4 1 0,-3-3 0,4 0 0,-7-1 0,2-1 0,-3 1-1,2 2 2,-6 2-1,1 1-1,-3 10 1,0-7 0,0 7-1,-5 5 0,2 6 1,-2 2-1,-1 6 0,1 5 0,-3 2 0,5 4 1,-6 0-1,4 3 0,0-3-1,-1-1 2,3-3-1,1-5 0,1-3-1,-2-5 1,0-3 0,3-10 0,0 9-1,0-9 0,0 0-3,0-4-3,7-3-12,-5-1-7,2-2-18,5-2-32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3:33.428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-1 146 69,'0'0'59,"0"0"-24,0 0-20,0 0-5,0 0-3,8-1-2,-8 1 0,15-9-2,-9 0 0,1 2 0,3-6-1,1 2-1,-7-6 0,8 3 0,-8-2 0,5 2 1,-6 3-1,2 2 0,-4 0 0,-1 9-1,4-6 1,-4 6-1,0 0 0,0 0 0,0 10 0,0 1 0,0 3 0,0 4 0,-4 3 1,3 3-1,-2 2 0,0 0 1,1 0-1,-2-1 0,-1-3 0,4 0 0,0-5 0,-1-2 0,2-4 0,0-2-1,0-9-1,-4 7-5,4-7-10,0 0-7,0 0-12,-5-7-31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3:34.512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0 175 100,'0'0'49,"8"-3"-24,3 2-13,-11 1-4,14-13-3,-6 6-2,3 0 0,1-5-1,-2 3-1,-1-5 2,3 3-2,-6-6 1,2 3 0,-3 0-1,1-1 0,-2 3 0,-1 1-1,0 4 1,-3 7 1,0-8-2,0 8 0,0 0 1,0 0-1,-6 8 0,4 0 0,-2 3 0,-2 1 1,3 5-1,2 5 1,-6-2-1,4 4 1,0 0-1,3 2 1,-2-2-1,-2 0 0,2-6 0,2-1 0,0-2 0,0-4 0,0-3 0,0-8 0,2 11 0,-2-11-1,1 8 0,-1-8-1,0 0-4,-6 4-9,6-4-9,-7 1-10,7-1-31,-12 0-14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3:35.541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29 60,'0'0'59,"0"0"-27,6 0-14,-6 0-6,9 0-4,-9 0-1,11-3-3,0 2 1,2 0-2,-2-3 1,8 3-1,-1-3-1,4 4 0,0 0 1,3 0-2,-3 0 0,-1 0 0,1 1-1,-3 2 1,-4 0-1,0-3-1,-4 0 0,-11 0-4,13 0-7,-13 0-9,0-7-9,0 7-26,-8-15-24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3:35.821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30 0 140,'-14'6'35,"14"-6"-12,-8 13-15,8-13-1,-7 20-2,6-4-3,1 1 1,0 2-1,3 3-1,-2 1 0,3-2 0,-1 0-1,0-3 0,-3-3-1,0-4 0,0-1-3,0-10-10,0 0-8,0 0-8,0 0-26,5-14-29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3:36.441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40 122 138,'-9'9'36,"3"-2"-14,-3 1-15,8 8 0,-8-3-4,6 4 0,0 0-1,3 1-1,0-4 0,2-1 1,2-2-2,6-1 0,3-4 1,1-3-1,0-3 1,5 0-1,-3-3 1,3-3-1,2-5 0,-2 0 1,0-5-1,0-3 0,-5-4 0,-3-2 0,-3-2 1,-3-2-1,-5 1 0,-6 4 1,-4-1 0,-5 8-1,-5 6 1,-4 3 0,2 7 0,-3 4-1,3 6 0,1 5 0,2 3 0,7 2 0,0 1-1,8-2-1,4 4-4,0-3-13,3-1-4,5-7-12,7 1-30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3:37.229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9 74,'0'7'50,"0"-7"-26,0 0-10,6 8-5,-6-8-3,9 3 0,-9-3-1,0 0 1,7-5-1,-7 5-1,0-8 0,0 8-1,-4-8 0,4 8-1,-10-6-1,10 6 0,-12 0 0,12 0-1,-10 8 1,10-8-1,-6 10 0,6-10 0,0 13 0,0-13 0,4 8 0,-4-8 0,9 3 0,-9-3 0,13-1 1,-13 1-1,12-7 2,-12 7-1,6-11 0,-6 11 0,0-10-1,0 10 1,-3-5-1,3 5 1,-15 0-1,8 2-1,7-2 0,-12 9-2,12 2-9,0-11-10,0 10-6,0-10-22,9 0-30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3:38.196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29 46 98,'0'0'40,"12"-4"-16,-12 4-11,12-6-4,-12 6-2,13-7-1,-13 7-1,12-7-1,-12 7-2,16-8 1,-9 3 0,5 1-1,-4 1 0,1 2 0,1 1 0,1 0-1,-4 1 0,2 6 0,-3 1 0,1 2-1,-4 1 1,1-1-1,-4 4 1,0-4-1,0 2 0,-4-1 1,-3-2-1,-1 0 0,-1 1 0,1-1 0,-1-3 0,-3-1 1,5 0-1,7-5-1,-10 5 1,10-5 0,0 0 0,0 0 0,0 0 0,6 11 0,-6-11 0,8 11 0,0-3 0,-1 1 1,-3-1-2,4 4 2,-4-4-2,-1-2 1,3 3 0,0-2 0,-5 0 0,3 2 0,-2-3 0,-1 1 0,-1-7 0,2 12 1,-2-12-1,0 10 0,0-10 0,-5 6 0,5-6 0,-7 8 1,7-8 0,-10 6-1,10-6 1,-9 3-1,9-3 1,-10 3 0,3-3-1,-1 0 0,-5 0 0,0-2 0,-2-1-1,-1-2-1,2 1-3,-5-7-9,4 3-7,1-3-7,6-2-22,8-4-36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4:03.01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 10,'0'0'43,"0"0"-4,0 0-7,0 0-8,9 0-8,-9 0-4,7 0-4,-7 0-2,15 0 0,-7 0-3,7 1 0,-6 0 0,10 1-1,-6-1 0,6 2 0,-2-3-1,4 1 0,1-1 1,-6 0-1,3 0 0,-3 0-1,-3-4 1,-1 4 0,-6-1-1,-6 1 1,10 0-1,-10 0 0,0 0 0,0 0 0,0 0 0,0 0-1,0 0-1,3-7-3,-3 7-5,0 0-12,0 0-10,-6 2-26,-4 0-22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175 15 18,'11'-5'37,"-11"5"-7,0 0-1,0 0-9,0 0-6,0 0-5,0 0-2,0 0-2,0 0-3,0 0 1,0 0-1,0 0 0,5-10 0,-5 10-1,0 0 2,0 0-1,0 0-1,0 0 1,-5 1 0,5-1-1,-12 11 1,1-6 0,3 1-1,-5 2 1,-2 2-1,1 0 0,0 0 0,-2 1 0,2-1 0,3 2 0,-1-3 0,1 1-1,5-2 1,6-8-1,-15 12 0,15-12 1,-7 9-1,7-9 1,0 0 0,-7 8-1,7-8 0,0 0 1,10 10-1,-4-3 1,7-1-1,-3-1 1,4 2 0,-1 3-1,4-2 1,2 1 0,-4 2-1,3-5 0,-6 1 0,2 0 0,-1 0 1,-1-2-1,-4-1 0,1 1 0,-9-5 0,11 7-1,-11-7 1,0 0-2,10 9-2,-10-9-3,0 0-13,0 0-7,0 0-19,0 0-26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14:03.63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29 53,'0'0'35,"0"0"-5,3-3-8,-3 3-9,7-1-1,-7 1-5,15 0 0,-7-2-1,5 2-1,1 0 0,0 0-1,1 0 0,2 0-1,-1 0-1,3 0 0,2-1-1,-1 1 0,-2-2 0,4 1 0,-3-3 0,-3 2 0,-2 2 0,3-2-1,-4 1 0,-5-1 1,3-1-1,-1 1 0,-10 2 0,9-3-1,-9 3-2,0 0-5,0 0-12,0 0-8,0 0-20,0 0-32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1:45.65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50,'0'0'50,"0"0"-13,0 0-15,0 0-8,0 0-4,0 5-2,0-5-2,6 17-1,-3-8-1,3 7 0,4-1-1,5 3 0,0 1-2,5 3 1,-2 1-1,5-1 1,-3 0-1,1-1 0,0-2-1,-5 1 0,-1-3 1,0-2-1,-7-2 0,1-1 1,-3-5-2,1 2 1,-7-9-2,0 0-3,0 0-14,0 0-3,0 0-11,0-15-30,-3 2-18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1:45.98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268 0 152,'-9'11'29,"-1"2"-9,-4 0-15,4 5 1,-8 0-2,6 3-1,-8-2 0,4 3-1,-4-3-1,3 2 0,-6 0 0,5-1 0,0-5-1,0 4 0,3-6 0,2 0 0,2-4 0,7 2-1,1-4 0,3-7-3,0 8-10,0-8-6,6-1-7,3-3-18,6-3-33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1:46.42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45-1 62,'0'0'59,"0"0"-21,-3-1-22,3 1-3,-8 3-4,5 5-2,-3 2-2,5 3-1,-10 3-2,8 2 0,-3-3 0,5 6-1,-1-3 1,2-2-1,2-1-1,5-5 0,-1-2-1,3-6-2,6 0-5,-7-4-11,4-8-5,-2-1-16,-4-8-31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1:46.60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 0 156,'-8'3'27,"-2"4"-8,-1-4-14,8 4-2,3-7-2,-6 10-3,6-10-14,2 6-6,-2-6-12,13 0-27,1 0-15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1:47.42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199 15 83,'2'-9'49,"-2"9"-18,-5-5-20,5 5-3,-7-1 0,7 1-3,-11 0-1,11 0 0,-19 6-1,10 0 0,-3 1-1,0 1 0,-3 2 0,0 3-1,0-1 0,5 3 1,-4 2-1,-1 0 1,2-1-1,4 3-1,1-5 1,5 3 0,-4 1-1,5-4 0,2 1 1,2-4-1,5 3 0,-1-4 0,6 3 0,-3-4 1,6-1-1,5-1 0,-2-1 1,0 1-1,2-3 0,3 1 1,-5-2-1,0-2-1,-3-1 0,-2 0-2,-1-1-2,-7-11-6,-5 12-10,4-12-6,-4 1-21,-6 3-26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1:47.70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28 126,'0'0'38,"0"0"-14,0 0-15,8 5-1,-8-5-2,16 0-2,-10 0-1,9 1 1,-3-1-2,3 0-1,0 0 0,0 0-1,0 0 0,0-4-2,1 4-6,-1-5-11,0 0-4,0-3-13,0-4-30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1:48.95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11 62,'0'0'54,"0"0"-24,0 0-11,7-1-5,-7 1-5,17 0-2,-6-4-2,6 3 0,1-2-2,6 3 1,-2-1-2,5 1 0,-1-1 0,4 1-1,-6 0 0,4 2 1,-4 1-2,-1-1 1,-1 2-1,-7 1 0,-6-2 0,0 0 1,-9-3-1,4 9 0,-4-9 0,-6 13 0,-3-2 1,2 3-1,-7 3 0,1 1 0,-2 4 0,0 5 0,-3 0 0,3 5 0,-2-4 0,-6 2 0,5-1 0,-1-2 0,4-3 0,-6 1 0,5-2 0,1-4 0,5-1 0,-4-3 0,4-2 0,4 0 0,-3-3 0,4 1 1,2-3-1,-4 0 0,7-8 0,-3 13 1,3-13-1,-1 11 0,1-11 0,0 0 0,0 0 1,7 9-1,2-9 1,3 0-1,-3 0 1,7 0-1,3 1 1,1 1 0,1-1 0,5 0-1,1 1 0,3 0 1,0-1-1,1-1 1,-6 1-1,1-1 0,0 0 0,-8 0 0,-1 0 0,-5-1 0,-5 0-1,-7 1 0,8-2-2,-8 2-1,0 0-4,-8-16-10,8 16-5,-6-15-13,5 3-29,-1 1-11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1:50.10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171 13 40,'0'0'52,"4"-1"-18,-4 1-11,11 0-8,-11 0-5,7 0-3,2 1-2,-9-1 0,15 0-2,-7 0 0,2 0 0,2-1 0,-3 0-1,3-1 0,0 0 0,0-3 0,-5 4-1,4-1 0,-7 2-1,-4 0 0,11 0 1,-11 0-1,0 0 1,1 7-1,-1-7 0,-1 9 0,1-9 0,-11 12 0,7-3 1,-2-2-1,1 6 1,-1-3-1,-3 6 1,2-3-1,-2 4 1,-2 0-1,2 0 1,-1 1-1,4 0 0,-4-3 2,4 1-2,-3-2 0,4 0 1,-4-3-1,3 2 0,-1-4 0,2 3 1,1-2-1,-7 4 0,7-4 0,-5 3 1,3-3-1,-3 2 0,3 0 0,-3-4 0,1 4 0,1-5 0,1 1 0,-3 2 0,1-2 0,1 0 0,1 1 0,-3-2 0,9-7 0,-9 15 0,9-15 0,-12 12 1,12-12-1,-9 14 0,6-7 0,3-7 0,-4 11 0,4-11 0,-3 12 0,3-12 0,-8 10 0,8-10 0,-3 11 0,3-11 0,-3 9 0,3-9 0,-3 7 1,3-7-1,0 0 0,0 0-1,0 0 0,0 0-1,0 0-4,0-7-7,0 7-9,6-10-8,-3 1-26,6 2-22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1:55.95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8 43,'1'-9'55,"-1"9"-18,0 0-14,0 0-9,0 0-4,0 7-2,0-7-1,0 9-2,2-1-1,-2 0 0,0 3-2,0 2 1,0 0-1,0 2-1,0 0 1,0 5-2,0 1 2,0 2-1,0-3-1,0-3 1,1 2-1,1-3 0,1-3 1,1 2-1,-1-6 0,-3-1 0,0-8 0,2 12 0,-2-12 0,1 8 0,-1-8-1,0 0-1,0 0-5,0 0-12,0 0-5,-3-4-14,3 4-31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55,'0'0'51,"0"0"-12,-11 6-26,11-6-2,0 0-3,0 0-2,0 0-3,0 8 1,0-8-1,0 0 0,11 0 0,-5 1-1,5 1 0,0 3 0,0-4 0,3 5-1,0 0 1,0 3-1,-3-3-1,0 0 1,1-2 0,-4 1-1,0 1 2,1-2-2,-1-3 0,0 4 1,-1-4-1,1 1 0,0 5 0,1-5-2,-1 2-2,-8-4-12,16 4-5,-7-4-14,-9 0-27,14-1-14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1:56.53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64 33,'0'0'52,"0"0"-16,11-7-13,-11 7-8,0 0-4,7-4-2,-7 4-2,0 0-1,10-3-1,-10 3-2,0 0 1,11-3-2,-11 3 0,7-2 0,-7 2 0,12-6-1,-1 5 1,-5 0-1,6-2 0,-5 0 0,5-2-1,-1 2 2,5 2-2,-5-4 2,1 2-1,0-2 0,0 3-1,-2-1 0,-2 2 1,-1 1-1,-7 0 0,10-2 0,-10 2 0,0 0 0,11-3-1,-11 3-1,0 0-3,0 0-10,0 0-6,7 0-10,-7 0-27,0 0-24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10.87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63 120 98,'0'0'40,"0"0"-16,2-9-8,-2 9-5,0 0-3,0 0-2,0 0-2,-3 3 0,3-3-1,-12 8 0,6-1-1,2 4 1,-7 1-1,2 3-1,3 2 0,3 2 0,-3 2 0,5 0 0,1-1-1,7 3 1,-2-5-1,8 1 1,2-5 0,0-2-1,1-4 0,4 0 1,4-7-1,-5-1 0,5-4 1,-4-5-1,1-4 0,2-1 1,-5-6-1,0 0 0,-1-4 0,-4 0 1,-2-6-1,-7 3 0,-4-1 0,-1-1 0,-10 3 0,1-2 0,-11 6 0,0 1 0,1 7 1,-5 3-1,-2 7 0,5 4 1,-4 4-1,5 9 1,-4 2-1,7 4 1,2 4-1,1-2 0,1 4 0,5-3-1,5 1-1,2-1-2,7 1-12,1-6-5,0 0-6,4-4-19,4-5-37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11.41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0 128,'0'0'37,"0"0"-13,0 0-15,1 7-2,-1-7-1,0 9-2,0-9-1,0 14 1,0-14-3,0 14 1,0-14-1,-3 9-1,3-9-1,0 0-4,-1 7-13,1-7-4,0 0-10,0 0-28,-6-4-25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12.33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88 17 121,'0'0'40,"5"-13"-21,-5 13-7,0 0-2,9-5-4,-9 5-1,0 0-2,0 0 0,0 0 0,-8 3-2,4 5 1,-7 2-1,4 2 0,-5 3 0,0-3 0,5 4 0,-4-2-1,8-3 2,-4-2-2,7-2 1,0-7 0,7 10-1,-1-6 0,6-4 1,3 2-1,0-1 1,3 3-1,1-1 0,2 3 0,-3 0 1,-3 2-1,0 2 0,-4 2 1,-4-2-1,-2 4 1,-4-5 0,-1 3-1,-1-1 1,-5 0-1,-5-1 1,-2-1-1,2-1 0,-8-2 1,2 1-1,-2-6-1,1 2 1,0-3-1,1-3-1,-3-5-1,11 0-3,-6-7-9,7-1-8,5-3-4,3-3-22,3 0-34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12.56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80 146,'0'0'33,"0"0"-9,-8-10-14,8 10-3,0 0-1,11-4-1,0-1-2,5 1-1,2-5 0,9 3-1,-3-4 0,5 3-1,-1-1 0,0 1-2,1 4-3,-10 0-14,1 2-3,-4-4-8,-2 5-26,-2 0-35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13.31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22 128,'-1'-10'38,"1"10"-19,-5-12-7,5 12-3,0 0-3,5 4-1,1 3 0,6 6-3,0-2 1,4 6-1,0-1 0,4 3 0,-2 0-1,3 1 0,-8-2-1,2 0 1,-7-2-1,1-2 0,-6 3-1,-2-8-1,2 0-3,-3-9-12,0 0-4,-6-1-9,6-6-26,-1-7-28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13.58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213 0 155,'0'0'30,"0"0"-9,0 8-14,0-8-1,-4 16 0,-2-4-2,-3 3-1,-2-1-1,-2 7-1,-5-2 1,-2 5-1,1-1-1,0 3 0,-4-3 1,4 0-1,1-4-1,3 0 0,1-6-2,4-8-5,10-5-12,0 0-4,0 0-12,12-14-31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13.94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0 166,'0'0'26,"0"0"-5,0 5-14,0 5-3,-2 1-1,2 8 0,-1 0-1,1 3-1,-2-1-1,2 1 0,0 1-1,-3-9-4,3 3-14,0-9-3,0-8-9,0 0-32,0 0-26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14.91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36 131,'-4'1'38,"-5"-1"-14,9 0-15,0 0-3,0 0-1,0 0-1,13-1-1,4-2 0,7 1-1,-2 0 0,8-3-1,-2 3 0,2-3 0,-1 4-1,-10-2 1,1 1-3,-8-1 0,0 3-8,-12 0-10,0 0-7,-5-3-14,-5-2-38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15.15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33-4 131,'-8'0'40,"8"0"-15,-7 9-12,7-9-6,-1 18-3,1-6 1,0 3-2,0 2-1,0 1 0,-2 0-1,1 3 0,-1-1-2,-2 0 0,2 3-3,-4-6-5,6 0-11,2-4-5,7-4-17,-3-7-35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350 70 50,'0'0'42,"3"-5"-10,-3 5-12,1-8-7,-1 8-3,5-12-2,-5 12-2,0-8-2,0 8 0,-2-9-1,2 9-1,-9-9 0,0 5-1,-2 2 0,0-2 0,-3 1 0,0-2-1,0 3 2,-3 2-2,1 0 1,0 2 0,-1 6 0,5 0 0,-7 2 0,6 3-1,-2-2 0,4 3 1,-2-3-1,1 4 0,6-1 0,0 1 0,1 2 0,3-4 0,2 7 0,3 2 0,4-4 0,0 3 0,7 0 1,-1 1-1,3-2 0,1-2 0,-2 0 0,2-2 1,-1-1-1,1 4 0,-1-6 0,-1 4 0,-2-2 0,-1 1 0,-1 0 0,0-2 0,-6 1 0,3-2 0,-4 0 0,-2-7 0,-1 1 0,-1-7 0,0 13 0,0-13 0,-7 7 0,-3-5 0,3 1 0,-8 1 1,0-2-1,-4 3 0,-1-2 1,0 0-1,-2 2 0,-2 0 1,4 0-1,-2 1 0,0-3 0,5 0 0,0 0 0,2-3 0,0 0 0,5-1 0,2-2-1,-5-4-4,13 7-10,-11-12-8,4 4-12,7 8-30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15.60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77 176,'-3'-3'24,"-7"3"-2,10 0-18,-12 14-1,4 1 0,5 2-1,-4 1-1,5 3 0,2 0-1,6-1 0,3-3 1,5-3-1,4-6 1,1-3-1,3-4 1,4-2-1,-2-11 0,3-1 0,-6-4 0,3-3 0,-8 0 1,-2-4-1,-8 1 0,-6-3 0,-3 3 0,-12 0 1,-2 7-1,-10 3 0,2 3 1,-1 7-1,-2 3 0,1 11 1,6 4-1,5 2-1,2 4 0,7 2-2,1-3-6,6 3-10,6-3-5,3-2-11,6-5-35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15.87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0 181,'-3'8'25,"3"-8"-3,-12 3-17,12-3-2,-5 13-2,4-3 0,-1-2-2,2 2-4,0-10-14,3 9-3,-3-9-9,12 0-29,-6-9-32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16.51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5 109 156,'-3'-11'30,"3"11"-8,-3-9-14,3 3-4,0 6 0,11-11-1,2 2-1,4 4 0,9-4 0,4 0-1,3 1 0,3-1 0,3 1 1,-5 2-1,4 4 0,-7-2 1,-7 4-1,-6 4 0,-9 7 0,-7 2 0,-4 3-1,-11-1 0,-4 6 0,1-4 0,-5 4 0,4-7 0,2 0 0,8-3 0,2 0 0,5-11 0,5 12 0,8-7 0,1-2 0,4 4 0,-3-3-1,1 2 1,1 2 1,-2 0-1,-2 1 0,-4 3 0,-1-1 0,-7 0 1,-1 1-1,-1 1 0,-11-1 0,0-4 0,-9 1 0,-3-7 1,-2 2-1,-5-4-1,-1-3 1,3 0 0,0-9-2,7 5-2,1-9-6,15 6-10,-3-7-5,9 5-11,12-6-40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17.37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-2-4 146,'-4'-3'32,"4"3"-10,0 0-14,0 0-2,0 0-1,4 7-1,7 0-1,-1 5-1,1-3 0,8 7 0,-2 1 0,1 2-2,-1-2 1,1 3 0,-4-5 0,-2 1-1,0-1-1,-5-6 0,1 2-3,-8-11-9,0 0-8,0 0-4,9-2-19,-9-8-36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17.63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226-2 171,'-8'-4'26,"2"8"-6,-4 5-13,1 4-2,-5 0-1,1 6-1,-4 0-1,1 4-1,-2 1 0,-2 1 0,3 0-1,-1-1 0,3-6-1,0 2 0,2-5-2,1-5-3,12-1-11,0-9-5,0 0-8,0-7-27,12-2-32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18.14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21 163,'0'0'27,"0"0"-6,0 0-15,0-6 0,8 3-3,-4-1 0,8 1 0,-1 0-1,2 3-1,1 0 1,-2 3-1,0 7 0,-5 2 0,-1 0 0,-4 5 0,-2 2-1,-8 1 1,1-1-1,-7 1 1,-1-1-1,2-4 0,1-1 0,3-3 0,1-3 0,4 1 0,4-9 1,0 8-2,0-8 1,9 0 0,3 0 1,3 0-1,1 0 0,5 0 0,-1-2-2,1-1-1,8 3-9,-6 0-9,1-1-3,-2-3-14,2-1-35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19.15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52 132,'0'0'37,"0"0"-18,0 0-7,6-9-4,6 9-1,1-4-2,8 4 0,-2-6-2,4 6 1,-1-2-2,1 2-1,-1 0 0,-5 0 0,-2 0-1,-3-2-1,-3 2-1,-9 0-2,9-3-10,-9 3-6,0-10-6,-6 2-16,4 0-36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19.38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5 149,'0'0'30,"-13"-6"-7,13 6-13,-6 4-2,3 3-2,3 8-2,0 3-1,0 4 0,0-1-1,0 5-1,-2 2 0,2-2-1,-1 0 0,-2-7-2,3 4-2,-2-10-11,2-1-5,0-12-6,0 0-18,11-5-37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20.02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86 174,'0'0'23,"-12"0"-3,7 7-13,-2 2-4,4 2 0,-2 3 0,1 5-1,4 2-1,4 3 0,5 0 0,3-2 0,3-5-1,3-1 1,5-4 0,-2-6-1,2-6 1,0 0 0,1-9 0,-2-3-1,-2-3 1,-1-3-1,-4-4 1,-6-2-1,-6-2 0,-3-2-1,-9 2 1,-3-3 0,-7 5 0,-5 4 0,0 1 0,-5 8 0,3 6 1,-1 5-1,4 5 0,5 7 0,2 3 0,4 2-2,6 3 0,3-4-6,6 3-10,3-6-4,6 3-7,-3-7-22,4 2-40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20.33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0 183,'0'0'22,"0"0"-2,3 4-15,-3-4-2,6 15-1,-2-6-1,-1 1-2,0 0-2,-3-10-9,0 0-7,9 4-4,-9-4-13,11-11-32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65,'0'0'37,"0"0"-8,0 0-10,0 0-7,8 7-4,-8-7-1,9 10-1,-9-10-2,16 17 0,-10-6-1,7 1 0,1 1-1,1 4-1,2-2 0,2 4 0,-2-1 0,4 0-2,-3-1 2,-2-2-2,-5-4 2,1 2-1,-1-6 0,-5 1 0,-6-8 0,13 10 0,-13-10 0,0 0-1,0 0-1,0 0 0,0 0-1,0 0-4,0 0-9,0 0-15,0-5-22,0 5-15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20.95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76 182,'-2'-14'22,"2"14"-3,-1-13-15,1 13-1,1-9 0,-1 9-1,15-12 0,-1 9-1,1-3 1,3 2-1,4-2 0,-1 3 1,2 1-1,-3 1 0,0 1 1,-4 1-1,-4 5 0,-6 4-1,-1 5 1,-5 1 0,-5 2-1,-1 4 0,-6 1 0,2 1 0,-4-2 0,1 3 0,-2-5 0,-1-1 0,1-2 0,0-3 0,0-3 0,0-4 0,6-1 0,1-5 0,8-1 0,-10 2 0,10-2 0,0 0-1,0 0 1,9 0 0,-2-2 0,4 1 0,2 1 0,2 0 0,0-2 0,2 2 0,2 1 0,-6 1 0,8 4-1,-1-1-1,4 3-3,-8-8-8,13 10-7,-10-6-4,5-2-11,-2-2-33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22.28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10 119,'0'0'41,"0"0"-15,-7-11-14,7 11-4,0 0 0,0 0-3,0 0 1,0 6-3,0-6 1,7 18-2,2-7 1,2 6-2,2-1 1,5 6 0,0 3-1,0-2 0,1 4-1,-2-5 1,-2 1-1,0-3 0,-2-2 0,-5-3 0,-1-5 0,-2-2 0,-1-1-2,-4-7-1,9 10-4,-9-10-11,3-10-3,-1-3-7,4-3-20,-3-2-35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22.56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261-1 175,'-11'2'24,"-1"2"-4,5 6-12,-11-1-2,7 6-2,-5-1-1,-1 5 0,-1 0-1,-1 1-1,-1 3 1,3-2-1,-1 3-1,0-2 0,-2-2 0,5-3 0,3-3-2,2-4-1,8-3-2,2-7-6,5 0-9,5-7-3,4-2-11,5-4-29,2-2-22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23.17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83 8 162,'0'0'26,"0"0"-5,0 0-13,0 0-2,0 0-2,0 0 0,8-7-1,-8 7 0,12 0-2,0 0 1,-6 0-1,3 1 0,-3 2 0,2 2 0,-5 2 0,-3-7-1,0 15 1,0-5-1,-9 0 0,2 0 1,-2-2-1,2 1 0,2 0 0,-1-1 0,5 0 0,1-1-1,4 0 2,4 3-1,1-3 0,1-1-1,2 0 2,3 5-1,-2-4 0,-3 3 1,2 0-1,0 2 1,-4 0-1,-1 1 1,-5-2 0,-2 0-1,-2-2 1,-7-4-1,-4-3 1,-4-2-1,-6 0 2,-2 0-2,-1-5-2,-1-3 1,1 1-1,3-2-5,11 6-8,-3-11-7,11 2-3,-1-9-16,10 0-39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24.71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56 112,'0'0'36,"-4"-2"-15,4 2-6,0 0-4,0 0-4,0 0-1,0 0-1,0 0-1,0 0 1,0 0-2,0 0-1,8-2 1,1 2-1,6-3 0,2 3-1,1-3 0,6 1 0,-2-1-1,4-1 1,-1 4-1,-4-3-1,1 2 0,-8-3-2,4 4-5,-18 0-10,10-7-4,-10 7-7,-1-14-27,-5 6-26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24.96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0 169,'-12'4'24,"6"2"-4,6-6-13,-6 17-1,3-5 0,3 7-2,0 0-1,-3 5-1,0 2 0,2 1-1,-1 1-1,2-3 0,0-2-3,-1-8-3,2 2-13,-1-17-1,0 0-8,14-1-21,-2-18-37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26.09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91 174 123,'-9'7'37,"9"-7"-13,-3 7-12,3-7-5,0 0 0,-11 11-3,9-2 0,-2 0-2,2 5 2,1 0-2,1 3 0,1-1-1,4 4 1,4-7 0,-1 1-1,4-7 0,3 0 0,2-7 0,5 0 0,-1-7 0,5-3-1,-4-6 1,4-4-1,-3-2 0,0-3 1,-4-1-1,-4-3 0,-4-1 0,-10 0 0,-2 0-1,-14 1 2,-2 4-2,-10 7 1,-2 3 1,-6 8-1,-1 7 0,0 5 1,3 11-1,2 5 1,6 4-1,4 2 0,6 0 0,4-4-2,8 4-1,3-10-6,11 1-8,-2-8-5,7-1-6,7-7-22,-3 2-37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26.39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0 181,'0'0'23,"0"7"-4,0-7-15,-10 13-1,5-6-1,2 5 0,0 2-2,-4-4 0,4 0-2,3-10-2,-2 13-11,2-13-4,0 0-6,3-14-18,6 0-30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26.82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3 159,'0'0'27,"-9"-3"-8,9 3-12,0 0-3,0 0 0,-6 0 0,6 0-1,0 0-1,0 0 1,0 0-1,0 0-1,2 6 0,-2-6 0,14 12 0,-5-4 0,3 0-1,3 3 1,2 3-1,-1 1 1,-2-3-1,-1 4 1,-2 2-1,-5-3 1,3 3-1,-8-1 1,-1-5 0,2 2-1,-2-2 1,0 1 0,0-3-1,0-2 1,-2 3-1,2-11 0,-1 9-1,1-9 0,-14 1-1,4-8-3,4 0-8,-11-9-8,2-5-3,-6-4-11,6-1-32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27.06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43 174,'11'0'23,"-2"0"-4,1 0-13,6 0-1,1-2 0,5 0-2,-2 1 0,5-1-2,-4 0 0,6-1-1,-4 0-2,0-1-1,3 4-9,-5-6-8,-2 2-2,-2-2-13,-2-2-32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08:13.0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54 110,'0'0'40,"0"-6"-18,0 6-8,0 0-4,0 0-2,0-6-3,0 6-1,1-6 0,-1 6-1,7-9 0,-1 5-1,3 0 0,0 0-1,1-2 0,3 2 0,0 2 1,1 1-2,-1 1 1,-1 0 0,-1 2 0,-4 3-1,0 1 1,-4 0 0,-3 1-1,-1 1 1,-5-2-1,1 1 1,-5 0-1,4-2 1,-3 0-1,2-2 0,1 1 0,6-4 0,-9 4 0,9-4 0,0 0 0,0 5-1,0-5 1,8 5 0,-1-1 0,2-1 0,0 0 0,2 1 0,-2-1 0,1 3 0,-2-3 0,2 2 0,-5-1 1,0 2-2,-2 0 2,-3-6-1,0 10 1,0-10 0,-10 8-1,1-5 0,-2 0 1,-4-2-1,-1 0 0,-1-1 0,0 0 0,1 0 0,2 0-1,1-1 0,5 1-4,-2-4-7,10 4-10,-1-8-5,4 2-22,6-3-39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16.9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0 169,'-8'2'25,"8"-2"-6,0 0-14,8 8-1,6-8-2,5 1-2,6 2-2,0-3-13,7-2-5,1-2-8,-3-1-21,0 2-36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227 2 65,'-7'-7'54,"7"7"-27,0 0-11,-14 4-4,9 3-3,-4-2-2,4 7-1,-6-3-2,3 7-1,-1-3 0,-4 8-2,1-1 1,4 2 0,-6 1-2,-2 0 1,2-2-1,2 0 0,-2-3 1,1-4-1,1 1 0,1-8-1,5-1-1,-4-4-1,10-2 0,-4 3-4,4-3-12,0 0-10,0 0-26,0 0-16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29.23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0 110,'0'0'43,"0"0"-19,0 0-12,0 0-2,0 0-3,-4 6-2,4 7-1,0-5 0,1 8 0,2-2-2,8 7 0,-2 1 0,4 3-1,2-1 0,0 0 0,3 0 0,-2 1-1,-1-5 0,0-3 1,-4-1-1,1-6-1,-5-3 0,-7-7-4,12 5-10,-12-5-5,0-11-6,-1-1-17,-1-4-35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29.53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278 1 152,'0'0'29,"-14"0"-8,8-1-10,6 1-7,-12 0 2,12 0-2,-10 8-1,5 2 0,-5 2-2,-1 6 1,-4 3-1,-6 4 0,2 2-1,-2 1 1,-6 0-1,2 0 0,4-2 1,-3-5-1,9-1-2,0-8-2,9 1-11,6-13-4,0 0-6,0-5-13,12-6-39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30.08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87 0 128,'0'0'38,"0"0"-15,0 0-11,-2 9-6,-7-7 0,5 8-2,-5-6-1,2 6 0,-5 2-1,6-2 0,-6-1-1,1 1 0,5-3-1,6-7 1,-9 13 0,9-13 0,0 7 0,0-7 0,8 2 0,-2 0 0,4-1 0,4 1 0,-4-2 0,5 1 0,1-1-1,4 0 0,-7 4 0,-1-3 0,0 2-1,-1-3 0,-2 0-2,-9 0-2,13-2-8,-8-5-7,-1-3-5,-1-1-15,3-1-30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30.30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101-1 151,'0'0'28,"0"8"-11,0 2-8,-12-1-2,7 6-1,-8 3 0,2 2-2,-2-1-1,5 5 0,-7-3-1,6 2-1,2-2 0,1-1-2,4-4-2,1-9-7,2 1-9,-1-8-4,12 2-10,-1-6-31,-5-4-21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32.92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8 40,'0'0'60,"0"0"-15,-4-9-24,4 9-7,0 0-3,0 0-3,0 0-2,7 5-1,-7-5-2,18 13 2,-8-6-1,7 5-2,-1-3-1,7 3 1,-4-3-1,7 2 1,-7-2-1,5 1 0,-5-4 0,-2 1-1,-4-4 1,-1 5 0,-12-8-1,5 11 0,-5-11 1,-9 9-1,0-3 1,-5 1-1,-2 2 1,-3-1-1,-4 2 0,4-1 0,-5 2 0,3-1 0,-2 0 0,5-3 0,2 1 0,1-3 0,3 0-1,5 0 1,7-5 0,-9 5-2,9-5-1,0 0-2,7 11-9,-7-11-6,16 2-6,-5-2-18,8 0-29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33.23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243 2 138,'18'0'29,"-1"-2"-12,-2 2-11,-6 0 0,4 0-2,-13 0 1,0 0 0,0 0-1,-7 5 0,-8-4 0,3 4-1,-9-1-1,1 4 0,-1-2 0,-4 2 0,1 3-1,1 0-1,-2 2 1,4-1-1,0 0 0,2-2 0,2 1 0,4-1-1,1 0 0,1-4-2,7 1-3,-5-6-10,9-1-5,0 0-8,0 0-25,3-13-22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35.85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60 139 92,'0'0'49,"0"0"-18,0 0-17,0 0-4,-11 0-3,11 0-2,-1 10-1,1 1 0,-2-1-1,2 4 0,0-1-1,2 5 0,2 1-1,5-1 1,0 1-1,0-1 0,3 2 0,3-5 0,0-4 0,1-3 0,1-4 0,2-4 0,-2-1-1,5-7 1,-4-6-1,-1 2 1,-1-5-1,-2-3 0,-1 0 0,-9-1 0,-2-5 0,-2 0 1,-6-2-1,-9 0 0,0-1 0,-6 3 1,-1 4-1,-2 2 1,-2 6-1,1 5 0,1 2 0,0 7 1,6 8-1,-3 5 0,2 3 0,7 6 0,1-1 0,2 3-2,6 5 0,2-9-4,7 5-9,3-7-6,6-3-5,0-6-16,1-2-37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36.36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20 150,'0'0'28,"0"-11"-7,0 11-15,0 0-2,0 0 0,3-9 0,-3 9-2,0 0 2,0 0-2,0 9 0,-2-3-1,2-6 1,-6 14-1,6-14 0,-7 14-1,7-14 0,0 0-3,0 9-3,0-9-12,0-7-4,4-4-9,5-1-25,-4-2-25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2:37.19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-1 122 96,'0'-8'48,"0"-2"-18,0-1-16,6 4-5,-2-8-1,4 7-2,-1-6-1,2 5-1,-1-2 0,2 5-2,1-2 0,2 4 0,-3-2 1,1 3-2,1 1 0,1 2 0,-1 0 0,0 0 0,-1 2 0,1 7-1,-3-5 1,-3 5-1,3 0 1,-6 2-1,-3 0 1,0 2-1,-3-1 0,-5 1 1,-2-2-1,-1 2 0,-4-3 0,5 1 0,-7-3 0,4-1 0,2 3 0,5-7 0,6-3 0,0 0 1,0 0-1,0 0 0,3 6 0,9-4 0,-1-2 0,4 0 0,-2 3 0,5 2 0,-3 1 0,2 2 0,-2 1 0,0 1 0,-5 1-1,-1 0 1,0 0 0,-6-1 1,-3 1-1,0-1 0,-3 0 1,-5-4-1,-2 0 1,3 1-1,-8-1 1,1-4-1,-2 0 0,-1-2 0,2 0-1,-6-1 0,3-2-3,-3-9-5,5 8-9,-5-7-4,2 1-8,1-2-26,3-1-32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1:45.65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50,'0'0'50,"0"0"-13,0 0-15,0 0-8,0 0-4,0 5-2,0-5-2,6 17-1,-3-8-1,3 7 0,4-1-1,5 3 0,0 1-2,5 3 1,-2 1-1,5-1 1,-3 0-1,1-1 0,0-2-1,-5 1 0,-1-3 1,0-2-1,-7-2 0,1-1 1,-3-5-2,1 2 1,-7-9-2,0 0-3,0 0-14,0 0-3,0 0-11,0-15-30,-3 2-18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0 81,'0'0'37,"0"0"-13,-9 0-7,9 0-7,-7 12-4,7-2-1,-6-3-1,1 8 0,2-5-1,2 4 0,1-3-1,0 2 0,0-1 0,0-4 0,0-8-1,4 14-1,-4-14 1,13 4 0,-5-4-1,-2 0 0,3-1 0,-1-5-2,2 1-1,-4-6-7,3 1-12,-3-2-15,-1 0-25,3-2-7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1:45.98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268 0 152,'-9'11'29,"-1"2"-9,-4 0-15,4 5 1,-8 0-2,6 3-1,-8-2 0,4 3-1,-4-3-1,3 2 0,-6 0 0,5-1 0,0-5-1,0 4 0,3-6 0,2 0 0,2-4 0,7 2-1,1-4 0,3-7-3,0 8-10,0-8-6,6-1-7,3-3-18,6-3-33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1:46.42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45-1 62,'0'0'59,"0"0"-21,-3-1-22,3 1-3,-8 3-4,5 5-2,-3 2-2,5 3-1,-10 3-2,8 2 0,-3-3 0,5 6-1,-1-3 1,2-2-1,2-1-1,5-5 0,-1-2-1,3-6-2,6 0-5,-7-4-11,4-8-5,-2-1-16,-4-8-31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1:46.60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 0 156,'-8'3'27,"-2"4"-8,-1-4-14,8 4-2,3-7-2,-6 10-3,6-10-14,2 6-6,-2-6-12,13 0-27,1 0-15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1:47.42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199 15 83,'2'-9'49,"-2"9"-18,-5-5-20,5 5-3,-7-1 0,7 1-3,-11 0-1,11 0 0,-19 6-1,10 0 0,-3 1-1,0 1 0,-3 2 0,0 3-1,0-1 0,5 3 1,-4 2-1,-1 0 1,2-1-1,4 3-1,1-5 1,5 3 0,-4 1-1,5-4 0,2 1 1,2-4-1,5 3 0,-1-4 0,6 3 0,-3-4 1,6-1-1,5-1 0,-2-1 1,0 1-1,2-3 0,3 1 1,-5-2-1,0-2-1,-3-1 0,-2 0-2,-1-1-2,-7-11-6,-5 12-10,4-12-6,-4 1-21,-6 3-26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1:47.70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28 126,'0'0'38,"0"0"-14,0 0-15,8 5-1,-8-5-2,16 0-2,-10 0-1,9 1 1,-3-1-2,3 0-1,0 0 0,0 0-1,0 0 0,0-4-2,1 4-6,-1-5-11,0 0-4,0-3-13,0-4-30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1:48.95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11 62,'0'0'54,"0"0"-24,0 0-11,7-1-5,-7 1-5,17 0-2,-6-4-2,6 3 0,1-2-2,6 3 1,-2-1-2,5 1 0,-1-1 0,4 1-1,-6 0 0,4 2 1,-4 1-2,-1-1 1,-1 2-1,-7 1 0,-6-2 0,0 0 1,-9-3-1,4 9 0,-4-9 0,-6 13 0,-3-2 1,2 3-1,-7 3 0,1 1 0,-2 4 0,0 5 0,-3 0 0,3 5 0,-2-4 0,-6 2 0,5-1 0,-1-2 0,4-3 0,-6 1 0,5-2 0,1-4 0,5-1 0,-4-3 0,4-2 0,4 0 0,-3-3 0,4 1 1,2-3-1,-4 0 0,7-8 0,-3 13 1,3-13-1,-1 11 0,1-11 0,0 0 0,0 0 1,7 9-1,2-9 1,3 0-1,-3 0 1,7 0-1,3 1 1,1 1 0,1-1 0,5 0-1,1 1 0,3 0 1,0-1-1,1-1 1,-6 1-1,1-1 0,0 0 0,-8 0 0,-1 0 0,-5-1 0,-5 0-1,-7 1 0,8-2-2,-8 2-1,0 0-4,-8-16-10,8 16-5,-6-15-13,5 3-29,-1 1-11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1:50.10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171 13 40,'0'0'52,"4"-1"-18,-4 1-11,11 0-8,-11 0-5,7 0-3,2 1-2,-9-1 0,15 0-2,-7 0 0,2 0 0,2-1 0,-3 0-1,3-1 0,0 0 0,0-3 0,-5 4-1,4-1 0,-7 2-1,-4 0 0,11 0 1,-11 0-1,0 0 1,1 7-1,-1-7 0,-1 9 0,1-9 0,-11 12 0,7-3 1,-2-2-1,1 6 1,-1-3-1,-3 6 1,2-3-1,-2 4 1,-2 0-1,2 0 1,-1 1-1,4 0 0,-4-3 2,4 1-2,-3-2 0,4 0 1,-4-3-1,3 2 0,-1-4 0,2 3 1,1-2-1,-7 4 0,7-4 0,-5 3 1,3-3-1,-3 2 0,3 0 0,-3-4 0,1 4 0,1-5 0,1 1 0,-3 2 0,1-2 0,1 0 0,1 1 0,-3-2 0,9-7 0,-9 15 0,9-15 0,-12 12 1,12-12-1,-9 14 0,6-7 0,3-7 0,-4 11 0,4-11 0,-3 12 0,3-12 0,-8 10 0,8-10 0,-3 11 0,3-11 0,-3 9 0,3-9 0,-3 7 1,3-7-1,0 0 0,0 0-1,0 0 0,0 0-1,0 0-4,0-7-7,0 7-9,6-10-8,-3 1-26,6 2-22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1:55.95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8 43,'1'-9'55,"-1"9"-18,0 0-14,0 0-9,0 0-4,0 7-2,0-7-1,0 9-2,2-1-1,-2 0 0,0 3-2,0 2 1,0 0-1,0 2-1,0 0 1,0 5-2,0 1 2,0 2-1,0-3-1,0-3 1,1 2-1,1-3 0,1-3 1,1 2-1,-1-6 0,-3-1 0,0-8 0,2 12 0,-2-12 0,1 8 0,-1-8-1,0 0-1,0 0-5,0 0-12,0 0-5,-3-4-14,3 4-31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1:56.53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64 33,'0'0'52,"0"0"-16,11-7-13,-11 7-8,0 0-4,7-4-2,-7 4-2,0 0-1,10-3-1,-10 3-2,0 0 1,11-3-2,-11 3 0,7-2 0,-7 2 0,12-6-1,-1 5 1,-5 0-1,6-2 0,-5 0 0,5-2-1,-1 2 2,5 2-2,-5-4 2,1 2-1,0-2 0,0 3-1,-2-1 0,-2 2 1,-1 1-1,-7 0 0,10-2 0,-10 2 0,0 0 0,11-3-1,-11 3-1,0 0-3,0 0-10,0 0-6,7 0-10,-7 0-27,0 0-24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3:57.41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365 13 28,'0'0'39,"3"-8"-6,-3 8-5,0 0-10,0 0-4,3-9-4,-3 9-2,0 0-2,0 0-1,-1 5-2,-1 5 1,-4-3-2,0 8 0,-1-1 1,-5 7-1,-2-3 0,-1 4 1,-1-1-2,-6 2 0,2-3 0,-1 1 1,-4-3-2,4-2 1,-3-3-1,7-2 1,-5-1-1,6-5 1,0-2-1,2-3 0,3-3 1,1-2-1,-2-5 0,3-3 0,0-4 0,-1 0 0,6-5 0,2-2 0,-5 0 0,7 0 0,0 2 0,0-1 0,7 3 0,-4 6 0,7 4 0,-2 5 0,5 4 0,0 1 0,2 3 0,-1 6 1,2 5-1,3 0 0,5 1 0,-7 1 2,2 2-2,3 1 1,-4 2 0,-1-1-1,-1 1 1,0-1-1,-3-2 1,1 0-1,-1 0 0,-3-2 1,-1-4-1,1-2 0,-4-1 0,4-5-1,-10-4 0,7 4-4,2 0-3,-9-4-12,12-4-4,-12 4-20,9-11-27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7 85,'-11'-4'52,"11"4"-22,0 0-22,-6-3-2,6 3-2,0 0-3,0 0-2,0 0-10,0 0-15,0 0-20,0 0-13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3:57.68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38-1 157,'-1'8'27,"-4"3"-6,-4-1-16,8 6 0,-8-5-1,6 6 0,0-2-2,0 1-1,-1-1 0,3 1 0,1-4-2,0 1 0,1-4-3,-1-9-13,7 9-4,-7-9-10,12-7-28,-8-3-22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3:58.10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18 85,'0'-6'53,"0"6"-21,-2-12-20,2 12-3,8 2-1,-2 8-2,-2-1-1,9 7-1,-1 0-1,4 3-1,0 0-1,7 3 2,-5 0-2,1-2 0,4-2-1,-5 0 1,-2 0-1,-2-5 1,-2-1-2,-5-4 0,2 0-5,-9-8-12,0 0-4,0 0-11,2-6-30,-2-5-20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3:58.38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224 0 167,'-7'12'25,"-4"5"-5,0-1-17,3 6 1,-5-4 0,0 3-1,0 1-2,0-1 1,-3-1-1,0 1 0,0-2 0,0-3-1,-1 1 0,3-4 0,-1-2-2,2-5-1,9 2-1,-5-8-11,9 0-7,3-4-6,7-2-26,3-5-25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3:58.68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 0 172,'-5'7'24,"-6"4"-5,6 0-16,-4 4-1,4-1 1,-2 4-1,4-2 0,2 3-1,-1-4 0,2 0-1,2 0-1,-2-6-1,4 4-14,-4-13-5,9 7-7,-9-7-23,12-10-34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3:59.36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 74,'0'0'57,"0"0"-22,0 0-20,9 7-7,-1-7-1,7 0 0,0 0-2,5 0-1,3-2-1,5 2-1,-6-3-2,4 2 1,-7 0-1,-1 1 0,-4 0-3,-3-4-9,-11 4-8,0 0-8,0-9-23,-5 4-25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3:59.59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0 152,'-2'6'30,"1"8"-8,-7-5-16,8 10-1,-1-3-1,1 7 1,-1-1-3,-1 2 0,1-1-2,1-3 0,0 1-1,0-8-1,0 2-5,0-7-12,0-8-5,14 0-11,-1-3-31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00.23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202 28 155,'0'0'27,"0"0"-7,0 0-17,0 0-1,3 9 0,-9-1 1,2 8 0,-6-2-1,4 5 0,-7-1 1,0 0-2,-2-1 0,2 1 0,-3-2 0,1-2 0,1-3-1,3-3 0,-3-4 1,2 0-1,0-3 0,5-1 0,-3-4 0,7-2 0,-3-4 0,3-3 0,3-4 0,0-1 0,2-3 0,5-2-1,-3 0 1,6 1 0,-2 0 0,2 5 0,3 3 0,0 4 0,2 7 1,1 3-1,-1 8 0,2 3 0,-1 6 0,-1 2 0,1 1 1,0 2-1,-3-3 0,2 5 1,-4-6-1,-2-3 0,1 1 0,-4-3-1,3-1-2,-9-12-8,12 8-8,-12-8-7,7 0-15,-7 0-33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00.65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2 160,'11'0'26,"2"0"-7,3-1-16,-1-1-1,2 2 0,-4 0 1,2 3-1,-2 0 0,-6 3 1,2 1-1,0 1-1,-6 1 0,-2 2 0,-1-1 0,0 2 0,-7-3 0,5 1 0,-2-2 0,4 0 0,0-8 0,-3 13-1,3-13 1,0 0-1,3 9 1,3-7-1,4-1 0,5 1-1,-1 0 1,2-2-2,9 0-2,-6-2-6,8 0-9,-4-3-6,3 1-13,-1-4-34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01.07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44 137,'-3'-10'34,"0"-1"-11,3 11-17,-3-14-1,3 14 0,0-9-2,0 9 0,0 0-1,8 10 0,3-1 0,4 6-1,0 0 0,5 3 0,5 3-1,-2-3 1,1 2-1,0-5 0,-3 2-1,-4-8-1,5 5-6,-13-9-11,3-1-5,-2-4-14,-10 0-34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01.32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143 0 165,'-4'14'25,"-7"1"-4,6 2-16,-7 3-3,5 6 2,-5-4-1,0 4-1,-4-4 0,2 1-1,-1-1-2,2-5 1,4-1-2,-3-7-3,9 2-10,3-11-6,0 0-9,0 0-26,11-1-21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201 31 60,'0'0'56,"7"-9"-27,-7 9-9,0 0-7,2-11-5,-2 11-1,0 0-3,0 0 1,-5-8-2,5 8-1,-12-2-1,4 2 1,0 0 0,-4 0-1,4 0 0,-4 5 0,-4-3 0,5 3 0,-1-2-1,-1 3 1,-1-2-1,0 4 1,0-3-1,5 3 0,-2 1 1,0 0-1,6 0 0,-1 1 0,1-2 2,4 4-4,-1 0 2,2-1 0,0 1-1,0-2 0,5 0 1,4 1 0,-4-2-1,6-1 1,-4-1 1,7-3-1,1 1 0,0 0 1,1-3-1,1 0 0,-2 0 0,3-2 0,-4 0 0,0-3 0,-3 0 0,-2-1-1,2 3 0,-11 1-1,11-7-2,-11 7-7,6-7-11,-6 7-11,0 0-27,3-12-20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01.74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0 141,'8'2'32,"-8"-2"-10,9 3-18,1 2 0,-10-5 0,12 8 0,-12-8-1,15 13-1,-10-6-1,0 0 1,-4 0-1,2 4 1,-3-3-1,-4 1 0,-2 0 0,-4 2 1,1-5-1,0 3 0,-1-2 0,4 0-1,6-7 1,-12 9 0,12-9-1,0 11 0,0-11 0,9 7 0,-1-3 0,3-2 0,4 2 0,2-2-4,10 4-8,-7-5-8,6-1-6,4-4-16,0-4-38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02.87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44 76,'0'0'55,"0"0"-21,0 0-21,0 0-3,0 0-1,12-8-4,4 7-1,-2-3-2,8 2 1,0-4-2,2 3 0,-3 1 1,1 2-2,-3 0 1,-5-1-2,-6 1-1,-8 0-3,12 0-7,-12 0-10,0 0-11,-12-10-25,6 3-15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03.08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0 128,'0'0'37,"-7"1"-13,7-1-16,-7 20 0,2-10-3,2 11-1,-4 0-1,6 3-2,-2 2 0,-2-1 0,4-1-2,-4-4-3,7-3-9,1-6-8,6-6-8,-2-5-25,7-3-24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03.66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309 34 140,'0'8'32,"0"-8"-10,-6 8-16,-2-3-1,1 8-1,-5-4 0,2 7-1,-6-3-1,1 6 0,-4-1 0,2 3-1,-1-3 0,-2-2 0,1-1-1,1-5 0,4 2 1,-1-6-1,2-4 0,6-2 0,-5-2 0,0-7 0,7-1 1,-7-2-2,0-7 1,6-2 0,-4-5 0,6-1 0,2 1 0,2 0 0,2 3 0,6 3-1,3 6 1,5 7 0,3 7 0,1 4 1,-1 8-1,3 1 1,0 7-1,0 2 0,-2 0 1,-1 1 0,-3 0-1,2-1 0,-6-2 1,-1-2-1,-2-1 0,-3-4 0,-3-1-1,-2-6-3,4 3-8,-5-9-7,0 0-6,0 0-18,0 0-30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04.20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14 149,'0'0'29,"0"0"-9,-3-6-15,12 5 0,3-3-1,5 4-1,-1-3-1,5 3 0,-1 0-1,-2 0 1,-4 1-1,-3 4 0,-4-1 0,-7-4-1,0 11 0,-2-3 1,-6-1-1,-4 0 0,6 1 0,-6-1 0,10 0 0,-3 1 0,5 0 0,2-1 0,8 0 0,0 1 1,5 3-1,-1-1 0,1 1 1,0 1 0,-5-1 0,-1 3 1,-2-5-1,-4 6 0,-6-7 0,-7 0 0,-5-1-1,-5-4 0,-5 0-1,-3-3 0,3 0-4,-3-6-9,6-1-7,5-1-4,8-1-20,5-5-34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04.93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17 72,'-1'-9'52,"1"9"-21,-5-8-15,5 8-3,0 0-3,0 4-3,3 10-2,0-1-1,6 6 0,0 3-1,5 3-1,1 1-1,4 1 2,-2-1-3,-1-4 1,2 0-1,-5-5 0,-1-4-1,-3-5-2,-1 2-1,-8-10-13,6 0-4,-6 0-11,6-11-26,-5-1-22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05.18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211 0 161,'-14'11'26,"-2"3"-6,0 6-15,-3 0-1,3 4-1,0-1 1,-5 2-2,4-2-1,-2 1 0,4-3-1,-1-3-1,7-4 0,-4-3-4,9-1-5,4-10-10,0 0-6,0 0-19,0 0-29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05.76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23 116,'0'0'40,"0"0"-15,0-4-16,8 3-2,-8 1-1,20-6-1,-11 1-2,4 3 0,-1-2-1,1 4 0,-3 0-1,2 0 0,-5 2 1,-7-2-1,7 10 0,-7-2 0,-4 1-1,-2-1 1,0 0-1,-4 2 0,1-3 1,2-1-1,7-6 0,-7 12 0,7-12-1,0 10 2,7-4-2,2 3 2,4-2-1,-3 3 1,3 2-1,0-3 1,-4 2 0,0 0 0,-3 1 0,-5 0 0,-1-1 1,-1-2-1,-12-1 0,-2 0-1,-2-3 1,-5-2-1,-2-2 0,-1-1-1,5 0-3,-3-8-10,9 2-6,7-5-6,7 0-16,13-4-36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07.50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42 83,'0'0'48,"7"-5"-19,-7 5-11,16-4-6,-16 4-3,21-2-3,-13-1-1,9 3-2,-4-1 0,4 1-1,1 0-1,-1 0 0,4 0-1,-2 0 2,1 0-2,-4 0-2,-1 0-1,-3-3-6,-5 0-9,-7 3-7,4-13-16,-4 5-28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07.75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0 131,'-9'5'36,"4"3"-13,4 5-12,-2 6-6,3 4 0,0-1-1,0 6-1,1-1-1,1 0 0,-1 0-4,2-7 1,0 1-7,-3-6-11,0-7-4,0-8-15,0 0-31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20 72,'0'0'59,"0"0"-23,-6 0-23,6 0-3,0 0-3,3-1-2,-3 1-1,14-2 0,-9 1-2,8 1 0,1 0-1,0 0-1,1 0 1,1 1-1,-4 0 0,2-1-1,-3 0-2,2-1-5,-2-1-10,-2-3-8,3 0-16,-4 0-33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08.59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1 162,'0'0'24,"-9"5"-5,9-5-17,0 0-3,0 0-1,0 0-6,7 3-12,5-3-8,3-4-22,4-1-20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08.75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1 162,'-3'9'22,"-6"-6"-6,9-3-20,-5 8-5,5-8-9,7 0-11,-7 0-21,16-4-17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09.05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12 121,'10'7'40,"-10"-7"-16,0 10-15,0-3-4,0-7-2,-3 11-2,3-11-2,0 0-2,3 3-2,-3-3-1,19-6-1,-7 0 0,5-3 0,-1 0-1,5 5 0,-4-4 2,-1 5 5,-1 0 1,-3 2 5,-4 1 3,-8 0-1,12 8 0,-12-8-3,3 13-10,-3-13-13,0 11-13,0-11-19,0 0-11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09.80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19 35,'0'0'59,"0"0"-11,0 0-29,0 0-5,5 0-1,10 0-3,-2 0-3,5 0-2,1 0-2,6 0 0,-4 0-1,3 0-1,-2 0-1,0 0 0,-6-1-1,-2-2-2,0 2-10,-7-3-7,-7 4-7,7-10-24,-7 10-20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10.04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0 166,'-9'3'24,"9"-3"-5,-16 9-15,13 3-1,0-3 0,-3 8 0,2-4 0,2 6-2,1-3 0,-1 2-1,2-3-1,0-1-1,0-2-5,0-1-10,0-11-4,0 7-10,0-7-27,0 0-24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10.76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270 1 158,'0'0'25,"0"0"-6,0 0-16,-7 2-1,2 6 1,-6 3-1,3 5 1,-8 0 0,0 8-1,-7 0 1,2 3-2,-5-2 0,1 0 0,3-3 0,2-2 0,1-6-1,3-7 0,6-4 1,-1-3-1,11 0 0,-11-15 0,8 1 0,3-4 0,0-3 0,0-1-1,3-3 1,4-1 0,0 1 0,6 2 0,1 5-1,0 0 1,2 5 0,2 7 0,-1 6 0,4 1 0,-4 8 0,-1 6 0,-1 4 1,-3 2-1,-1 3 1,1 2 0,-2-3-1,-1 2 0,1-3 0,2-4 1,-6-1-2,3-6 1,-2-1-3,-7-10-2,19 10-10,-13-8-6,1-2-6,2 0-22,1-4-28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11.22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0 165,'0'0'23,"-3"12"-5,2-1-16,-2-1 1,3 6-1,-2-2 1,-2 2-1,2-3-1,2-2 2,-1-1-2,1-2 0,0-8-1,0 7 1,0-7-1,0 0 0,12-6 1,-6-1 0,1-1-1,3-2 0,-1-2 0,4 1 1,0 0-1,0 3 0,-1-1 0,-2 3 0,2 5 0,0 1 0,-7 5 0,4 4 0,-4 1 0,-1 2 0,2 1 1,-5-1-2,1 1 1,-2-5-5,6-1-11,-6-7-5,7 5-7,-7-5-24,16-5-29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11.97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67,'0'0'54,"0"0"-16,10 5-23,-10-5-4,10 21 0,-1-10-4,7 8-1,-1-3-2,4 6 0,3-2-2,-2 1 1,-1-3-2,3-3 0,-6-2 0,-1-2-1,0-2 0,-10-4-1,6-2-4,-11-3-8,0 0-7,1-8-6,2-1-18,-3-1-29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12.26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245 0 159,'-7'4'26,"-4"3"-6,0 1-14,5 7-1,-9 2-1,4 3 0,-4 1-1,0 3-1,-1 0-1,0-1 1,0-1-2,0-1 1,0 0-1,0-5 0,-3-3 0,3-1-2,7-2-1,-4-7-3,10 5-10,3-8-5,0 0-8,0 0-25,9-8-23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12.85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0 164,'0'0'23,"-5"10"-4,5-10-17,-7 20 1,0-9-1,2 7 1,1-3-1,-3 4 0,2-4 1,2 3-3,1-5 1,-4-2-1,6-11 1,0 8 0,0-8-1,0 0 1,8-3-1,-2-4 1,3-3-1,0-1 1,2-2-1,1-1 0,1 0 0,0 1 0,-2 1 0,3 0 0,-1 4 0,1 1 0,-1 7 0,-2 0 0,3 3 0,-9 5 1,1 4-1,0 1 0,-3 2 1,0 1-1,-2 0 0,-1-3 0,2 0-1,-2-5-1,6-1-3,-6-7-12,0 0-5,9 1-9,-2-2-26,5-5-26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65 130 132,'0'0'37,"-5"9"-14,5-9-18,-6 14 0,6-14-1,0 14-1,0-14-1,6 10 0,-6-10 0,16 2-1,-7-2 0,2-7 0,3 0 0,2-2 0,-2-6 1,0 3-1,-3-5-1,-3 3 1,-5-4 0,-2 1 0,-2 1 0,-2 1 0,-11 3 0,0 1-1,1 5 1,-2 3-1,-1 3 1,0 5 0,2 5-1,2 3-2,-2 4 2,1-2-2,4 4-1,0-1-3,2 3-3,1-4-13,5 1-7,1-2-20,1-4-33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21.11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18 48,'0'0'52,"0"0"-23,0 0-8,0 0-4,2 1-4,-2-1-4,17 0-1,-6-1-2,1 1-2,1-1 0,8 1-2,-5-3 1,1 2-2,1-4 1,4 5-1,-5-3 1,-2 2-1,-1-1-1,-2 1 1,-3 0-1,1 1 0,-10 0 0,0 0-2,4 2-1,-4-2-1,0 0-5,-4 11-11,4-11-6,-15 7-18,5-3-27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21.44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18 123,'0'0'37,"0"0"-13,0 0-15,8 0-3,-8 0 0,18 0-1,-5-2-3,2 2 1,-1-1-1,2 1 0,0-1-1,2 0 1,-1-1-1,0 2 0,-3 0-1,1-1 0,-1 1-2,-3-4-4,2 4-11,0 0-5,-7-2-10,1-2-28,-7 4-20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26.62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0 648 38,'4'0'38,"-4"0"-4,0 0-10,12 0-7,-12 0-5,12 0-2,-12 0-2,7-5-2,-7 5-1,12-9-1,-8 0-1,5 2 0,-6-3 0,4 0-1,-2-1 0,-1-5-1,-1-1 1,4-1-2,-5-5 1,-1 1 1,1-4-1,-2-2-1,0-1 1,1 1-1,-1-1 1,0 0-1,0-2 1,2 0-1,-1 1 0,5 0 1,-5 2-1,2 0 0,2 3 0,2 4 0,-1 1 0,3 2 2,1 4-2,-1 2 0,2 1 0,4 3 0,-5 2 1,0 2-1,3 0 0,2 4 0,-3 0 0,2 4 0,1 4 0,0 2 0,-4 3 0,-1 2 1,1-1-1,-3 2 0,-2-1 0,-4-3 0,-2 1 1,0-1-1,-2 0 0,-9-2 0,-1 2 1,0-3-1,-2 1 0,-1 1 0,-4-2 0,3 0 0,0-2 0,1-1 0,8-1 0,-5-1 0,12-4 0,-11 5 0,11-5 0,0 0 0,0 0 0,10 1 0,0-1 0,0 0 0,2 1 0,3 1 0,-1 0 0,1 1 0,1 1 0,-2 1 0,1 2 0,-2 1 0,2-2 0,-9 3 0,2-3 1,-6 1-1,-2-7 0,0 12 0,0-12 1,-12 10-1,5-3 1,-5-1-1,-2-4 0,0 0 1,-2 0-1,0-1 0,0-1 0,-4 0 1,2 0-1,2 0 0,2-3 0,0 1 0,4 0 0,0-2-1,10 4 0,-10-7-1,10 7-3,0 0-11,0-6-6,0 6-7,9-9-26,-9 9-25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50.073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26 36 10,'0'0'25,"0"-11"2,0 11-4,0 0-4,0-9-2,0 9-3,0 0-4,0-9-2,0 9 1,0 0-2,0-8-1,0 8-1,0 0-1,0 0 0,0 0 0,0 0-2,0 0 1,0 0-1,0 0 0,0 9 0,0 1 0,0 5-1,0 3 0,0 1 1,0-1 0,0 3-1,0 1 0,2 0 1,-1-1-1,-1 0-1,5-4 1,-5 6-1,0-4 1,0 4-1,0-2 0,-5 0 0,4 1 0,-2-2 0,0 0 0,0-1 0,-4 1 1,4-6-1,1 0 0,-1-4 0,0-2 0,3-1 0,0-7 0,0 9 1,0-9-1,0 0 0,9 2 2,1-1-2,-4 0 1,6 0-1,1-1 0,2 0 0,1 0 1,-2 0-1,4-1 0,1 0 0,1-2 0,-2 2 0,-2 0 0,-1 1 1,1 0-1,-8 0 0,0 0 0,-8 0 0,10 2 0,-10-2 1,0 0-1,0 0 0,0 0-1,3-7 0,-3 7-3,0-7-5,0 7-12,1-12-5,-1 12-22,5-15-33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50.885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230 39 92,'0'0'49,"0"0"-18,-5 0-22,5 0-2,-13 2 1,12 6-2,-11-2-2,8 7-2,-8-4 1,2 8-1,0-6 0,-2 7 0,-4-2-1,3-3 0,-3 3-1,1-4 1,0 0-1,1-3 0,1-2 0,1-2 2,5-2-2,-4-3 0,11 0 0,-11-4 0,8-5 0,1-1 0,1-4 1,1 0-1,0-5 0,0-1 1,0-2-1,0 2 0,0-1 0,0 1 0,0 2 0,0 5 1,0 1-1,0 12-1,0 0 1,12-1 1,-8 8-1,8 8 0,-5 3 0,6-1 0,2 4 0,1 0 1,-2 0-1,1-3 0,1-1 0,-3-3 1,0 1-1,0-4 0,-5 2 0,1-3 0,1-1 0,-6-1-2,-1 1-1,-3-9-9,6 11-8,-6-11-8,6 10-20,-6-10-33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51.181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30-2 145,'0'0'33,"-12"-3"-12,12 3-13,-5 9-5,5-9 0,-8 17 0,5-4-1,3 3-1,-2 0 0,2-1 1,0 0-2,0-2 1,0-2-2,0-2-3,3 1-5,-3-10-11,0 0-7,0 0-19,0 0-32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52.393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160 23 48,'-6'-8'62,"6"8"-20,-2-8-24,2 8-7,0 0-2,-5-7-2,5 7-2,0 0-1,-3 4-2,3-4 1,-6 17-2,3-6 1,2 5 0,0 5-1,1 5 0,0 1 1,0 1 0,0 3-1,2 1-1,1-3 1,3 0-1,-3-2 1,-1-2-1,1-2 0,-2-3 0,-1 0 0,1-3 0,-1-4 1,0 0-1,0-5 0,0-8 0,0 9 1,0-9-1,0 0 0,0 0 1,-8 5-1,8-5 1,-13 0-1,4 0 0,2 0 1,-4 2-1,-1-1 0,3-1 1,-4 0-1,-1 0 1,0 0-1,2 0 0,5-1 1,-3-2-1,5 0 0,5 3 0,-11 0 0,11 0 0,0 0-1,0 0-1,0 0-3,0 0-9,0 0-7,0-9-8,0 9-26,0 0-28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53.452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9 16 48,'-2'-11'58,"2"11"-18,0 0-21,0 0-6,-7-6-3,7 6-2,0 0-3,6 7 0,-3 2-2,1 3 0,7 6-1,2 5 0,-3-1 0,10 5-1,-4 0 0,1-1 1,-1-1-1,1-1 0,-4-5-1,0-2 1,-1-4-1,-7-3 0,0-1-1,-5-9-4,0 0-11,0 0-6,0 0-10,0-14-29,0 1-22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53.749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187 0 152,'-13'6'29,"9"4"-8,-10 0-17,7 7 1,-2-3-1,-2 5-1,-2 3-1,5-2 1,-6 2-2,0 2 0,1-3 0,-1 1-1,1-2 1,-1 0-1,7-4-1,-3-4 0,7 0-2,3-12-3,-7 12-8,7-12-8,0 8-10,0-8-28,8 0-23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54.021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 0 163,'0'0'26,"0"0"-5,7 6-18,-7-6 1,1 20-1,-1-7 0,-1 7-1,-2-5-1,3 5-1,-3 0 0,2-4-1,1 0-5,0-4-12,4-6-5,-4-6-11,12 0-34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1 150,'0'0'31,"-8"15"-10,7-6-16,-4-1-2,5 3 0,-3 0-1,3-2 0,-3 1-1,3-10-1,-5 11 0,5-11-2,0 0-2,-8 2-3,8-2-14,0-5-8,2-3-26,4-7-22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54.689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8 20 45,'0'0'61,"0"0"-15,-8 0-28,8 0-7,4-5-2,-4 5 0,18-5-3,-5 2-2,9 1-1,-3 0 0,4 2-2,-1 0 0,1 1 0,-2 0 0,-2 1 0,-3 0-1,-3-2-1,-1 3-1,-12-3-4,6-3-12,-6 3-6,0-8-14,0 8-31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54.928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26 0 148,'-12'9'32,"8"0"-10,-2 7-14,3-1-3,3 7 0,0 1-1,3 3-1,-1 1-2,3 2 0,-2-4-1,0-2 0,3 2-4,-6-10-11,6-4-6,-6-11-7,9 0-27,-1-8-28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56.281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66 23 57,'0'-14'61,"0"7"-30,0 7-11,0-9-7,0 9-3,0 0-3,0 0-1,0 0-3,0 7 0,0 1-1,0 8 0,-2 1 0,1 6-1,0 5 0,1 3 0,-2 1 1,1 2-2,-5 0 1,1-1-1,4 1 1,-6-4-1,1-3 0,1-4 1,-2-2-1,3-5 0,-1-2 0,-1-3 0,2 0 0,4-11 0,-3 7 0,3-7 0,0 0 1,0 0-1,10 1 1,5-2-1,0-6 1,5 1 0,0 0-1,5 1 1,-3 2-1,3 0 0,-7 1 0,-1 2 1,-4 0-1,-1 2 1,-12-2-1,12 5-1,-12-5 0,0 0-1,0 0-3,0 0-10,0 0-5,0-4-9,3-5-24,-2-3-25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56.870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207 17 76,'0'0'55,"0"0"-21,0 0-22,-6 3-2,3 8-2,-10-3-2,6 8-1,-5-3-2,0 7 0,-2 0 0,1-1-2,-1-3 1,0 3-1,-1-3 0,4-3 1,-1-3-2,0-3 1,-1-4-1,6-1 1,-1-2-1,8 0 0,-10-14 1,6 2-1,2-5 0,1-3 0,-1 0-1,2-2 1,-1-2 0,1 1 0,0 2 0,3 4 0,0 4 0,6 5 0,-4 5 1,7 3-1,-2 6 1,1 2-1,2 8 1,1-1 0,-1 5-1,4 1 1,-4 0-1,1-1 1,-1-1-1,-5-1 0,2-2 0,-6-4-1,5 2-1,-9-14-6,4 13-9,-4-13-6,0 0-11,11 0-28,-11 0-21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57.349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22 1 126,'0'0'40,"12"0"-16,1 0-16,0 0-2,2 1 0,-3 1-2,2 1-1,-6 2-1,3 3 1,-8 1-2,-3 1 0,0 4 1,-6 2-2,-7-2 1,-3 5-1,-3-3 1,2-2-1,-2 1 0,5-4 0,4 1 0,1-6 0,9-6 1,0 12-1,5-5 0,7-6 1,2 1-1,2-1 1,5-1 0,1 0-2,-5 0 0,-1-2-2,3 1-5,-9-4-9,4-1-6,-6-2-11,0 1-32,-1-4-13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4:59.909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205 6 57,'-6'-6'45,"6"6"-12,0 0-11,-13 0-9,13 6-3,0-6-3,-3 16-2,-1-5 0,4 5-1,-2 1-1,2 3 0,0 0-2,0 4 1,0 1 0,2 4-1,-2-2 0,3 3 0,-3-3-1,0 1 1,0-3 0,0-1-1,0-3 1,0-2-1,0-4 0,0-1 1,1-6-1,-1 0 0,0-8 0,1 9 0,-1-9 0,0 0 0,0 0 1,0 0-1,-7 3 0,7-3 0,-14 3 0,5-1 2,-6 1-2,1-2 0,-1 3 0,-3-2 0,2 0 0,-1-1 0,1 1 0,4-2 1,0 1-1,4-1 0,8 0-1,-12 0 1,12 0-4,0 0-4,0 0-12,7-12-5,3 7-17,1-2-31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00.805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0 60,'0'0'61,"0"0"-22,9 6-23,-9-6-4,11 21-3,-6-8-2,8 4-3,2 1 0,1 6-1,-2-5-1,4 3-1,-1-2 1,-2-1-2,-3-2 0,-2-4 0,-4-2-1,-6-11-3,11 11-5,-11-11-11,0 0-7,0-3-16,0-6-33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01.065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212-2 90,'-3'-6'52,"3"6"-20,0 0-17,-6 6-5,-3 5-3,3 2-1,-3 3-2,-1 3-2,-3 0 0,-1 4 0,-3 0-1,-2 1 0,2-2-1,-1-3 0,-1 4-4,2-10-1,4 0-13,2-6-5,1-3-13,10-4-30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01.497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56 1 137,'0'0'32,"11"8"-10,0 0-17,-11-8-1,16 10 1,-16-10-2,13 16 1,-7-7-2,-3 4 0,-3-4 0,0 3-1,-6 0 0,-3 2 1,-1-2-1,-5 3 0,-1-4 0,1 2-1,1-4 1,2 3-1,3-5 1,9-7-1,-10 11 0,10-11 1,7 9-1,2-7 1,6 2-1,2-3 0,4 2 0,1-3-1,4 4-5,0-4-13,-1-5-4,-1-2-11,2-6-31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02.261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3 106,'0'0'46,"0"0"-18,0 0-18,7 3-2,8-3-1,0 0-2,5 0-2,2 0-1,3 0 0,-2 0-1,-1 0-1,-2 0 0,-3 0-2,-6 0-4,-11 0-12,9 0-6,-9 0-13,-4-5-32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16 119,'4'-8'43,"-4"8"-17,1-11-12,-1 11-8,0 0-1,0 0-1,0 0-2,0 0-1,0 0-1,0 0-1,0 0-5,0 5-13,0-5-5,-1 14-14,1-14-29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02.484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23 0 126,'0'0'41,"-13"16"-17,9 0-9,-2-4-9,6 8 0,0 0-2,0 5-1,1-2-2,7 2-1,-1-2-1,-1-6-5,2 0-13,4-4-3,-5-6-11,4-7-31,-1-1-17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02.781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0 168,'9'5'24,"-9"-5"-6,6 4-17,-6-4-1,13 6-4,-13-6-12,6 0-6,-6 0-13,10-4-25,-10 4-14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02.929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 0 144,'3'8'28,"0"3"-10,-3-11-22,9 8-14,-9-8-12,7 3-20,3-3-15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03.109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0 134,'0'10'33,"0"1"-12,0 1-17,0-4-2,0-8-2,3 9-16,-3-9-10,0 0-16,10-6-23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05.897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68 15 35,'0'-9'48,"0"9"-12,0 0-13,0-7-8,0 7-4,0 0-4,0 0 0,0 0-1,0 6-2,0-6 0,0 12-1,-2-4 0,0 6 1,-2-2-2,1 6 0,0 2 0,0 2-1,-3-1 1,3 2-1,0-1 0,2 1 0,-7 0-1,4 0 1,1-4-1,-1 2 1,-1-4-1,2-2 2,1-1-2,-1-1 0,1 0 1,-1-5-1,2 2 0,1-10 0,0 9 1,0-9 0,0 0-1,10 2 1,-10-2-1,15-3 1,-7-1 0,3 2-1,-1 1 1,4 1-1,-2 0 1,3 0-1,-1-1 1,5 1 0,-4 0-1,1 0 0,0-3 1,-3 2-1,2 1 0,-8 0 0,0 0 0,-7 0 0,9-1 0,-9 1-1,0 0-3,0 0-2,3-10-13,-3 10-4,0-6-12,0 6-31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06.884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278 30 60,'0'0'58,"-4"0"-25,4 0-16,-6 1-4,6-1-6,-9 6 0,0 0-2,5 2 0,-6 1-2,2 4 0,-5 0-1,2 2 0,-4 3-1,-1-3 0,-2 3 0,-1-1 0,-2-3 0,2 0-1,0-4 2,4-1-1,-3-5-1,7-4 0,0 0 1,6-7-1,-3-5 0,4 0 0,2-5 0,1-2 0,1-2 0,0 1 0,0-1 0,0 1 0,4-1 0,1 5 0,2 2 0,0 2 0,2 6 0,0 4 0,1 2 0,3 5 0,0 2 1,1 8-1,0-1 1,2 3-1,0 1 1,0 2 0,-1-2-1,0-1 1,-2 0-1,0-1 0,-6-3 0,2 1 1,-3-4-2,-3-2 1,3 5-2,-6-13-1,5 18-8,-5-18-9,6 10-6,-6-10-18,0 0-34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07.336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12 0 158,'0'0'27,"-6"14"-7,3-7-16,3 6-1,-1-5 0,1 4-1,-2-2-1,2-1 1,0-1 0,0-8-1,0 8-1,0-8 1,0 0 0,0 0-1,9-8 0,-4 0 0,0-1 1,4-3-1,0 3 0,3 2 0,-1 0 0,2 2 0,-2 4 0,-1 1 0,-1 2 0,-2 7 1,0 1-1,-2 3 0,-2 0 1,-2 2-1,2 0 1,-3 0-2,0 0 0,0-7-2,3 1-9,-3-9-8,0 0-7,9-6-17,2-7-37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08.422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175 31 92,'0'0'49,"0"-12"-27,0 5-9,0 7-2,0-7-4,0 7-1,0 0-2,0 0-1,0-9 0,0 9 0,0 0-1,0 0-1,0 0 1,0 9-1,-2-2 0,-2 6-1,3-1 2,-1 8-1,1-1 0,1 0-1,-2 3 1,1 1-1,1 2 1,0-1-1,-2-3 0,2 1 0,-1-1 1,-2-1-1,0-4 0,2 2 0,-1-2 0,1-5 1,-1 2-1,2-6 0,0 0 0,-1 1 0,1-8 1,0 0-1,0 0 0,0 0 1,0 0-1,-11 0 0,11 0 1,-13-3-1,5-1 1,-6 3-1,0-1 0,-2 2 0,1 0 0,0 0 0,2 0 0,2 0-1,3 2 0,0-2-1,8 0-4,0 0-11,0 0-7,1-7-8,11 0-34,2-4-17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09.081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9 2 90,'-10'-3'51,"10"3"-21,-1 5-17,1-5-6,0 15 0,0-8-2,8 5-1,-5 0 0,10 3 0,-4-1-2,4 2 1,2-1-1,0 0-1,-2 0 0,1-2 0,-2 0-1,1-4 0,-6 1 0,-7-10-1,12 11-3,-12-11-7,0 0-10,0 0-7,2-3-22,-2-4-30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09.373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303 0 132,'-9'3'37,"2"4"-12,-5 2-13,2 5-7,-5 1 0,5 4-1,-12 0-1,6 3-1,-4 3-1,-4-2 0,2 1 0,-2-1-1,2-3 0,-5-1 0,7-4-1,-1-1 0,8-4-2,-1-7-5,14-3-13,0 0-4,1-5-18,12-4-33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10 178 129,'3'-8'37,"-2"1"-14,3-5-12,6 2-7,-5-7-2,8 3 1,-6-5-1,4 0 0,0-1-1,0 5 0,-3-1 1,-2 3-2,-3 5 1,-3 8-1,0 0 1,0 0-1,5 8 1,-5 5 1,0 3-2,0 3 1,0 0 0,0 4-1,-2 2 0,2-1 0,-3 2 0,2-3-1,-5 0 1,4-5-1,-4-2 1,-2-2-2,0-4 2,0 1 0,2-5 0,-5 0 0,2-4 2,1 0-4,-1-2 2,1 0 0,8 0 0,-13 0 0,13 0 0,0 0 0,0-9 0,0 9 0,10-7 0,-6 4 0,9 0 2,-7 0-2,7 0 0,-1 1 0,-1 0 0,-2-1 1,5 1-1,-4 1 0,-2 1 0,1 0-1,-3 0-2,-6 0-4,10-1-13,-10 1-5,0 0-19,4-12-34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09.885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31 0 137,'0'7'35,"0"-7"-13,0 11-15,0 1-2,-7-1-1,5 6-1,-1 0 0,0 0-2,1 0 1,-4 0-1,1-6 1,4 0-1,-1-4 0,2-7 0,0 0-1,5-2 0,-5 2 1,13-15-1,-1 5 0,-4-4 0,4 0 0,0 1 0,1 2 0,-4 1 0,1 0 0,2 6 0,-5 1 0,0 3 1,1 5-1,0 3 0,-5 4 1,3-1 0,0 4-1,-2 2 1,1-1-1,1 1 1,-4-2-2,1-3 0,6 0-6,-9-12-13,3 11-4,-3-11-13,12-3-35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12.041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12 72,'0'0'46,"0"0"-16,0 0-12,0 0-6,0 0-2,0 0-3,0 0-2,9 0 0,0 0-2,1 0 0,3 0-1,0 0 1,2 0-2,-1 0 0,2 0 0,-2-1 0,0 0 1,-5-1-2,1 1 0,0-1 0,-10 2-2,9 0-1,-9 0-6,0 0-11,0 0-7,-3-5-20,3 5-32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12.321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52-1 129,'0'0'38,"-6"-2"-13,6 2-16,-8 7-2,8-7-1,-8 18-2,5-7 0,-3 7-2,4-1 0,-1 3 0,1 2-1,-4 1-1,3 2 0,2-2 0,-1-1-1,0-1-1,2-1-7,0-5-11,0-4-5,0-11-16,0 0-37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24T21:25:13.48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14.329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23,'0'0'58,"0"0"-29,0 0-5,0 0-6,6 3-2,1-3-6,8 0-3,-3 0-2,13 0 0,-8 0-2,9 3 0,-1-3-1,-1 2 0,1-2-1,-5 0-1,-1 0 1,-4 0-1,-2 0 0,-4 0-3,-9 0-5,0 0-13,0 0-9,0 0-27,-15-5-18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14.590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0 114,'0'0'44,"2"10"-18,2 4-18,-2-3-1,7 8-1,-9-1-1,2 3-2,0-1 0,-1 1-1,-1 0-1,0 0 0,0-5-1,-3 0-1,3 3-6,-2-9-11,2 2-7,0-12-15,-3 7-34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16.048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134-3 55,'0'0'59,"-10"-1"-32,4 1-8,6 0-6,-19 10-3,12-2-3,-5 0 0,5 5-3,-6 3 0,1 3-2,0 4 1,5 5-2,-5 4 0,3 1 1,4 2-1,5 1 0,-2 0 1,2 0-1,2-5 0,3-1 1,4 1-2,1-9 1,-2-3 0,3-4-2,4-3 0,-2-6-3,3-1-8,-1-5-8,-1-6-8,3-5-20,-3-2-32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16.577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271 45 124,'0'0'39,"-10"-3"-15,4 4-19,-7 4 0,1 4 1,-3-1-2,1 5-1,-4 0-2,1 3 1,-1 0-2,-2 1 2,-1 1-2,5-6 1,-3 2-1,0-3 0,3-1 1,7-5-1,-2-3 0,-1-2 0,12 0 0,-6-13 0,5 2 0,1-3 0,3-6 0,-2-3 0,9-1 1,-4 1-2,4-1 1,-4 3 0,4 3 0,-4 3 1,4 9-1,-4 6 0,5 3 1,0 9 0,-3 2-1,3 3 2,2 5-1,1-1 0,-6 0-1,5 2 1,-2-3-1,2-1 1,-6-1-2,2-3 0,-5-1-3,-1-5-9,5 2-7,-8-11-8,7 5-19,-7-5-35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16.797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46 0 149,'0'11'32,"0"-2"-11,-3 2-12,0 5-3,-8-2-1,7 6-1,-5-3-2,5 1-2,-3-2 0,2-4-2,5 2-8,0-14-9,5 7-4,-5-7-16,13-7-31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17.116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7 142,'0'0'33,"12"-2"-11,-12 2-16,14 0-1,-2-1 0,4-1-2,2 1-1,1 1-1,4 0 0,-1-1 1,1 1-4,-5 0 0,4 0-9,-8 0-10,0 0-6,-4 0-26,-10 0-25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245 105 5,'0'0'25,"0"0"0,0 0-1,11 0-1,-11 0-1,0 0-6,5-4-6,-5 4-1,4-7-3,-4 7-1,8-12-1,-8 12-1,3-8 0,-3 0-1,0 8 0,0-14 0,0 14 0,0-11 0,0 11 0,-14-15 0,5 12 0,-2-2-1,-3 1 0,-2-1 0,1 2 0,-1 1-1,0 1 1,-1 1 0,2 0 0,-1 0-1,2 1 1,2 7 0,4-3-1,-6 1 1,9 1-1,-4 4 0,6-1 0,1 4 0,2-3 0,0 6 0,3-5 0,8 5 0,-5-3 1,8 1-1,0-1 0,0 1 0,-1 1 0,-1-4 0,2 2 0,0-1 0,-1 0 0,1-2 0,-6 1 0,4-2 0,-2-1 0,-1 0 0,2 1 0,-6-3 0,5 0 0,-10-7 0,7 13 0,-7-13 1,1 12-1,-1-12 1,-4 14 0,4-14 0,-14 10 0,1-7 0,5 3 0,-9-5 0,2 1 0,-6-2 0,-1 0-1,4 0 1,-9 0-1,7 0 0,1-2 0,2 2-1,-3 0-3,10 0-8,-1-1-9,11 1-8,-9-9-24,9 9-25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18.137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69 27 55,'-7'-9'51,"7"9"-17,-3-12-13,3 5-7,0 7-3,0 0-3,0 0-2,0 0-1,0 6-2,0 7 0,0 5 0,0 4-1,0 8 0,-2 0-1,-1 3 0,-2 4-1,0-3 0,1-1 2,-5-1-2,3-6 1,-3-3-1,5-6 1,-3-2-1,4-4 0,1-2 1,2-9 0,0 0-1,11 4 0,-3-4 1,6-1-1,0-1 0,8-1 1,-3 2-1,2-5 1,3 6-1,-3-2 0,4 2 1,-6 0-1,3 0 0,-8 0 0,-5 0 0,1 0-1,-10 0-1,15 2-6,-15-2-12,0 0-3,0 0-13,0 0-35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19.057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242 12 100,'-10'-4'48,"10"4"-22,-15 8-17,12 2-1,-8-1-2,8 8 0,-10-2-2,7 3-1,-6 2-1,-1 0-1,0-1 1,0 1-1,-2-7 0,2 2 0,1-7 0,-1 2 0,0-5-1,1-5 2,2 0-2,3-4 0,-1-5 0,1-1 0,3-5 0,-5 2 0,6-7 0,2-1 0,-1 2 0,2-1 0,0-1 0,3 3 0,6 2 0,0 3 0,4 2 0,1 7 1,1 4 0,1 2-1,0 5 1,0 6 0,-1 1 0,-1 3 0,0 3-1,-1-2 1,-7 1-1,2-1 1,-3 0-1,1-1 0,1-4 0,-6 0-2,8-3-2,-9-10-10,9 13-8,1-11-6,-1-2-26,1 0-29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19.296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32 0 155,'-7'7'29,"-2"2"-8,2-4-14,2 6-3,3-4-1,2 3 0,-2-1-2,2 1 0,0-1-1,0-2-2,3 4-5,-3-11-12,1 8-4,-1-8-15,0 0-32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20.684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173 8 67,'0'-6'59,"0"6"-29,0 0-13,0 0-5,0 0-3,0 0-3,0 0-2,0 0-1,-5-2 0,5 2-1,-2 6-1,2 0 1,-1 4-1,1 0 0,-5 5 0,5 5 0,-1 1 0,1 3 1,-3 1-1,3-1-1,-2 0 0,1 3 1,1-5-1,0-3 0,0 0 0,0-5 0,0-3 0,0 1 1,3-2-1,0-3 0,-3-7 0,4 14 0,-4-14 0,2 9 0,-2-9 0,0 0 0,0 0 0,0 0 0,-6 3 1,6-3-1,-15 0 0,6-3 0,-5 1 1,-1-2-1,1 3 0,-3-3 0,1 4 1,2-2-1,1 2 0,-2 0 0,6 0-1,2 2 0,7-2-1,-10 0-5,10 0-10,0 0-6,7 2-13,-7-2-31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21.604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106 14 45,'0'0'61,"0"-7"-27,0 7-13,3-8-8,-3 8-3,0 0-2,0 0-3,12 0 0,-12 0-1,13 15-1,-9 0 0,8 0 0,1 5-2,-6 3 1,5 0-1,-1 3 0,-6-1 1,2 0-1,-2 0-1,-5-1 1,0 0 0,-9-2-1,1-2 1,-5 3-1,-3-1 1,-5 0 0,0-6 0,1 1-1,-5 1-1,5-7-3,4 2-13,-3-9-5,9-4-10,-1-1-27,10-7-30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22.477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10 67,'0'0'61,"0"-11"-25,0 11-23,0 0-4,0 0-1,0 0-2,3 7-1,9 5-2,0 0 0,4 8 1,0-1-2,0 4-1,1-2 0,-1 1 2,-1-3-3,-3 0 1,-3-5-2,-2-3-2,-1-2-3,-6-9-11,0 0-7,0 0-14,8-1-31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22.733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228-1 121,'-10'6'42,"-2"3"-16,-4-3-13,4 14-6,-5-4-1,2 5-2,-1 0 0,0 2-2,-5-2-1,2 2 0,2-2 0,1-2-1,0-3-1,1-1-2,9-2-5,-3-3-11,9-10-6,0 0-15,12 2-32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23.025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 0 157,'0'0'29,"4"14"-8,0-2-16,-4-1 0,3 6-2,-3-2 1,0 1-3,0-2-1,-5 1 0,2 1-3,-5-8-7,4 2-10,-2-5-6,6-5-21,-12 5-32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24.325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11 43,'7'0'61,"-7"0"-16,0 0-28,0 0-7,0 0 0,7 0-2,-7 0-3,15 0-1,-6 0 0,7 5-1,1-4 0,1 0-1,4 0-1,0 1 0,-5-2 0,4 0 0,-4 0-1,-4-3 0,-3 3-2,-2-5-2,-1 3-10,-7 2-8,0 0-11,-1-11-28,1 11-22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24.553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17-1 144,'0'0'32,"-8"10"-16,1-2-8,7 8-1,-2 0-1,2 6-1,0-2-1,5 9-2,-1-3-1,-3-2-1,6-1-1,-5-7-8,2 0-10,-2-7-6,-2-9-15,0 0-38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17.4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4 171,'0'-6'25,"0"6"-6,0 0-14,0 0-2,0 0-2,0 0-2,-2 6-4,2-6-8,0 11-8,0-4-8,0 5-26,0-1-22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167 36 79,'-2'-11'45,"2"11"-18,-3-7-9,3 7-7,0 0-3,-12-5-2,12 5-2,-6-4 0,6 4-1,-11-6-1,11 6 0,-11-1 0,5-1-1,6 2 0,-14 0 1,14 0-1,-14 2 0,14-2 0,-9 9 0,9-9 0,-11 9-1,9-1 2,-1 1-2,-3-2 1,0 1 0,6 2-1,-2-3 1,1 2 0,1 1-1,0-2 1,0 0-1,0 3 1,0-3-1,1 1 1,1 1-1,0-1 1,-1-1-1,2 3 0,-2-2 1,4 2-1,-4-2 0,1 2 1,-2-1-1,0-3 0,0-7 0,0 16 0,0-16 0,-2 12 0,2-12 1,-11 11-1,11-11 0,-13 10 0,13-10 0,-8 9 1,8-9-1,-14 8 0,14-8 0,-11 4 0,11-4-1,0 0 1,-6 6 0,6-6 0,0 0 0,0 0 0,0 0 0,2 2 0,-2-2 0,14 2 0,-14-2 0,9 4 0,-9-4 0,11 8 0,-11-8 0,9 10 0,-9-10 0,3 13 0,-3-4 1,0 0-1,0-1 0,0 3 0,0-3 0,0-1 0,0 5 1,0-3-1,0 1 0,0-1 0,0-2 0,0 2 0,2 0 0,0-3 0,2 2 0,3-1 0,-7-7 0,8 14-1,-8-14 2,14 13-1,-14-13 0,14 12 1,-14-12-1,14 7 0,-14-7 0,14 4 0,-9-3-2,-5-1 0,17 0-5,-17 0-13,20-10-3,-9 1-10,6 0-31,-1-6-21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25.313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14 43,'6'-3'61,"-6"3"-16,0 0-28,0 0-7,0 0 0,7 0-2,-7 0-3,15 0-1,-6 0 0,7 5-1,1-4 0,1 0-1,4 0-1,0 1 0,-5-2 0,4 0 0,-4 0-1,-4-3 0,-3 3-2,-2-5-2,-1 3-10,-7 2-8,0 0-11,-1-11-28,1 11-22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25.437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17-1 144,'0'0'32,"-8"10"-16,1-2-8,7 8-1,-2 0-1,2 6-1,0-2-1,5 9-2,-1-3-1,-3-2-1,6-1-1,-5-7-8,2 0-10,-2-7-6,-2-9-15,0 0-38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33.761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13 33,'7'0'29,"-7"0"-3,0 0-2,3 6-5,-3-6-5,0 0-3,0 0-3,9 1-1,-9-1 0,0 0-3,9-3 0,-9 3-1,0 0 0,5-7-1,-5 7-1,0 0 1,0 0-1,3-9 0,-3 9 0,0 0 0,0 0 0,0 0 0,0 0 0,0 0 0,0 4-1,0-4-2,0 0-7,0 12-12,0-12-11,12 0-24,-5 0-19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34.291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35 1 53,'0'0'53,"-9"5"-25,9-5-10,-7 4-4,7-4-5,0 0-3,0 0-2,-3 9 0,3-9-1,0 0-1,5 0 0,-5 0 0,0 0-1,8-4 0,-8 4 1,0 0-1,0 0 0,0 0 0,-1-7 0,1 7 0,0 0 0,-7 0 0,7 0 0,-9 4-1,9-4 0,-6 11 0,6-11 0,-6 7 0,6-7-3,0 0-4,0 0-13,0 0-9,7 2-22,-7-2-21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34.709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7 50,'0'0'52,"0"0"-25,0 0-8,0 0-4,0 0-4,0 0-3,0 0-2,0 0-1,0 7-1,0-7-1,0 0-1,0 0-1,0 0 0,0 0 0,11-1-1,-11 1 1,7-7 0,-7 7 0,0 0 0,6-6 0,-6 6 0,0 0-1,-6 0-5,6 0-13,0 0-7,0 0-17,0 0-31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37.585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145 0 74,'0'0'40,"0"0"-13,0 0-11,0 0-4,-7-2-4,7 2-2,0 0-1,-8 0-1,8 0 0,-11 5-1,2-2-1,3 2 1,-3-1-1,0 4 0,-2 1 0,2 1-1,0 1 1,1 2-1,-1 2 0,3 2 0,-1 2 0,1 2 0,0 2-1,3 0 1,0 4-1,0-1 1,2 1-1,1-3 2,-2 2-2,-1-2 0,3-1 1,0 0-1,0-1 1,3 0-1,-1-6 1,4 0-1,1 1 1,-1-5-1,2 1 0,-2-3 0,5 0-1,-6-3-1,6 4-5,-11-11-12,8 12-6,-8-12-15,5 7-32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40.768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19 50,'0'0'35,"-8"-7"-8,8 7-8,0 0-5,0 0-4,0 0-3,0 0 0,0 0-2,0 0 0,0 0 0,0 0-2,0 0 0,0 0 1,8-7-1,-1 7 0,5 0-1,1 0 1,6-2-1,4 2-1,-1 0 1,3 0-1,3 0-1,-3 0 0,-3 0 1,-3 0-1,-5 0-1,-4 0 0,-4 3-3,-6-3-4,0 0-12,-4 2-10,-6-2-24,-4 0-20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41.092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69,'0'0'57,"0"0"-22,0 0-23,0 0-3,0 9-1,3 7-2,-1-2-1,4 8-1,-6 0-1,3 7 0,-2-1-1,-1 1-1,0-1 0,-1-5-1,-2-1-1,0-6-1,3-1-7,-3-5-10,3-10-9,0 9-22,0-9-26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42.812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272 6 83,'0'0'41,"5"-8"-15,-5 8-9,0 0-6,0 0-4,0 0-1,0 0-1,-8 7-1,0 5-2,-5-1 1,-1 5-2,-5 2 1,2 2 0,-5 0-1,2 1 0,-4-2 0,2-2 1,2-2-2,-1-3 1,4-3-1,4-3 1,1-3-1,2-3 0,10 0 1,-11-3-1,11 3 0,-4-14 0,3 6 0,1-3 0,0-2 0,0 0 1,1-4-1,5-1 0,1 1 0,1-4-1,2 2 2,1 5-1,-2 0 0,4 9 0,-2 4 1,3 4 1,-4 7-2,1 8 1,-3 4 0,1 3 0,0 1-1,0-2 1,0-3 0,1 0-1,-1-5 0,1-3 0,0-3 0,-4-2 0,3-4-2,-9-4-3,16 3-9,-16-3-8,8-1-7,-8 1-30,8-13-22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43.485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26 0 114,'-2'8'41,"2"-8"-14,-8 10-20,8 0-1,-5-2 0,5 8-1,-4-4-1,4 3-2,-5-2 1,4 0-2,1-2 1,-1-1-2,1-10 2,0 9-2,0-9 2,0 0-2,0 0 1,5-7-1,0 0 0,-1-4 0,3 4 0,-2-5-1,1 1 1,0 4 0,1-3 0,-1 2 0,-6 8 0,10-7 0,-10 7 1,9 2-1,-5 4 1,2 5 0,-2 0 0,1 1-1,-2 1 1,2 0 0,-2-1 0,-1-3-1,1-1 0,-3-8-2,4 9-1,-4-9-13,0 0-6,0 0-7,10-2-28,-2-4-25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4:21.3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55,'0'0'43,"0"0"-13,-10 0-8,10 0-9,0 0-3,0 0-2,0 0-3,0 0 1,0 0-2,0 0-1,7 2 0,-7-2 0,10 0-1,-1 0 0,-9 0 0,16 0-1,-16 0 0,14 0 0,-14 0 0,15 0 0,-15 0-1,13 5 1,-7-4 0,2 5 0,-8-6 0,14 11 1,-6-4-1,-5 1 0,0 0-1,5 3 1,-7-2 0,1 1-1,-2 0 1,1 0-1,-1-1 0,0 4 0,0-4 0,0 6 0,0-5 0,0 5 1,-1-3-2,-1 2 1,1-3 0,-4 0 0,5-1 0,0-1 0,0 1 0,0-10 1,8 8-1,-8-8 0,5 10 0,-5-10 0,10 8 0,-10-8 0,5 5 0,-5-5 0,11 6 0,-11-6 0,8 6 0,-8-6 0,11 5 0,-11-5 0,9 4 0,-9-4 0,9 3 0,-9-3 0,11 3 1,-11-3-1,0 0 0,7 6 0,-7-6 0,0 0 0,0 0 1,0 7-1,0-7 0,0 0 0,-7 8 0,7-8 0,0 0 0,-14 4 0,14-4 0,-11 6 0,11-6 0,-9 8 0,9-8 1,-14 8-2,14-8 1,-11 9 1,11-9-2,-5 9 2,5-9-2,0 0 1,0 9 1,0-9-1,2 6 1,-2-6-1,8 8 0,-8-8 0,11 11 0,-11-11 1,11 12-1,-11-12 0,3 14 0,-3-14 0,0 11 0,0-11 0,0 10 0,0-10 0,0 12 0,0-12-1,0 8 1,0-8 0,-2 7 0,2-7-2,-8 12 2,8-12 0,-6 8 0,6-8 0,-5 12 0,5-12 0,-9 10 0,9-10 0,-6 8 0,6-8 0,-13 7 0,13-7 1,-14 7-1,14-7 0,-12 1 0,12-1 0,-16 2-1,10-2 1,-3 2-1,1-2-2,8 0-5,-17 8-12,7-6-5,4-2-16,6 0-34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44.320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38 38,'0'0'60,"0"0"-12,-7-6-28,7 6-8,0 0-2,13-1-3,-13 1-2,19-2-1,-8-2 0,7 4-1,-2-2 0,4 2-1,-1-2 0,-1 2-1,0-2 0,-4 2-1,-1-1 2,-1 0-2,-3-1-2,-9 2-1,14-1-10,-14 1-9,13-3-8,-13 3-28,14-11-23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45.572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74 19 45,'0'0'43,"9"-9"-8,-9 9-10,3-10-9,-3 10-5,0 0-3,0 0-2,0 0 0,0 0-2,-3 7-1,-4 3 0,2 7 0,-1 0-1,2 7 1,-2 2-1,3 3-1,-3 0 0,2 0 0,0 0 0,-2-1-1,1-2 0,1-4 1,-3-5-1,2 0 0,2-7 0,-1 0 2,4-10-2,-4 10 0,4-10 0,0 0 0,0 0 0,0 0 0,5 3 1,3-3-1,2-1 0,5-2 0,-1 0 1,2-2-1,0 0 1,3 0-1,-1 1 1,-2 3-1,1-2 0,-5 3 1,1 0-1,-3 0 0,-2 0 0,-8 0 0,10 0 0,-10 0 0,0 0 0,0 0-2,10 0-3,-10 0-7,0 0-9,0 0-9,0 0-25,3-10-32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46.220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219 13 100,'0'0'48,"0"0"-20,0 0-20,0 0-2,0 0 0,-4 0-2,4 0 0,-7 10-1,-2-2-1,2 8 0,-5-1 0,-1 6 0,-3 0-1,1 2 0,-1-3 0,-2 1 0,-1-3-1,3-5 1,2-2-1,1-3 2,4-6-2,-1-2 0,4 0 0,6 0 0,-13-15 0,11 4 0,2-4 1,0-3-2,0-2 2,0 0-1,0-5 0,5 3 0,-1 2 0,3 1 0,-2 5 0,2 1 0,0 7 0,3 4 0,-4 4 1,5 6-1,-1 5 0,-1 4 1,1-1-1,1 7 1,-2-1 0,3 0-1,0-2 0,-4-2 1,1 0-1,4-3 0,-7-2-1,4-4 0,-2-1-3,-8-8-6,14 10-10,-14-10-7,11 5-19,-11-5-35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46.673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28 0 145,'0'0'32,"-10"11"-10,7-1-15,0-2-3,3 5-1,0-2-1,-2 5 0,-4-8-1,6 4 1,-2-4 0,2-8-1,-2 8-1,2-8 1,0 0-1,0 0 0,6-4 0,3-5-1,-1-1 1,1 1 0,1-3 0,4 3 0,-4 0 0,0 2 0,0 0 1,-1 6-1,-2 1 0,1 5 1,-1 5 0,-4 1 0,-2 6 0,1-3 0,-1 2 0,-1-3 0,0 0 0,0-3-2,0 0-1,0-10-4,0 0-12,0 0-5,11-2-11,-7-10-33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47.332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253 52 53,'4'-10'66,"-2"1"-25,-2-3-24,0 12-5,0-13-3,0 13-2,0-8-2,0 8-1,0 0-1,-11 3-1,4 4 1,1 3-1,0 5-1,2 4 0,-5 1 0,6 4 0,2 3-1,-5 1 1,6-1-1,-1 1 1,1-4-1,0 0 0,0-1 0,0-3 1,1-5-1,-1-1 1,0-4-1,0-10 0,4 13 0,-4-13 1,0 0-1,0 0 0,0 0 0,0 0 1,-8-2-1,3 0-1,-5-4 1,-3 6 0,0-3 0,0 3-1,-5 0 2,-1 0-2,2 0 2,1 2-1,-2 0 0,-1 3 1,9-3-1,-5-1 0,5 1-1,4 0-2,6-2 0,0 0-11,0 0-7,3-4-8,10 1-22,2-6-36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50.836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59-1 53,'0'0'32,"0"0"1,0 0-10,3-1-8,-3 1-3,11 2-3,-4 4-3,0-2-1,6 5 0,-7 2-1,7 6-1,0-1-1,-4 9 0,0 2 0,3 5-1,-9 2 0,1 4 0,-4-3-1,0 4 1,-3-7-1,-3 1 1,-5-4 0,-3-3 0,0-5 1,-1-1-2,-1-2 1,0-1-1,0-4 0,1 0-1,1-4-1,-1-2-3,8 1-6,0-4-11,7-4-12,0 0-26,0 0-21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51.688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0 69,'-6'-2'55,"6"2"-26,0 0-13,0 0-7,0 0-2,-6 6-2,10 4 0,-1-2-1,9 5-1,-5 2 0,8 5 0,-2 1-1,5 4 0,-2-3-1,0 5 0,0-5 0,-3-1 0,0-2 0,-1-2-1,0-1 1,-8-8-1,2-1 1,-6-7-3,11 11 0,-11-11-11,0 0-9,3-6-12,-3-1-27,5-2-24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51.988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323 0 112,'-12'3'46,"0"3"-18,1 8-19,-4-5-2,6 9-2,-5-4-1,-1 7 0,0 1-2,1 4-1,-2-2 0,-6 3 0,1-1 2,-3 2-3,2-3 1,-6-2-1,3-1 0,3-5 0,6 0-2,0-11-3,16-6-12,0 0-6,0 0-13,4 0-31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5:52.601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44 1 72,'0'0'57,"0"0"-20,0 0-25,0 0-5,-14 9 0,14 1-2,-3 0 0,-2 5-2,-1 2 0,3-4-1,-3 4-1,5-4 1,-2-1-2,1-3 1,2-9 0,-1 11 0,1-11-1,0 0 1,6-4-1,1-3 0,-1-2 1,2-1-1,1-3-1,1 1 1,2-1-1,-3 2 1,1 2-1,0 3 1,-4 2 0,4 4 1,-2 1 0,-8-1-1,10 14 1,-6-2 0,2 0 0,-4 4 1,-2-2-2,0 1 0,0 1 0,0-3 0,0 4-4,-2-7-7,2 3-10,0-4-8,0-9-24,0 0-28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6:03.936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47 0 62,'0'0'59,"0"0"-29,0 0-12,-3 5-7,3 5-3,0-1-2,1 8-1,1-3-1,1 7 0,-3-2-1,5 5-1,-5 2-1,3 4 1,-3-1-1,-7 2-1,3-1 1,-1 1-1,-5-5 0,6-2 1,-6-5-1,5-5 0,-2-2 0,4-4 0,3-8 0,-2 6 0,2-6 0,0 0 0,9 0 0,-1 0 1,2 0-1,-2-1 1,6 1-1,1-2 2,1 2-1,0 0-1,2 0 1,-3 0-1,-4 0 0,2 0 0,-1-1 0,-5 0 0,0 1 0,-7 0-1,8-1 0,-8 1-4,0 0-6,8 0-11,-8 0-10,11-1-26,-11 1-26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2T16:24:51.06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57 153 79,'0'0'53,"0"0"-19,0 0-16,0-11-6,0 11-4,0 0-2,0 0-1,-10 0-3,10 0 1,-9 3 0,9-3-1,-10 11-1,4 0 1,1-2-1,1 2 0,0 3 1,0 8-1,2-1 0,2 1 0,0-1 0,6 0-1,2 2 0,3 0 1,0-7-1,9-6 0,-1-2 1,5-2-1,0-5 1,3-1-1,0-3 1,-2-3-1,1-1 0,-4-5 1,-3 2-1,-1-2 0,-3-6 0,-6-1 0,1-4 1,-6-1-1,-2-2 0,-2-5 0,0 0 0,-6-2 0,-2 4 1,-3 1-1,-1 5 0,-3 1 0,2 8 1,-7 2-1,4 3 1,-3 7-1,-2 2 1,2 0-1,-4 3 1,4 8-1,-2-2 1,2 5-1,-1 5 0,7-1 0,-3 2 0,1 1 0,8 0 0,-1 3 0,2-5 0,4-1-1,4-3-1,4-8-3,13 6-8,-4-11-7,6-2-3,7-3-12,-1-9-31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6:04.964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0 722 40,'0'0'56,"9"-8"-11,-9 8-28,8-14-5,-8 14-2,6-16-3,-1 7-1,-5-6-1,3 1 0,-3-7-2,2-1-1,-2-3 1,5-2-2,-5-5-1,1-4 1,1-1-1,1-4 0,-2-3 0,5 3 0,-5-4 0,-1 1 0,0 4 1,0 3 0,-1 3-1,-2 4 1,0 7-1,3 4 1,3 4-1,3 2 1,3 4-1,2 4 1,3 1-1,2 4 1,3 0-1,-3 3 2,3 3-2,-5 3 1,2 4 0,-3-1-1,-5 3 1,1 3-1,-7-2 1,-2 1-1,-2-1 0,-9 2 1,-2-3-1,-3 0 0,-3-4 0,2 0 0,-5-4 0,4-3 0,5-1 0,6-2 0,7-1 0,0 0 0,0 0 0,0 0 0,14-1 0,1 1 0,1 0 0,0 4 0,2 4 0,-2 1 0,-2 5 0,-1-1 0,-1 0 0,-6 1 1,-3 1-1,0-5 1,-3 1-1,-3-1 0,-2-2 0,-2-2 1,-5-3-1,-1 0 0,-7-3 0,1 0 0,-2 0 0,4 0-1,-5 0 0,2-3-2,6 3-3,-3-3-10,10-1-9,7 4-11,-2-14-30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6:05.739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151 0 88,'0'0'54,"0"5"-21,3 4-22,-3-3-2,1 6-3,-1-1-1,5 5-1,-4-2-2,8 6 1,-5-2-1,1 4-1,1 0 1,-2 3 0,0 1-2,1 1 1,-4-2 0,4 1-1,-5-1 0,2-3 0,1-3 1,-1 0-1,2-4 0,-4-3 0,3-2 0,-3-3 0,0 1 0,0-8 0,-9 9 0,9-9 1,-16 3-1,10-2 0,-5 0 0,-1-1 0,-1 0 0,4 0 0,-5-2 0,0 1 0,-2-1 0,3 1 1,-3-1-1,3 2-1,0 0 1,0 0 0,2 2-1,1-2-2,10 0-8,-13 3-10,13-3-8,0 0-22,0-8-31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6:07.16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19 62,'0'0'42,"0"0"-6,0 0-15,0 0-7,0 0-5,0 0-3,0 0 0,10 5-2,-10-5-1,15 0 0,-6 0-1,5 0 0,-2 0 0,7-1-1,-3-3 1,3 0-2,-3-1 1,-1 3-1,-1-2 0,-5 1 0,0 3-2,-9 0-2,12 0-4,-12 0-13,0 0-9,0 0-25,-5-2-21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6:07.42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0 92,'0'0'53,"0"0"-23,0 0-18,0 0-3,-8 10-3,8 2-2,-3 5 1,3 8-3,0 0 1,-3 4-1,1 3-1,-3 2 0,4-3-1,-2-1-1,1-3 0,-2-10-2,4 1-12,1-10-8,-1-8-12,8 1-28,-5-8-16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6:08.021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177-1 81,'-8'-2'57,"-3"2"-25,0 4-16,0 3-9,-7-1-1,5 5-1,-5-3-2,1 4 1,1 0-2,4 6 1,-1-1-1,3 8-1,1 0 0,3 7 1,5-1-1,-2 0-1,3 3 1,3-5-1,1 0 0,6-6 0,-2 0 0,3-6-1,2-2-2,-2-3-3,2-5-14,-3 0-5,2-5-15,-5-2-36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6:09.276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0 616 92,'0'0'48,"0"0"-26,7 0-9,-7 0-2,9-10-5,-2 4-1,-1-8-1,-1 4 0,0-6-2,1 0 0,-3 0-1,2-5 0,-4-4 0,1 3-1,-2-4 0,2-2 0,-2-5 0,0 0 0,0 0 0,0-1 0,3 0 0,3 1 0,-3-2 1,3 7 0,1 2 0,1 2 0,0 3 0,3 4-1,-1 3 1,0 1 0,-1 3 0,2 3-1,0 1 2,0 3-2,-2 3 1,3 0-1,-6 1 1,4 6-1,-10-7 0,9 14 0,-6-5 0,-3-1 1,0 2-1,-8 1 0,4-2 0,-8 2 0,3-1 0,1 0 0,-5-1 0,5-2 0,-1-1 0,9-6 0,-2 12 0,2-12 0,0 9 0,0-9 0,10 12 0,-3-5 0,6 4 1,-3 0-1,4 0 0,-4 3 0,2-1 1,-1 2 0,-3 1 0,-3-3 0,-5-2-1,0-4 2,-7 4-2,-2-4 1,-5-2-1,-2-1 1,-5-1-1,1 1 0,-2-1-1,3-2 0,3 1-2,1-2-2,15 0-11,-7-6-6,8-2-9,7-1-28,6-8-27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6:09.793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5 53,'0'0'65,"0"0"-24,0 0-22,4-3-7,-4 3-3,19-1-3,-10 0-2,8 1 0,2 0-1,0 0 0,0 0-2,5 0 2,-4 0-2,-2 1 0,-2 0-1,-5 0-1,0 1 0,-11-2-5,5 0-13,-5 0-5,0 0-15,-4-2-31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6:10.575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68 0 119,'0'0'41,"0"0"-20,0 0-10,3 7-3,-3-7-3,3 20 0,-3-7-2,5 6 0,-5 2-1,0 4 0,0 2 0,0 2-1,0 1 0,-6 0 0,-3-1-1,-1-2 0,1-2 0,-1-5 0,-3-2 0,5-5 0,-1-1 0,4-6 0,5-6 0,0 0 0,0 0 1,0 0-1,4 0 0,6 0 1,-1-4-1,6 2 1,1-1-1,4 1 1,-1 2 0,0 0-1,2 0 0,1 0 1,-5 0 0,-1 0-1,-1 1 0,-4 0 0,-2 1-2,-9-2 1,9 1-3,-9-1-8,0 0-9,0-4-7,0 4-20,-2-9-38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6:11.676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0 672 119,'0'0'40,"11"0"-15,-3 0-17,3-5-2,0-3-1,-3-5-1,6-1 0,-1-3-2,3-2 1,-2-3-1,2 1-1,-3-3 0,-3 0 1,-3-1-2,2 0 1,-5-3-1,-1 0 0,-1 0 0,1-2 0,-3-4 0,0-2 0,0 2 0,0 0-1,0 1 1,0 0 0,1 4 1,2 3-1,2 4 0,0 7 0,3 0 0,-1 2 1,2 5-1,0 3 1,-1 2-1,4 2 1,-2 1-1,3 2 1,-2 6-1,2 3 1,1 1-1,-5 6 1,0-2-1,-2 5 0,-5-2 0,-2 1 1,-5-5-1,-5 1 1,-2-1-1,-2-5 0,-2 1 0,1-5 0,0-3 1,7 1-2,0-4 1,8 0 0,0 0 0,0 0 0,0 0 0,11 4 1,-3 1-1,6 2 0,-1 0-1,1 0 1,-2 3 0,-2-1 0,0 3 0,-1-3 0,-3 1 0,0 0 1,-2 0-1,-1 0 0,-1-1 1,-2 1-1,-6-2 0,-1-2 1,-4 1-1,0-1 1,-4-2-1,-3-1 0,1-3 0,-2 0 0,3 0 0,0-2-2,1 0-1,1-7-3,14 9-12,-14-11-5,14 3-11,0-3-32,9 1-17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6:12.668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181 8 38,'1'-10'62,"-1"10"-14,0 0-30,0 0-6,0 0-2,0 0-4,0 0-1,0 0-1,0 0 0,0 0-1,0 0-1,0 0-1,9 0 1,-9 0 0,3 13-1,-3-3 0,0 6 0,0 0-1,0 4 2,0 3-1,0-1 0,-2 2-1,2 0 1,-1-3-1,1 1 1,-1-2-1,-1-2 0,-1-1 1,3-1-1,-1-3 0,-1 1 0,2-5 1,-4 0-1,2-1 0,2-8 0,-7 10 0,7-10 0,-6 5 0,6-5 1,-9 4-1,9-4 0,-10 1 0,3-1 0,-2 2 0,-1-2 1,0 3-1,-6-1 0,1-1 1,0 0-1,1 0 1,-1 1-1,2-2 0,3 0 0,2 0-1,8 0 0,-5 0-1,5 0-2,0 0-5,0 0-11,0 0-6,0-7-19,0 7-31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2T16:24:51.94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146 4 98,'12'-5'48,"-12"5"-19,0 0-14,0 0-6,0 0-1,0 0-3,0 0 0,0 0 0,-6 2-3,-3 1 1,-1 3-1,-1 2 1,-3-2-2,-1 3 0,2-1 0,-3 3 0,1-2-1,2 0 0,3-1 1,-1 3-1,11-11 0,-12 11 0,12-11 1,-2 9-1,2-9 1,0 0-1,2 13 1,-2-13-1,12 9 0,-3-2 1,1-1-1,-1 1 1,3 2-1,5-1 0,-4-2 0,3-2 1,1 3-1,-2-2 1,2 4-1,-2-6 0,1 3 0,-1-3 0,-2 0 0,-1 4-1,-3-4 0,1 6-1,-10-9-3,15 10-6,-15-10-9,0 11-3,0-11-12,-6 8-28,-5-6-20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6:13.640"/>
    </inkml:context>
    <inkml:brush xml:id="br0">
      <inkml:brushProperty name="width" value="0.00882" units="cm"/>
      <inkml:brushProperty name="height" value="0.01764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59-1 55,'0'0'59,"0"0"-18,7-1-26,-7 1-3,9 0-4,-2 4-2,-7-4 0,15 8-2,-15-8 0,16 16-1,-7-7 0,4 5-2,-3 1 1,3 3-1,0-1 1,-2 4-2,2 1 1,-3 2-1,0 3 0,-4-3 1,-2 2-1,-4 0 0,0 4 0,-5-5 0,-6 2 0,-2-2 0,-3-3 0,2 1 0,-7 0 0,4-3 1,-4-1-1,4-1 0,-1 1-1,5-7 1,-2 2 0,1-4-2,2 3-1,3-6-1,3 2-14,3-1-4,3-8-16,0 9-27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8:02.29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22 45,'0'0'31,"0"0"-3,0 0-8,0 0-7,0 0-5,0 0-2,0 0-2,0 0-1,0 0-2,3-6 1,-3 6-2,0 0 1,0 0 0,0 0-1,0 0 0,0 0-2,0 0-1,0 0-2,0 0 2,0 0-2,0 0 0,0 0-1,0 0 1,0 0 4,0 0-1,0 0 2,0 0 2,0 0-2,0 0 3,0 0 0,-3 5 1,3-5 2,0 0 0,0 0 1,0 0-1,0 0 0,0 0 0,0 0-1,0 0-1,0 0 0,0 0-1,0 0 0,0 0 0,0 0-1,3 4 1,-3-4-1,15 0 1,-8 0-1,6-2 1,0 0-2,3 1 2,1-1-2,6-2 1,-6 1-1,10 2 1,-8-2-2,6 2 1,-6 0-1,-2-1 1,-1 0-1,0 2 0,-3 0 1,-2-1-1,-5 1 0,-6 0 1,8 0-1,-8 0 0,0 0 0,0 0 0,0 0-1,0 0-1,0 0-3,0 0-10,-6 3-7,6-3-11,-16 3-32,8-3-18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8:02.80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27 90,'1'10'51,"-1"-10"-26,0 0-13,15 5-3,-4-5-1,4 1-3,1-1 0,3 0-2,3-4 1,3 1-1,1-3-2,3 2 1,-1-2-1,-6 1 0,1 0 1,-4 2-1,-3-1-1,-4 2 0,0 0 0,-12 2-3,9 0 0,-9 0-11,0 0-8,0 0-10,-5 0-29,5 0-27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8:03.84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0 25,'-5'10'56,"5"-10"-9,0 0-27,0 0-6,-9 2-5,9-2-2,0 0-1,0 0-1,0 0 0,0 7-1,0-7 0,8 1-1,-8-1 0,17 0 0,-5 0 0,3 0-1,-1 0 0,2-1-1,-1 0 0,2 1 2,-2-1-3,3 1 1,-5 0 0,0 0-1,1 0 0,-6-1 0,1 1 1,-4-1-1,-5 1 0,9-2-1,-9 2-1,0 0-3,0 0-4,0 0-12,-1 3-7,-7-1-20,8-2-34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8:04.20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3 106,'-6'13'46,"6"-13"-17,0 0-19,0 0-2,6 4-2,6-3 0,1-1-2,6 1-1,0-1 1,7 0-2,0 0-1,4 0 0,-1-1 0,1 1-1,-2-1 0,-6-1-1,3 2-8,-9 0-11,-3-2-4,-5-5-18,-1-2-36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24T21:29:36.44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0,0 0,0 0,0 0,0 0,0 0,0 0,0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05.68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233 3 62,'0'0'38,"0"0"-3,0 0-13,0 0-8,0 0-4,0 0-2,0 0-2,0 0-1,0 0-1,-9 6-1,9-6 0,-11 17-1,5-9 1,-5 8-2,4-5 1,-3 6-1,1-3 0,0 2 1,-5 1-2,2-2 1,-1 0 0,1-2-1,1-2 1,-3-2 0,3-4-1,-1 1 1,5-3-1,-2-3 0,9 0 1,-13-8-1,7 1 0,0-4 0,0-4 0,2-1 0,1-3 0,-3-2 0,5 1 0,1 1 1,0 0-1,1 3 1,6 3 0,-2 3 0,5 5-1,-3 2 1,5 3 0,1 0-1,-1 4 1,-2 4-1,2 4 1,1 1 0,0 3-1,2-1 0,-5 2 1,0 2-1,2 1 1,0-3-1,-7-1 0,6 1 0,-4-4 0,0-1 1,-2-3-1,0 0 0,-5-9 0,9 10-1,-9-10-1,0 0-1,12 11-5,-12-11-11,0 0-3,0 0-11,7 3-27,-7-3-27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05.92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0 161,'0'0'27,"0"0"-5,2 6-13,-2 1-4,0 6 0,1 1-2,-1 3-1,2 0 0,2 3-1,-1 0 0,0 0-1,0-5 0,-3 0-1,0-2-2,0-6-11,0-7-6,0 10-5,0-10-15,0 0-38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07.22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173-2 76,'0'0'52,"0"0"-27,0 0-7,-6-1-7,6 1-3,-8 1-2,8-1-2,-9 10 0,9-10 0,-18 8-1,10 2-1,-3 1 1,3 0-1,-6 3-1,3 4 2,-1-3-2,3 4 0,-2 2 0,-1 0 0,3 0 0,0 2-1,3 3 1,1-1-1,2 3 1,1 1 0,2 2-1,0 1 0,3 2 1,3 0-1,0-1 1,0 0-1,4-2 1,2-1-1,-7-4 1,7-3-1,-2-3 0,2-3 1,0-3-1,1-2-1,0-1-1,-3-6-4,5 2-13,-5-3-4,6-3-9,-4-1-30,4-6-28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07.87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12 148,'0'0'28,"-8"0"-12,8 0-8,0 0-1,7 0-2,-7 0-1,13 0-2,-6 0 2,7 0-2,-1 0 0,3 0 0,0-1-1,0 1 0,0-2 1,-1 0-2,-1 1 1,-1 0-1,-1 0 1,-5 0-1,-7 1 0,12 0 0,-12 0-2,0 0-2,12 0-11,-12 0-5,0 0-7,0 0-20,0-5-39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2T16:24:52.33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 0 129,'-7'9'37,"7"-9"-13,0 0-10,11 0-5,-11 0-3,13 0-1,-13 0-2,14-3 0,-14 3-1,11 0-1,-11 0 0,10 7 0,-10-7 0,13 5 0,-13-5-1,17 9 1,-3-8 0,-1 2-1,-2 3 1,5-3-1,-3 2 0,-1-1-1,3 5-2,-15-9-11,11 6-6,-11-6-3,12 4-12,-12-4-35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08.50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22 45,'0'-6'59,"-1"0"-14,1-3-25,0 9-7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08.59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5 233,'10'0'0,"2"0"1,-5 0-1,-7 0 0,12 0 0,-12 0-2,0 0-2,12 0-11,-12 0-5,0 0-7,0 0-20,0-5-39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09.11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89 21 45,'0'-6'59,"-1"0"-14,1-3-25,0 9-7,0 0-3,0 0-2,0 0-2,0 0-1,0 0-1,0 14-1,-2-3 2,1 7-3,-1 1 0,-4 3 0,2 3-1,1 4 1,-6 0-2,3 1 0,-2 0 1,2-1-1,-4-2 0,4-2 0,-3-2 0,3-2 0,3-6 0,-3-2 1,6-3-1,0 1 1,0-11-1,12 11 1,-3-8-1,0-1 0,2-2 1,2 1-1,2-1 1,0 0-1,-1 0 1,2-2-1,-1 0 1,-2 2-1,-4-2 0,3 2 1,-2 0-1,-6 0 0,-4 0 0,10 0 0,-10 0 0,0 0-1,0 0-1,2-7-1,-2 7-5,0 0-8,0 0-6,0-8-8,0 8-27,6-12-27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10.07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228 20 96,'-3'3'48,"3"-3"-18,-13 7-19,8 2-3,-6-1-1,3 5-2,-2 0-2,-2 4 0,-1 1-1,2-2 1,-4 2-2,5-1 0,-5-3 0,3-1 0,-1-3 1,2-5-1,5-3-1,-4-2 1,4-4-1,-4-2 0,7-3 0,-6-5 0,4 0 0,3-5 0,-6-1 0,4 0 0,2 1 0,2 0 0,0-1 0,5 5 1,4 2-1,-4 7 1,7 2 0,1 4-1,0 1 1,-2 7 0,3 2 0,1 5 0,-1 0 0,0 3-1,-1 2 1,-2 0-1,1-3 0,-6 5 1,4-4-1,-4-1 0,3-3 0,-5-2 0,2-2-1,-6-10-2,13 15-2,-13-15-12,12 0-5,-12 0-7,13-12-28,-7 1-25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10.31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0 174,'-3'9'23,"-3"3"-3,2-2-15,2 5-2,2-2-1,0 1 0,0 1-1,0-2-1,0 0-1,2-3 0,1 1-4,-3-11-14,0 8-3,0-8-10,0-3-28,-2-6-25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11.33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195 15 88,'1'-6'53,"-1"6"-26,0 0-11,2-9-4,-2 9-5,0 0-1,0 0-1,0 0-2,0 0 0,0 0 0,-3 6-1,3-6 0,-3 13-1,0-3 0,0 1 1,3 2-1,-1 3 0,1 3-1,0-1 1,0 3-1,0-1 0,1 1 0,2-1 0,0 0 0,0-2 0,-3 0 0,1-4 0,1 0 0,-1-5 0,1-2 0,-2 1 0,0-8 1,0 8-1,0-8 0,0 0 0,-6 2 1,0 0-1,-3-2 0,-3 0 0,-1 1 0,-3-1 1,0 0-1,-1 0 0,1 0 1,-2 0-1,2 0 0,-3 2 0,10-2 0,-4 3 0,4-1 0,9-2-1,-6 3 0,6-3-1,0 0-4,5-3-10,5 0-6,3-5-7,2 0-26,1-4-28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12.39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18 57,'0'0'59,"0"-8"-30,0 8-10,0 0-6,0 0-3,0-8-2,0 8-2,0 0-1,0 0-2,0 0 0,3-2-1,-3 2 0,0 0 0,0 0-1,11 8 2,-11-8-2,13 14 1,-8-6-1,7 6 0,-1 1 0,-2 1 0,4 2 0,2 2 0,-2 1 0,1 1 0,-2 1-1,0 1 1,-3-1-1,1 1 1,-6-3-1,1 1 0,0 0 0,-3 0 1,-1 1-1,-1-2 0,0 0 0,-3 2 0,-4-3 1,3 3-1,-1 0 1,-5-1-1,-2 0 0,5-1 0,-5-1 1,1-4-1,1 1 0,1-5-1,-3-2 0,3-4-2,3 3-3,2-7-10,4-2-6,0 0-10,0-4-28,4-8-30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14.69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15 55,'0'0'43,"-8"-8"-9,8 8-10,0 0-10,-5-8-4,5 8-2,0 0-1,0 0-2,0 0-1,0 10-1,0-10 1,5 13-1,3-2-1,-1 1 0,3 3 0,5 1 0,-2 3 0,2 1-1,-5 1-1,2 0 1,-1-3 0,1-1-1,-5-1 0,2-2 1,-6-3-1,3-4 0,-6-7-2,0 0 0,9 6-5,-9-10-7,0-3-8,0-5-11,0-3-30,0-3-17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14.97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160 5 106,'0'0'49,"0"0"-21,1-9-16,-1 9-3,0 0-2,-1 10-1,-8-5-1,2 7-2,-7 0-1,4 5 0,-7 2-1,2 1 1,-1 1-2,1 1 1,1 0 0,2-3-1,3-1 0,-2-2 0,8-5 0,-2-2-1,2-1-2,3-8 1,0 6-3,0-6-9,8 0-7,-8 0-9,14-8-24,-2 3-27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15.25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0 163,'0'0'27,"-2"14"-6,-4-6-16,6 6-1,-2 0 1,0 5-3,1-4 0,1 3-1,0 1 0,0-1 0,0 0-3,0-7 0,0 6-9,0-9-9,-3 1-5,3-9-18,-9 3-33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2T16:24:53.24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22 18 116,'-12'-6'40,"12"6"-20,0 0-6,-11-12-5,11 12-2,0 0-1,0 0-2,0 0-1,0 0 0,0 9-1,0 0-1,4 0 1,3 5-2,3 0 1,-1 3-1,1 2 1,1 4-1,7 0 1,-5-2-1,0 1 0,3 0 1,-3-2-1,0 0 1,-1 0-1,-1-4 0,-3-3 0,1-2 0,-3-1-2,-6-10-1,12 16-8,-12-16-8,0 0-3,3-6-15,-1-6-27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16.33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16-1 216,'0'14'4,"-2"0"1,0 5-3,1-4 0,1 3-1,0 1 0,0-1 0,0 0-3,0-7 0,0 6-9,0-9-9,-3 1-5,3-9-18,-9 3-33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16.97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21 48,'0'0'56,"0"0"-20,0 0-16,-4 0-5,4 0-6,0 0-2,3 0-2,-3 0-1,13 0-1,-6-4 0,7 3 0,-3-2-1,5 2 0,-2-2 0,2 2-1,-2-1 0,1 2 0,-3 0 0,-5 0-1,3 0 1,-10 0-1,10 0 0,-10 0 2,0 0-2,9 3 1,-9-3-1,0 0 0,0 0 0,9 1 1,-9-1-1,0 0 0,6 0 0,-6 0-1,0 0 1,10 0-3,-10 0 0,0 0-6,10-3-11,-10 3-7,0 0-20,6-7-29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17.59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5-4 81,'0'0'54,"-6"0"-20,6 0-23,0 0-2,0 0-2,0 0-1,0 0-2,2 7 0,-2-7-2,0 6 1,0-6-1,3 15-1,-3-6 1,4 1 0,-4 3 0,1 0-2,2 2 1,-3-1 0,0 1 0,0 2 0,0-1-1,0-1 0,-3 1 0,-1-5 1,4 1-1,-1-5-1,1 3-1,0-10-2,0 0-13,0 0-4,5-1-12,0-9-26,-4-3-30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20.17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12 67,'0'0'45,"0"-5"-15,0 5-11,0 0-5,0 0-5,0 0-3,0 0-1,0 0-2,0 0-1,-7 0-1,7 0 0,0 0-1,-3 6 1,3-6 0,0 0 0,0 0 0,0 0 0,4 0 0,-4 0 0,0 0 0,10-4 0,-10 4-1,0 0 1,3-9-1,-3 9 1,0 0 0,0 0 0,0 0 0,0 0 0,0 0-1,0 0 1,0 0-1,-5 0 0,5 0-1,0 0-1,0 0-3,0 0-11,10 0-8,0 0-12,-4-1-31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20.86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0 57,'0'0'59,"0"0"-30,0 0-10,0 0-5,0 0-5,0 0-2,0 0-3,0 0 0,0 0-2,0 0-1,-5 8 0,5-8 0,0 0-1,-4 9 1,4-9 0,0 0 0,0 0 0,0 0 0,0 0 0,0 0 1,6 1-1,-6-1 0,0 0 0,0 0 0,0 0-1,0 0 1,0 0-1,0 0-1,-6 0 0,6 0-3,0 0-11,6 9-7,-6-9-11,13 3-28,-7-3-19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21.33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6 28,'0'0'62,"0"0"-12,3-7-30,-3 7-5,0 0-6,0 0-1,0 0-3,0 0-1,0 4-1,0-4 0,0 0-1,0 0 0,-3 11 0,3-11 1,0 0-2,0 0 0,0 0 1,0 0 0,0 0-1,0 0-1,4 0 1,-4 0 0,0 0-1,0 0 1,0 0-1,0 0 1,0 0-1,0 0 1,0 0-1,0 0 0,0 7-2,1 1-4,-1-8-11,0 0-6,12 1-12,-5-3-29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22.44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45,'0'0'57,"0"0"-27,0 0-9,0 0-5,0 0-4,0 0-4,5 4-1,0-4-2,-5 0 0,17 0-1,-6 0-2,5-1 1,0-1-1,3 1-1,-3 1 1,3 0 0,-1 0-1,-3 0-1,-2 0 1,-4 1-1,-1 0 1,-8-1-2,11 3 0,-11-3-2,0 0-4,0 0-8,0 0-8,0 0-15,-3-5-27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22.72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0 140,'0'0'34,"-10"3"-11,10-3-15,-9 10-1,9-10-2,-1 19 0,1-9-2,0 6-1,0-1 0,1 3 0,2 0-1,-3 1 0,0-3-1,0 0 0,0-1-1,0-7-3,0 3-9,0-11-8,0 0-6,0 0-21,9-6-36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23.72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176 18 72,'0'0'49,"6"-9"-21,-6 9-9,0 0-6,0 0-3,4-10-3,-4 10-2,0 0-1,0 0 0,-10 2-1,2 6 0,0 1-2,-1 4 1,-6-1 1,2 5-1,1 3-1,-1-2 1,0 3-1,1 2 0,-1-1 0,2 2 0,0 0 0,3 3-1,-1-1 1,1 1-1,3-1 1,-1 3-1,6-1 1,0-2-1,0 1 1,6-2-1,2-2 0,4-2 1,-2 0-1,1-4 0,2 0-2,-2-10-8,1 1-10,-12-8-3,12 5-12,-12-5-37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25.44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249 1 62,'0'0'61,"0"0"-22,0 0-24,0 0-6,0 0-1,0 0-1,-10 8-2,1 2-3,-4 4 1,0 2 0,-3 3-1,-1 3 0,-2 0-1,-2-1 0,1 2 1,1-3-1,3-5 0,0-2 0,2-5 0,1-4-1,6-4 1,0-1-1,2-9 1,1 0-1,1-3 0,-1-3 0,2-4 0,2-2 0,0 2-1,0-2 1,4 5 0,1-3 0,1 6 0,4 2 0,-3 2 0,5 6 0,-3 4 1,-1 0 0,4 6-1,-3 2 1,0 4 1,-2 4-2,0 3 1,5 2 0,-3 0 0,-1 1 0,1-2-1,0 1 1,1-1-1,-1-3 1,0-1-1,-2-1-1,2-3 0,-5-2-2,6 2-5,-10-12-11,9 8-5,-9-8-10,10-2-33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2T16:24:53.63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246 2 138,'0'0'33,"-13"-3"-11,13 3-10,-13 0-7,13 0 0,-14 11-2,5 0 1,-1-2-2,-1 5 0,-1 0 0,-1 6 0,0-2 0,-1 1-1,-1 2-1,-2 1 1,4-3-1,-1-1 1,1-1-1,1-2 1,5-5-1,1 0 0,6-10 0,-11 12 0,11-12-1,0 0 0,-4 9-1,4-9-1,0 0-3,0 0-10,-4 11-5,4-11-8,0 0-22,-8 13-25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25.88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0 164,'0'0'26,"-9"10"-5,9-1-16,-5-1-1,5 3 0,-2 0-2,-1-1 0,3 1-1,0-1 0,0-3-1,0-7 1,0 7 0,0-7-1,0 0 0,12-7 0,-6-1 1,1-2-1,-3-1 0,5 2 0,0-1 0,0 3 0,-2 2 0,0 2 1,-2 3-1,-5 0 0,13 4 1,-7 5-1,-2 4 1,0-2-1,1 5 1,-2 0-1,0 0 1,0 0-1,-1 1-2,-2-10-3,2 4-11,-2-11-5,0 0-7,0 0-22,0 0-38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26.81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29 121,'0'0'40,"-7"-4"-20,7 4-9,0 0-4,0 0 0,0 0-3,7 0 0,0 0-1,7 0 0,0-1 0,4 1-1,-2-1 0,6 1-1,-5 0 0,2 0 1,-3 0-1,0 0 0,-4 0-1,-3 0 0,0 0-1,-9 0-1,10 0-3,-10 0-13,0 0-4,4-11-10,-4 11-27,8-12-30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27.55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113 2 131,'0'0'38,"0"0"-15,-10-2-13,10 2-3,-2 4-1,2 6-2,0-5 0,0 6-1,0 0-1,2 4 0,-2 3-1,0 1 1,-2 3-2,-2-1 1,-3 1 0,-1 0-1,-2 1 1,-2 1-1,2-4 0,-3 0 0,3-3 0,2-3 0,-3-1 1,8-5-1,-2-1 0,5-7 0,0 0 0,0 9 1,0-9-1,12 0 1,-2 0-1,1 0 0,3-1 1,4-1-1,-1 0 0,2 0 1,0-1-1,3 0 0,-4 1 0,1 1 1,-5 1-1,1-1 0,-3 1 0,-5-2-2,2 2 0,-9 0-4,10 0-11,-10 0-4,6-7-8,-5-2-22,6 0-38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28.32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284 0 135,'0'0'34,"0"0"-10,0 0-15,-8 0-4,0 1 0,-2 8-2,-3 0 0,3 4 1,-5-1-2,1 4-1,-2 2 1,0-2-1,-1 1 0,1 1 0,0-5 0,1-1 0,-1-3 0,3-3-1,2-3 1,-1-2-1,2-1 1,0-2-1,3-4 0,-2-2 0,3-3 0,0-1-1,0-2 1,3-1 0,1-3-1,2 2 1,4 0 0,0 1 0,5 3 0,1 0 0,-1 5 1,3 5-1,-1 2 0,2 1 1,-2 4-1,1 4 1,0 2 0,-2 2-1,-1 2 1,2 4 0,-2-3 0,-2 3-1,2-1 1,-1 1 0,0 0-1,0-2 0,-1 1 0,-1-4 0,2-1 0,-2-2 0,-2-1-1,-4-10 0,8 14-3,-8-14-7,0 0-9,9 2-4,-9-2-12,3-3-33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28.80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0 171,'-10'8'25,"10"-8"-5,-10 6-12,7 2-5,3-8 0,-6 17-1,3-7-1,1 2 0,1-3 0,-2 1-1,3-2 0,0-8 1,0 9-1,0-9 0,0 0 0,6 0 0,-6 0 0,12-11 0,-5 1 0,2-1 0,4 0 1,-2 0-1,0 2 0,2 1 1,-1 0-1,1 5 1,-5 3-1,4 0 1,-2 5 0,-4 3 0,0 2 0,-2 2-1,-4 3 1,2 0-1,-2-1 0,-2 1 0,1-4 0,-6 0-1,2 0-2,5-11-3,0 0-11,-7 3-4,7-3-6,1-12-21,5-1-38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29.62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216 1 116,'0'0'41,"0"0"-14,-8-7-15,8 7-5,0 0-1,0 11-1,0-11-2,2 16 0,0-8 0,2 5-1,-1 1-1,-1 3 1,1 0-1,-2 2 0,3 0-1,-2 3 1,1-3 0,-2 1-1,1-2 1,-1-1-1,-1-2 0,0-3 0,0-2 0,0-1 0,0-3 0,0-6 0,-4 10 0,4-10 0,-15 4 0,5-1 0,-3-1 0,0-2 1,-5 0-1,2 0 0,-3-2 1,0 1-1,-4 1 0,4-2 1,1 2-1,-1 0 0,7 3 0,1-1 0,2 1-2,9-3-1,0 0-9,0 0-8,4 0-4,4-4-16,5-7-35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30.64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15 231,'0'0'-12,"0"0"-8,4 0-4,4-4-16,5-7-35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32.32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6 43,'0'0'33,"-7"-7"1,7 7-12,0 0-5,0 0-6,0 0-3,0 0-2,0 0-1,0 0 0,0 0-1,0 0 1,0 0-1,0 0 1,0 0-1,0 0 0,0 0-1,0 8 0,0-8-1,6 11 0,0-4 1,0 2-1,-1 2-1,4 1 0,-3 2 1,3 0-1,1 1 0,-1 4 0,1-5 0,0 4-1,-2-1 1,2 0-1,-6 1 1,5-1-1,-6 1 0,1-2 1,-2 1-1,1 1 1,0-2-1,-3 1 0,2 1 0,-2-1 0,0 2 1,-5 0-1,2 1 0,0 0 0,0-2 1,-4 0-1,1-1 0,3 3 0,-6-4 1,3 0-1,-4-2 0,3 2 1,-4 0-2,1-3 2,0 1-1,0-3 0,-2-1-1,0 1 1,5-2 0,-3-3-1,5 2-1,5-8-3,0 10-8,0-10-7,3 1-5,6-4-17,3-1-35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33.82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88,'0'0'53,"0"0"-23,0 0-15,0 0-4,6 7-3,0 4-2,-3-2-2,6 6 0,0 2 0,1 0-2,-1 3 0,5 2-1,-5-1 0,4 0 0,-1 0 1,0-2-2,-4-3 1,3 0-1,0-4 1,-8 1-1,2-7 0,2 1 0,-7-7 0,3 10-1,-3-10 0,0 0-2,4 9-3,-4-9-11,0 0-5,-1-6-9,1-3-26,0 0-24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34.15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235 1 160,'0'0'26,"-8"-2"-5,0 2-14,8 0-2,-10 11 0,4 1-2,-4-3-1,4 8 1,-7-4-1,1 5-1,-1 1 0,0-1 0,-2 1-1,5-2 1,-7 2-1,-1-2 0,2-2 0,0 0 0,1-4 0,2-2-2,6 0-1,-2-9-3,9 0-11,0 0-5,9-2-7,1-8-26,5 0-26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2T16:24:54.33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11-1 131,'0'0'34,"0"9"-14,0-9-10,0 0-4,0 9-1,0-9-1,0 0-1,0 11 1,0-2-2,0-9 2,-4 21-2,2-9-1,-1 1 1,1 2-2,2 0 1,0-2-1,0 2 1,2-6-1,3 0 0,-5-9 0,14 10 0,-14-10 0,17 3-1,-10-3 0,-7 0-2,21-6-5,-15-4-10,0-1-5,2-3-11,-3-4-27,-3-4-17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34.78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0 128,'0'0'37,"-3"9"-13,-6-9-16,9 0-1,-11 9-1,6-1-1,1 1-2,-2 2 2,2 1-3,1 3 0,1 2 0,2 0-1,0-1 1,0 0-2,0-5 1,2 2 0,-1-4-1,-1-9 0,3 6 0,-3-6 0,0 0 1,10-4-1,-8-4 0,2-4 0,4 1 0,-4-5 0,2 0 0,3-2 1,2 2-1,-3 2 0,3 1 0,1 4-1,-3 3 1,1 3 0,0 3 0,-3 7 0,2 0 0,-3 5 1,3 0-1,-6 2 1,3 2-1,-1 1 0,0 0 1,-1-4-1,1 3 0,-4-3 0,-1-2 0,0 2 0,0-1-1,0-5-2,0 3-8,0-10-9,0 10-5,0-10-12,3 0-35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41.77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0 72,'0'0'49,"0"0"-20,0 0-10,-9 3-7,9-3-2,0 0-3,0 9 0,0-9-2,0 0-2,3 8 0,4-1 0,-7-7 0,16 10-1,-4-4-1,2 4 1,0-4-1,3 2-1,-2 0 1,1-2 0,-3 0-1,2 0 0,-5-1 1,-3-2-2,-7-3 2,10 3 0,-10-3-1,0 0 1,-3 9-1,-7-4 1,0 1-1,-5-1 1,4 2-1,-10 3 0,4-3 0,-2 4 1,3-1-1,0-2 0,1 3 0,0-1 0,4 0-1,0-1 1,6-3-1,5-6-1,-8 10-2,8-10 0,0 0-7,0 0-9,10 0-6,1-3-17,2-4-31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42.12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231-1 79,'0'0'55,"8"3"-23,-8-3-16,0 0-7,0 0-3,0 0-1,0 0-2,0 0 0,0 0 0,-7 5-1,0-4 0,-2 4 0,0-1 0,-5 3-1,-2 1 2,-5 2-2,2 0 0,2 3 1,-5-4-2,4 5 1,1-4 0,1 0-1,2 0 0,3-3 0,3-1 0,0 2 0,8-8-1,-8 6-2,8-6-7,0 0-9,3 4-6,-3-4-15,15-9-34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46.22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0 560 8,'0'0'32,"0"0"0,0 0 0,0 0-4,0 0-8,0 0-4,6 3-6,-6-3-1,0 0-2,0 0-1,0 0-2,8-5-1,-8 5 0,0 0-2,8-11 1,-8 11 0,8-10-1,-7 3 0,2-2 0,-2-3 0,1-1 0,-2-1-1,1-6 2,-1-1-2,0-2 1,0-3-1,5-2 1,-5 0-1,1-4 1,-1-2-1,3 2 1,-1-2-1,2 3 1,2 2-1,-3 4 1,0 1 0,5 7-1,-3 2 1,5 0-1,-4 6 0,4 0 1,5 1 0,-2 3-1,0 1 1,6-2-1,-4 3 1,4 1-1,-2 0 0,5 2 1,-4 3-1,-4 2 0,1 3 0,-2 0 1,-7 3-1,3 1 0,-6 3 0,-3-2 1,-3 3-1,-5-3 0,1 1 1,-6 0-1,-2-1 0,2-2 0,-2 0 0,2-4 1,-1 0-2,2-3 1,3 0 0,0-3 0,4 0 0,5-1 0,-9 0 0,9 0 0,0 0 0,0 0 0,7 0 0,-7 0 0,15 0 0,-8 5 0,5 0 0,1 6 0,0-3 0,-3 2 0,1 2 0,0 1 0,-6-1 1,3-1-1,-6 2 0,-2-4 0,0-1 1,-2-2-1,2-6 0,-14 12 1,4-9-1,-2-2 0,-3-1 0,1 0 0,-4-2 0,1-2 0,-1-1 0,-4-1-1,5 1 0,-4-2-1,6 2-1,-1 0-2,16 5-10,-7-3-6,7 3-6,10-7-21,8 2-32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46.68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5 141,'-7'2'33,"-4"-1"-10,11-1-15,0 0-2,0 0-1,0 0-1,11 3 1,-4-3-2,9 0-1,2 0 1,3 0-1,-2-1-2,5-1 1,-7 1 0,1 0-1,-5 0 0,0 0 1,-7 1-1,-6 0-1,9 0-2,-9 0-3,0 0-12,0 0-4,0 0-8,7-4-28,-7 4-29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47.37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95 19 134,'0'0'37,"4"-9"-13,-4 0-14,0 9-4,0 0-1,0 0-1,0 0-1,0 0 0,6 10-2,-6 0 0,0 5 1,-3 2-2,-1 2 2,1 3-2,-4 1 1,1 1-1,-2 1 1,0-1 0,-6 1-1,4-4 0,1 1 0,-2-5 1,3-1-1,1-4 0,4-1 0,3-11 0,-4 10 0,4-10 0,4 4 0,6-4 0,-1 0 1,4 0-1,3-2 1,1 0-1,4 1 1,0-1-1,4 0 1,-3 2-1,4-3 1,-7 3-1,0 0 0,0-1 1,-6 1-1,-3 0 0,1-1-1,-11 1 0,0 0-1,0 0-1,4 0-9,-4 0-8,0-9-4,0 9-14,0-11-36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48.67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0 591 96,'0'0'52,"0"0"-23,0 0-16,0 0-4,0 0-2,7 0-1,-7 0-2,5-4 0,-5 4 0,10-11-2,-9 2 0,4-2-1,-4-4 1,4-4-1,-1-2-1,-3-5 1,-1-4 0,0 0-1,0-8 1,0 3-1,0-3 1,0 2-1,0-2 1,0 4-1,0 2 0,0 1 0,0 6 0,2 2 0,1 4 0,3 4 1,-2 1-1,2 4 0,3 0 1,-2 3-1,3 1 0,2 4 1,-5 1-1,3 1 0,4 1 1,-4 6-1,-1 2 0,2 2-1,-5 2 1,1 1 0,-4 1 0,-3-3 0,0 3 0,-5-4 0,-6 1 1,-2-2-1,0 1 0,-2-2 0,2-3 0,3 1 0,1-2 0,9-5 0,-11 4 0,11-4 0,0 0 0,0 0 0,10 6 0,0-1 0,0 1 0,3 1 0,2-1 0,1 3 0,0 0 0,-1 1 0,-4-1 0,1 0 0,-6-3 0,0 2 0,-6 2 0,0-4 0,0-6 1,-10 13-1,-2-7 0,-3-2 0,1 2 0,-2-2 0,1-4 1,-1 4-1,1-4-1,1 0 1,1 0-1,5-1-1,8 1-2,-14-9-6,14 9-8,0-7-5,0 7-11,3-12-31,8 5-20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1:29:49.60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155 14 83,'0'-9'54,"0"9"-29,0 0-9,2-6-4,-2 6-4,0 0-1,0 0-3,0 4 0,1 4 0,-1-8-2,0 16 2,0-4-2,3 0-1,-2 2 1,7 5-1,-7-3 0,2 3 0,3 2 0,-2 0-1,-1 1 1,0 0-1,-1-2 1,1 4-1,-2-5 0,0 2 1,-1-2-1,0-5 0,0 2 0,0-3 0,0-3 0,0-10 0,-2 11 1,2-11-2,0 0 2,-9 8-1,9-8 0,-13 0 0,13 0 0,-15 0 0,6 0 0,0 0 0,-4 0 0,2 0 0,-3 0 0,5 0 0,-4 3 0,0 0 0,-2-1 0,2 1 0,1 0 0,1 0 0,2 1-2,-1-3 0,10-1-10,0 0-6,0 0-6,0 0-14,13-6-35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22:00:52.35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 3,'0'0'15,"0"0"-5,0 0-13,7-4-12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2T16:24:54.57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22 6 167,'0'0'25,"-11"-4"-6,11 4-12,0 0-2,-10-2-3,10 2 0,0 0-1,0 6-2,0 3-2,0-9-9,0 0-6,0 8-7,0-8-13,8 4-31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2T16:24:55.32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152 16 134,'9'-6'35,"-9"6"-12,0 0-11,0 0-3,4-10-4,-4 10 1,0 0-3,0 0-1,0 0 1,-4 8-2,4-8 0,-9 11-1,-3-5 1,5 5-1,-7-5 0,1 5 1,-4-3-1,3 4 0,-5-1 0,6-2 0,0-1 0,1 1 0,4-1 0,3 1 0,5-9 0,-4 11 0,4-11 0,0 11 0,0-11 1,13 12-1,-13-12 0,16 10 1,-5-6-1,0 4 0,1-2 1,-1-2-1,1 2 0,1 0 0,-1 0 0,-3-2 0,3-1-1,-12-3-2,15 8-2,-15-8-8,0 0-6,0 0-5,8 0-15,-8 0-31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17.5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0 148,'0'9'29,"0"-9"-10,0 11-12,0-11-5,0 0-10,0 0-11,0 0-9,0-8-24,0 1-21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2T16:24:55.68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 0 150,'0'0'28,"-8"0"-7,8 0-12,0 0-2,0 0-3,0 0 1,8 0-2,-8 0-1,15 0 1,-5 3-1,-1 5-1,3-4 0,-3-1-1,3 5 1,1-1 0,0 3-1,-1-2 0,3-1 1,-2-1-1,5 2-1,-7-1 0,6 2-4,-17-9-10,19 4-5,-19-4-4,17 2-15,-17-2-35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2T16:24:56.43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-1 267 162,'0'0'26,"0"0"-7,0 0-11,0 0-4,0 0 1,2-12-3,5 5 0,-1-6-1,0-4 0,2 0 1,3-4-2,-1-2 1,-3-3 0,3 1-1,-5 1 1,3 1-1,-2 3 1,-2 4-1,-1 2 1,1 5-1,-4 9 0,0 0 1,0 0-1,10 0 0,-10 0 1,5 18-1,-3-4 1,0 6-1,2-1 0,0 4 1,-2-1-1,-2 4 0,2 0 0,-2 4 0,0-6 1,0 4-1,0-3 0,0-2 0,0 1 0,0-2 0,0-5 0,0-1 0,0-6 0,0 2 0,0-12 0,0 15 0,0-15 0,0 0 0,0 0 0,0 0 0,0 0 0,0 0 0,9 1 0,-9-1 0,0 0 0,0 0 0,0 0 0,0 0-3,8-9-4,-8 9-11,0 0-3,0 0-7,0-16-21,0 16-39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2T01:09:23.2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3 307 65,'-4'9'45,"4"-9"-17,0 0-7,0 0-8,0 0-3,0 8-2,0-8-2,0 0-1,0 0 0,0 0-2,4-2 0,-4 2 0,12-9 0,-4 2-1,-2-2 1,5-1-1,-1-3-2,0-2 2,3-2-2,0 0 1,-3-3-1,2-2 1,-2 0-1,3-2 0,-1-1 1,-7 2-1,5 2 0,-6 1 1,1 4-1,0 2 0,-3 3 1,-2 11-1,0-7 1,0 7-1,-7 7 0,1 3 1,3 3-1,-5 2 0,3 5 0,3 2 0,-6 4 0,4 2 0,3 3 1,-4 2-1,1 3 1,3 3-1,-1 3 0,1-2 1,1 0-1,-1-3 0,1-4 0,-2 0 0,1-7 0,-4-4 0,3-8 0,0 1 0,1-8 0,-1 2 0,2-9 0,-1 9 1,1-9-1,0 0 0,0 0 0,0 0 0,0 0 1,0 0-1,-10 0 0,10 0 0,0 0 0,-9-2 0,9 2 0,-8-3 0,8 3 0,-14-3 0,14 3 0,-12 0 0,12 0-1,-10 0 1,10 0 0,-8 0 0,8 0 0,0 0 0,-6 0 0,6 0 0,0 0-1,0 0 1,0 0 0,6 0 0,1 0 0,4-2 0,4 2 0,4 0 0,3-2 0,3-1 1,1 2-1,2-1 0,-2 1 0,1 0 0,-3-1 1,-6 2-1,-2-2 0,-3 2 0,-13 0 0,4 0 0,-4 0 1,-14 1-1,1 0 0,-7 2 0,3 0 0,-8 1 0,2-1 0,0 1 0,-2 0 0,3-1 0,-2 2 0,7-2 0,-4 3 0,5-2 0,-1 0 0,7-4 0,2 3 0,8-3 0,-12 1 0,12-1 0,0 0 1,0 0-1,2-4-1,-2 4 0,13-4-1,-5-1-3,6 4-10,-4-5-6,0 3-6,1-2-19,-2 1-39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2T01:09:25.5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24 199 72,'0'0'54,"0"0"-28,0 0-8,5 0-5,-5 0-4,0 0-2,0 0-2,0 9-1,0-9-1,-3 14 0,-3-5-1,2 3 0,1 1-1,2 3 0,-4-1 1,1 1-2,1 3 1,3 0-1,-1 0 0,1 1 0,1-1 1,8 1-2,-5-4 2,6-1-1,-3-2 0,6-3 0,0-2 1,1-2-1,0-5 0,3 0 1,-1-3 0,4-5-1,0-2 1,-3-4-1,4-1 1,-1-3 0,-2 0 0,5-3 0,-6 2-1,-1-4 1,-1-2 0,-2 1 0,0 0-1,-6-2 0,0 0 0,-4-1 0,-3-3 0,-2 0 0,-9 3 1,0 0-1,-5 2 0,-1 4 0,-3 3 0,-5 2 0,1 7 0,2 3 0,-3 1 0,6 4 1,-2 4-1,2 5 0,7 0 0,-1 3 1,6 3-1,-5 1 0,8 6 0,-4-1 0,3 2 0,0 3 0,-1 1 0,3 0 0,2 2 0,-4 1-1,3-1 1,2-2 0,0-1 0,0-1-1,2-1 1,3-3-1,-2-2 1,1-3 0,6-3 0,-5-3 0,4-2 0,2-3 0,-4-2 0,3-3 1,2 0-1,-5-2 0,4-5 0,2-3 0,1-1 0,2-6 0,-1 1 1,1-2 0,5-3-1,-1 0 1,-1-1-1,-2 1 1,1-2-1,-6 2 1,0-3-1,-2 0 0,-7-1 1,-1 3-1,-2-6 0,-6 1 0,-7 0 0,-3 3 0,-6 3 0,0 3-1,-5 9 2,-1 3-1,-2 6 0,2 8 0,1 4-1,0 4-1,8 7-5,1-9-9,5 1-6,0-6-7,13-9-24,0 0-39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0:50.5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109 36 62,'0'0'56,"3"-12"-19,-3 12-20,2-7-4,-2-1-4,0 8-1,0 0-3,-8-4-1,0 2 0,8 2-1,-17 2-1,12 5 0,-9 3-1,3 0 0,-1 5 0,2 3 0,0 1 0,2 5 0,1 3-1,4-1 1,3-1-1,0-1 0,4-5 0,8-2 0,3-5 1,4-5-1,6-7 0,-5-2 0,5-6 1,-2-4-1,1-3 1,-5 3-1,-3-1 0,-5 3 0,1 2 1,-12 8-1,6-9 0,-6 9 0,0 6 0,0-6 0,0 14 0,4-3 0,1-2 1,1-1-1,4-2 0,2-1 1,5-5-1,-1-2 1,0-7 0,2 0-1,-1-5 1,-1 1 0,-3-4-1,-1 1 1,-5-1 0,-5 0 0,-2-1-1,-4 1 0,-7-1 1,-2 1-2,0 3 1,-3 1-2,4 4-1,-4-3-7,5 12-9,5-2-4,6 2-9,-11-1-29,11 1-26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0:51.1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132 66 150,'0'0'28,"0"0"-8,0 0-13,0 0-2,0 7 0,0 5-2,0 3 1,-2-1-2,2 5-1,-1-1 1,1-1-1,0-1 0,0-4-1,0-1-1,0-11 0,0 10 0,0-10-2,0 0-1,-5-10 0,1 2-1,-3-7 0,-5 0 1,-1-2 1,0-1 1,-3 0 2,1 2 2,2 3 0,1-4 2,5 10 0,0-4 0,7 11 1,-5-12-2,5 12 1,7-7-1,5 5 0,-2 0-1,9-3 0,0 1-1,5 1 0,2 0 1,-1-1-2,1 1 1,-4 0-1,2 3 0,-5-2-1,-5 2-4,-7-3-8,4 3-7,-11 0-3,13 5-16,-13-5-32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0:51.9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8 104,'0'0'47,"-3"-9"-21,3 9-11,0 0-5,0 0-3,0 0-2,0 5-1,0-5 0,3 14-2,1-4 1,2 2-1,1 4 0,2 1 0,3-1-1,0 1 0,-2-1 1,3 1-2,-1-1 1,2-3-1,-4 0 0,1 0 0,0-3 1,1 0-1,-6 2 0,3-5 0,-6 0 0,-3-7-1,8 12-1,-8-12-2,0 0-9,0 0-6,8 0-6,-8-13-13,0 1-34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0:52.2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230-1 163,'0'0'25,"-8"0"-6,-3 1-13,8 10 0,-9-3-1,3 5-2,-2 2-1,-1 6 1,-3 1-1,-1 3-1,-1 1 0,1-1 0,-5 1 0,4-3-2,0 0 0,3-7-2,4 0-11,2-5-5,8-11-5,-13 5-14,13-5-33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0:55.7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45,'0'0'59,"0"0"-15,0 0-26,0 0-6,0 0-3,0 0-2,3 3-4,4 4 0,2 0 0,2 2 0,3-1-2,2 3 1,0-1-1,4 3 0,-2-3 0,4 2 0,-5-2-1,4-1 1,-5 0-1,-2-3 1,0 1-2,-6-2 0,0 0-2,-8-5-10,8 0-8,-8 0-10,2-7-24,-2 0-20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0:56.0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213 0 116,'-7'12'39,"-5"-1"-13,-2 4-19,4 5 0,-8-4-1,5 7-1,-8-1-2,5-3 0,-6 0-1,6-2 0,-3-3-1,6-2-2,1 0-2,1-6-11,11-6-6,-10 6-10,10-6-25,0 0-21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19.5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0 18,'0'0'22,"0"0"-9,0 0-1,0 0-1,0 0 5,0 0 2,0 6-2,0-6-1,0 0-4,0 0 0,0 0-3,0 0-2,-10 1-1,10-1-1,0 0 0,0 0-1,-6 8 0,6-8 1,0 0-1,-4 8 0,4-8-2,0 0 1,-1 9 0,1-9-2,0 0 0,0 7-5,0-7-13,0 0-7,0 0-17,4-11-29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0:58.7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241 74 65,'6'-9'54,"-6"9"-25,4-12-9,-4 2-8,0 10-4,-5-12-1,5 12-2,-15-16 0,2 10-2,-3 0 0,-5 5-1,-2-1 1,1 6-2,-4 3 1,-1 4-1,3 3 1,3 0-1,5 2 0,1 0 0,8-3-1,6 3 1,2-6-1,11 6 0,5-5 1,5 4-1,2-4 0,2 4 0,-1-2 1,-8 1-1,2 0 1,-7-4 0,-5 1-1,-7 1 1,-4-2 0,-8 0-1,-4-2 1,-1-1-1,-4-1 1,-2-1-1,2-3 0,-1-2 0,6 0 0,2-3-1,6 2-2,0-3-1,8 4-11,0 0-6,10 0-7,3-2-20,8 2-36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0:58.9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0 165,'0'7'25,"0"3"-4,0-10-14,-5 13-2,-2-4-2,6-2-1,1-7-1,-6 11 0,6-11-1,0 0 0,0 9-2,0-9-2,0 0-10,6-7-6,-1 0-8,-2-3-18,3-4-35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0:59.3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 19 150,'3'-11'30,"-3"11"-8,0-11-14,0 11-2,0 3-2,0 12 1,-4-1-2,0 9-1,-4 4 0,1 5 0,-2 3-1,0 2 1,1-2-1,2 0-1,0 1 0,3-6 1,2-3-1,1-4 0,1-3 0,3-2-1,2-7 2,3 0-1,-2-4 0,7-5 0,-1-1-1,-3-1 1,5-1-3,-2-8-2,4 2-13,-4-3-3,-1-3-8,-3 1-21,-5-3-34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0:59.6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33 163,'-12'0'27,"3"-3"-6,9 3-9,-6-7-8,6 7 0,10-10-1,1 6-2,2 2 0,3-2-1,1 4-2,2-3-3,6 3-11,-6 3-5,2 3-6,-2-1-20,-3 6-36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0:59.8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7 174,'0'0'23,"-4"13"-4,4-13-15,0 0-2,-6 7-2,6-7-8,0 0-11,-3-9-4,3 1-15,0-2-31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00.1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0 134,'0'0'35,"0"0"-13,0 0-11,0 4-3,0-4-2,-5 16-2,3-9 0,2-1-1,0-6-2,0 14 1,0-14-1,0 0 0,7 0-1,-7 0 0,9-6 1,-9 6-1,7-14 0,-7 14 0,1-8 0,-1 8 0,0 0-1,-8 0-3,6 6-6,-4-1-8,6 10-6,-6-6-12,4 6-32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00.5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19-2 153,'-6'0'29,"6"0"-8,0 0-14,0 0-2,0 0-2,-4 9 1,4-9-2,0 0 0,0 0-1,0 0 1,0 0-1,0 0 0,0 0-1,0 0-1,-3 5-1,3-5-11,0 0-7,-6 6-6,6-6-17,0 0-38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0.4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42 55,'0'-14'43,"0"7"-9,0 7-11,3-13-9,-3 13-3,0-8-3,0 8-2,-3 6 0,3 5-2,-3 1-1,0 5 0,0 6-2,3 3 1,0 2 0,0 4-1,2 2 0,5-1-1,-1 7 1,3-3-1,-2 3 1,3-3-1,-2 2 0,2-5 0,-1-1 0,-2-9 0,-3-3 0,4-4 1,-4-8-1,-4-9 2,12 4-2,-6-6 1,2-11-1,1 0 1,0-8 0,0-4-1,1-2 0,1-6 1,0 0-1,2-5 1,-4 1-1,1-5 1,0 2-1,-1-1 0,0-1 1,-4 8-1,3 0 1,-4 8-1,-1 6 0,0 5 0,0 5 0,-3 10 0,0 0-2,0 0 0,0 10-5,-3 2-12,0 5-3,-4 1-12,2 1-29,-2-2-18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0.8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28 79,'0'0'52,"0"0"-19,0 0-21,0 0-2,-2-3-2,2 3-3,0 0-1,0 0-1,5-5-1,-5 5 1,8-1-1,1 1 0,-2-1 0,4-3-1,3 2 0,1 0 0,0 0 1,1 1-2,-2-2 1,1 2-2,-5-1 1,0 0-2,0 2-1,-10 0-5,14 0-11,-14 0-5,8 0-18,-8 0-29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1.6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125 13 90,'0'-7'47,"0"7"-24,0 0-10,-4-2-3,4 2-4,0 0-1,-7-4-1,7 4 0,0 0-2,0 0 0,-10 0 0,10 0 0,-6 4-1,-2 3 0,1 1 0,0 5 1,-1 1 0,0 1-1,0 6 0,-3 0 2,3 1-2,0 1-1,-1-3 1,3 3 0,2-3-1,2 3 1,-2-4-1,4 0 0,0-5 0,0 2 1,0-3-2,0-1 1,0-2-2,0-10-2,6 16-8,-6-16-8,7 0-7,-7 0-20,16-11-32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24T09:12:24.30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1.8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0 137,'0'0'33,"0"0"-10,3 8-16,-3-8-1,0 16-1,-3-9-2,3 5-1,-3-2-1,2 1 0,-1-4-1,2 1-1,0-8-3,0 0-4,0 0-13,0 0-5,5-9-22,2-4-27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2.0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11 132,'-1'-9'36,"1"9"-14,-9-3-12,9 3-4,-7 0-4,7 0-7,-2 12-12,2-5-8,0 0-15,0 2-28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2.2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0 151,'0'16'28,"0"-4"-7,0 7-15,-5-5-1,-1 2-1,1 1-2,-1-5-1,-2 0-1,4-6-2,1 3-11,3-9-6,-7 2-9,7-2-24,-2-12-24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2.6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84-1 166,'8'8'25,"-8"-2"-6,6 10-14,-6-3-2,6 9 1,-6-1-2,3 9 0,-3 1-1,1 2 0,-1 2 0,0 0 0,0-3 0,-4 3 0,-2-5-1,-1-3 0,-2-5 0,2-5 1,-6-3-1,0-1-1,2-6 0,0-4-1,2 0-4,-1-6-10,5-4-6,2-7-8,3-6-27,0-4-26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2.8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30 165,'-1'-8'26,"-5"1"-6,1-2-12,5 9-3,-7-6-2,7 6-2,0 0-1,-9 0-2,9 0-8,0 9-9,0-1-4,0-8-16,3 13-31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3.5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10 100,'0'0'49,"6"-10"-21,-6 10-17,0 0 0,9 0-5,-5 6-1,2 4-2,0 6 0,0 2-1,3 7 0,-5 0 1,6 4-1,-5 0-1,0 3 0,-2-2 0,-3-3 0,0 0 0,-5 0 0,-3 0 0,-2-1-1,-2-3 0,1-2-1,-1 2 0,-4-4-1,4 0-3,-1-9-10,6 2-6,7-12-8,0 0-27,0 0-23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4.5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156 25 15,'0'0'59,"10"-8"-9,-10 8-24,5-5-9,-5 5-4,0 0-3,9-7-3,-9 7-2,0 0 0,0 0-2,-9-5 0,9 5-1,-12 0 0,5 0 0,0 2-1,-2 3 2,-3 0-2,0 0 0,-1 5 0,-1 2 0,0-1 0,-3 3 0,5 2-1,-1-4 1,0 6-1,4-5 1,5 4-1,1-3 1,3-2-1,4 1 0,7-3 0,-3 1 1,7-1-1,1-3 0,1 1 0,2-3 1,-1 0-1,-2-3 0,0 1 0,-1-1 0,-2-2 0,-1 0 0,-5-1 0,2 0-2,-9 1-1,13-3-3,-13 3-10,1-9-5,-1 9-9,2-12-28,-2 12-22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4.8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40 140,'0'0'33,"0"0"-11,1-2-14,-1 2-2,16-6-1,-4 3-2,2 2-1,-3 0 1,6 0-2,-2 0-1,3 0-1,-2 1-4,-1-3-11,0 0-6,-4-5-9,0 2-29,-1 1-20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5.9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113 4 116,'0'-7'41,"0"7"-20,0 0-9,0 0-2,-5 0-4,5 7-1,-8 1 0,7 2-2,-2 4 0,0 3-1,-1 4 0,-2 5-1,1 2 0,-2 3 0,0-1-1,-2-2 1,2 4-1,-5 1 0,5-5 1,-2-1-1,0-6 1,2-2-1,5-4 0,1 1 0,1-4 0,0-1 0,0-2 0,1-1 0,-1-8 0,6 12 0,-6-12 0,12 6 0,0-6 0,-5 0 0,6-4 0,2 1 0,1 1 0,1-2 1,4-1-1,-5 3 0,1-1 0,-1 3 0,-2 0 1,-1 0-1,-4 0 0,-2 1 0,-7-1 0,9 0-1,-9 0-1,0 0-1,0 0-7,0 0-9,0 0-5,0-8-14,0 8-34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6.2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51 134,'-10'-1'36,"10"1"-11,0 0-12,0 0-6,13-5 0,-2 0-3,7 0-2,-1 2 0,6-1 0,-3 0-1,4 1 0,-9 0-1,1 1-1,-3-1 0,-6-2-3,2 5-4,-9 0-12,0 0-2,0-8-14,0 8-30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25.3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0 72,'0'0'54,"-8"-5"-23,8 5-16,0 0-3,0 0-3,-4 8-1,2-1-3,2 7 0,-3 0-1,3 8-1,-3 3 1,3 7-2,0 2-1,0 0 0,0 4 0,3-1-1,-3 0 0,0-2 0,0-2 0,0-7-1,0-1 2,0-6-1,-3-4 0,1-4 0,2-1-1,0-10 1,-2 8-2,2-8-4,0 0-13,0-10-2,0 1-13,0-3-29,4-7-18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6.4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94 156,'0'0'28,"1"-14"-7,8 8-15,2-4 0,7 4-1,2-2-1,1 2-2,4-1 1,-3 4-1,1-2-1,-4 2 0,0-2 0,-3 2-1,-3 1 0,-2-1-1,-6 3-3,-5 0-11,8-6-5,-8 6-6,0 0-18,-6-7-34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9.1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 85,'0'0'55,"0"0"-23,-6 9-18,7 2-4,4-2-2,5 9-2,-1-2-2,7 8-1,0-2-1,3-1 1,1-1-2,-1 0 0,-1 0 0,-1-5-1,-2 0 1,-1-4-1,-3-1 0,-6-2 0,4-3-2,-9-5 0,8 11-9,-8-11-8,0 0-7,0 0-17,0-12-35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9.4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202 4 134,'-5'-8'35,"5"8"-12,-13 5-16,3 3-1,1 6 0,-2 3-2,-1 5-1,-3 0 1,2 1-2,-1 2 0,-1-1-1,3-3 0,-1-3 0,-1-3-1,2-3 1,0-1-2,3-5 0,9-6-1,-13 6-1,13-6-5,0 0-11,0 0-6,0 0-15,0 0-31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9.7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0 148,'0'8'30,"0"-8"-8,-3 12-16,3-12-1,-3 16-1,3-9-1,0 3-2,1-1 0,4 0 1,-2-1-2,-3-8-2,11 13-1,-11-13-6,11 0-11,-11 0-6,14-13-18,-6 1-31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9.9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5 142,'-12'-4'33,"5"2"-12,-2 2-13,3 0-4,6 0-2,0 0-6,0 0-14,6 6-7,3-6-15,-1 0-30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20.3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18 160,'0'0'27,"0"0"-6,0 0-16,0 0 0,0 0 0,15 4-2,-6-4-2,5 0 1,5-2-1,0-1 1,-1-1-1,2 2-1,1 0 0,-5-1 0,-5 1 0,0 0-1,-3 2-1,-8 0-3,8 0-10,-8 0-7,0 0-8,-8-2-26,8 2-26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20.5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0 145,'0'0'33,"0"0"-11,0 0-14,0 0-2,0 0 0,-3 10-2,3 1-1,0 3-1,0 4 0,0 2-1,0 2 0,-3-2-2,1 3-2,-2-8-3,4-2-14,-1-3-4,1-10-11,0 0-35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21.1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3 142,'0'0'34,"-4"-7"-11,4 7-15,0 0-2,6 11-1,-3-2 0,7 5-2,-7 2-1,7 2 0,-4 3 0,4 1-1,-1 1 0,1-3 0,0 3 0,-2-3-1,0-4 1,0-1-1,-1-4 0,-3 0 0,-4-11 0,12 9-1,-12-9-1,0 0-1,0 0-3,0 0-13,3-7-3,-3-1-12,0-2-28,1 0-23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21.3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180 10 132,'2'-11'37,"-2"11"-12,0 0-17,0 0 0,0 0-2,0 0-2,-3 5 0,-3 4-1,-4 2-1,-4 1 0,1 3 0,-3 3-1,2 1 0,-4 0 0,2-2-1,-2 0 1,5-2-1,0-1 0,1-2-2,5-2 0,-2-8-5,9-2-13,0 7-3,0-7-12,9-1-34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22.0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115-1 149,'0'0'29,"0"0"-8,-7 4-14,7 3-1,0-7-1,0 14-2,0-6 0,0 4-1,0 0 0,0 2 0,-1 1 0,-5 0-1,1 0 0,1 0 0,-5-4 0,5 2-1,-8-4 0,5-3 0,-2 1 0,-1-6-1,3-1-3,-5-5-7,7-3-10,-5-6-4,6-3-17,1-2-36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25.7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1 123,'0'0'38,"0"0"-14,0 0-16,0 0-1,0 0 1,12-3-3,-12 3-1,17 0-1,-5 3 0,4 4-1,0 1-1,2-1 0,2 1 0,-3 4 0,-1-2 0,-2 3 0,-3-5 0,-5 4 0,-3-3 0,-3 1 0,-2 0 0,-3-2-1,-8 2 1,-3-3-1,-6 2 1,0-1-1,-3 1-1,2-5-2,2 6-12,2-7-5,4-1-4,3-4-17,9-12-36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22.2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7 171,'0'0'26,"0"0"-7,0 0-13,5-8-2,-5 8-2,0 0-1,0 0-3,0 5-9,0-5-10,0 0-5,0 0-17,0 0-38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24.5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85 11 8,'0'0'40,"10"-7"-5,-10 7-8,0 0-6,11-4-6,-11 4-2,0 0-3,0 0-3,0 0 0,0 0-2,0 0-1,0 0 0,-2 5-1,2-5-1,-11 9 0,0-2-1,5 0 1,-4 0-1,3 1 0,-5-2 1,2 0-1,3 1 0,-3 0 0,1-2-1,9-5 1,-9 6 0,9-6-1,-1 7 0,1-7 0,0 9 1,0-9-1,4 8 0,-4-8 1,13 13-1,-6-8 1,4 0-1,0 0 1,1-1-1,-2 2 1,0 0-1,2-2 0,1-1 2,-7 1-2,0-1 0,-6-3 0,12 8 0,-12-8-2,0 0 1,0 0-2,10 4-2,-10-4-10,0 0-9,-3 0-14,3 0-29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25.0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0 110,'0'0'43,"0"0"-18,0 0-15,0 0-2,5 5-2,-5-5-2,11 6-1,-11-6-1,16 8 0,-10-5 1,5 0-2,-1 1 1,-3 1-1,3-4 1,-2 6-1,0-4-1,5 0 1,-7 0-1,3 1 0,-9-4 0,15 4-1,-15-4-2,6 1-1,-6-1-12,8 2-6,-8-2-12,0 0-31,0 0-14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25.9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60 158 151,'0'0'29,"0"0"-13,3-4-9,-3 4-2,11-14-1,1 6 0,-6-7-2,4 4 0,2-6 1,-3 2-1,-1 0-1,4-2 0,-6 3 0,-2 2 0,4 2-1,-7 3 1,-1 7-1,0 0 1,0 0 0,0 4-1,0 8 1,-1 4-1,-5 2 1,3 6-1,-2 1 0,4 2 1,-2 2-1,-3-3 0,5 1 0,-1-2 0,2-3 0,0-5 0,0-2 0,0 0 0,2-6 0,-1 0 0,-1-9 0,0 13 0,0-7 0,0 1 0,0-7 0,-7 12 0,7-12 0,-13 7-1,3-3 1,4-4 0,-6 1 0,2 0-1,1-1 1,-3 0 0,1 0 0,3-1 0,-3 0 0,2 1 0,2 0 0,7 0 0,-11 0 0,11 0 0,0 0 0,0 0 0,0 0 0,11-3 0,0 1 0,-2-1 0,4 2 1,3 1-1,-1-3 0,2 2 0,5 0 1,-7 0-1,2 1 0,0 0 0,-1 0 0,-3 0 0,0 0 0,0 0 0,-7-3 0,-6 3 0,10-3 0,-10 3 0,0 0-1,0 0-1,0 0-3,0 0-10,-7 0-7,7 0-8,-13 0-28,7 0-29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29.2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5-1 25,'0'0'67,"0"0"-17,0 0-29,-6 9-8,6 6-3,0 1-3,5 6-2,-4 2-1,8 5-1,-2 3-1,2 5 0,1 1 0,-1 3-1,-2 1-1,0-4 1,-5-2-1,5-6 0,-2-6 1,-1-5 0,2-13-1,1-6 1,0-7 0,2-8 0,3-5 0,-2-3-1,3-5 1,-2-1-1,0-1 0,-1 1 2,-1-3-2,0 3 0,-3 1 0,0 3 0,0 2 0,-4 5 0,1 3 0,-1 3-2,-2 12 1,3-12-2,-3 12-3,0 0-13,0 0-5,6 4-19,-6-4-28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29.5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40 151,'-12'0'29,"4"1"-12,-1-1-10,9 0-1,0 0-2,0 0-1,0-8-1,3 4 1,5-1-2,7 2 0,3-2 0,1 2-1,1-1 0,2 1 0,0 3-2,1-6-2,1 6-9,-7 0-9,2 0-7,-7 2-28,-2 2-23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29.7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1 153,'0'0'31,"0"0"-10,0 0-16,0 9 0,0-9-1,-3 10 0,-1-3-3,4 3 1,-2 1-2,2 2 1,0-2-1,0-3 0,0-8-1,2 8-1,-2-8-6,10 0-11,-1-9-4,0-7-16,-1-2-29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29.9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0 161,'-12'0'28,"3"0"-8,2 7-14,-1-1-2,8-6-1,-7 12-3,7-12-4,2 12-12,-2-12-7,5 7-10,-5-7-30,11-2-20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31.3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5 62,'0'0'61,"0"0"-22,-7-5-23,7 5-5,0 8-3,4 1-2,-1 2-2,6 4-1,-2 1 0,6 1 0,0 1-1,3 1-1,-1 1 2,1-2-2,-1 1 0,-1-2-1,0-1 1,-6-4-1,3 1 0,-4-6 0,-3 1 0,-4-8-2,6 7-3,-6-7-8,0-6-9,0-3-9,0-2-27,0-3-23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31.6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251-1 132,'0'0'37,"-14"9"-13,1-2-16,1 8-2,-3-4 0,-1 7-2,-3-3-1,2 5 0,-7-1-1,5 1-1,-1-1 1,-2-1-2,6 1 1,0-2-1,3-1-1,1-6-1,8 2-2,4-12-11,0 0-6,0 0-10,0 0-26,0-7-23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26.9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158-4 23,'1'-8'60,"-1"8"-11,0 0-26,0 0-4,0 0-6,0 0-2,0 0-4,0 0-1,0 0-1,-2 15-2,-7-5 1,3 10-1,-5 4-1,4 9-1,-7 5 1,0 6-1,-3-1 0,-1 3 0,6-2-1,-3-6 0,6-4 0,-4-9-1,9-7 0,-5-10-2,9-8-2,0 0-13,1-14-3,8-9-9,-2-5-27,3-10-23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32.5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0 110,'0'0'46,"0"0"-19,0 3-16,0-3-3,-3 14-2,-3-4-2,2 7-1,-2-5 0,1 7-1,1 0 0,3 0-1,-1-2 0,2 1 0,2-3-1,2-5 0,2-1 0,-6-9-1,12 9 0,-12-9-2,17-5-1,-14-7-7,6 2-10,-3-5-10,-1 1-24,1-6-23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32.7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6 88,'-12'-8'54,"12"8"-22,0 0-18,-5 3-8,5-3-1,0 0-2,-5 8-4,5-8-8,0 0-11,0 0-12,0 0-23,0 0-20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20T21:01:33.8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34.8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218 13 28,'0'0'41,"0"0"-8,9-9-3,-9 9-12,0 0-4,0 0-3,0 0-4,0 0-1,0 0 0,-6-4-2,6 4 0,-12 0-2,5 1 0,-3 0 0,-1 2 0,0-1-1,-3 4 0,1-2 0,0 3 1,-4-3-2,2 3 1,-1 3 0,0-2 0,1 3 1,1-1 0,0 0-1,6 3 0,-1-4 0,6 4 0,0-3 0,3 0-1,4-1 0,7 0 1,0-2-1,4 1 0,1-3 0,5 0 1,-2-3-1,4 0 0,-6 1 0,2 0 0,0-2 1,-5 0-1,-1-1 0,-2 0-1,0 0 1,-11 0-1,11-1 0,-11 1-2,8-3-4,-8 3-8,0 0-8,3-9-10,-3 9-32,0 0-16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35.1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37 98,'0'0'51,"0"0"-23,0-6-17,11 5-3,-7-4-2,11 5-1,-4-3-1,7 3-1,-1-2 0,1 2-1,1 0-1,0 0 2,-3 0-3,0 0 0,-1 0 1,-2-1-1,-3-4 0,-1 2-1,1 1-3,-10 2-3,12-5-12,-12 5-6,6-4-19,-6 4-30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36.3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196 72 67,'0'0'47,"4"-10"-17,-2 1-13,-2 9-5,5-13-4,-5 13-3,3-13 1,-3 13-2,0-9 1,0 9-1,0 0-1,-4-9 0,4 9 0,-13-6-1,4 4 0,9 2-1,-15 0 0,15 0 1,-13 1-2,7 6 1,-2 0-1,2 0 0,1 5 1,-3-1-1,3 0 0,-2 4 0,4 0 1,0-2-1,3 5 0,0-4 0,0 2 0,0-3 0,0 2 0,0-1 0,0 0 0,0-3 0,-1 1 0,-4-1 0,-1 0 0,1 0 0,-4-3 0,3 0 1,-6-1-2,5-2 1,-3 0 0,2-1 1,3-3-1,5-1 0,-11 2 0,11-2 0,0 0 0,0 0 0,0 0 0,0 0 0,3 9 0,-3-9 0,5 10 1,-2-3-1,-3 2 1,0 0-1,0 4 0,-3-3 1,-2 3-1,1-2 0,0 3 0,1-4 0,-3 3 0,3-4 0,1 2 0,2 1 0,0 0 1,0 1-1,0 2 0,3 0 0,2 1 1,-1 1-1,0-1 1,2 1-1,2-5 0,0 0 0,0-4 0,2-2 0,-1 1-1,-1-6-1,6 2-5,-9-3-12,7-5-5,-6-4-11,6 1-35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36.8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74 156,'0'0'28,"-3"0"-6,-8 5-15,10 7-2,-2 0-1,-3 3-1,5-1-2,1 2 1,1-1 0,8-4-1,4 1 0,-1-6-1,5-3 1,1-1-1,2-2 1,4-5-1,-4-3 0,4-3 1,-7-2-2,1-3 2,-7-1-1,-5 0-1,-4-3 1,-5 0 0,-9 0 0,-3 4 1,-4 1 0,-1 5-1,-2 3 1,2 6 0,2 3-1,-2 9 1,6 4-2,3 1 0,1 8-4,-4-4-11,11 1-6,2-5-7,2 1-22,5-8-38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37.3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0 148,'0'0'33,"0"5"-9,0-5-13,0 9-3,0-9-3,-10 14-1,6-7-1,-4 7-2,4-2 0,1 4-1,-6-3 0,5-1-1,1 1-1,3-13-3,-1 13-7,1-13-8,0-7-6,2-9-17,4 1-36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37.5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17 145,'0'-7'34,"0"7"-11,0 0-13,-3-11-4,3 11-2,0 0-3,0 0-12,-1 8-9,1-8-7,0 0-20,0 0-38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38.9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39 161 62,'0'0'62,"0"0"-22,3 0-25,5-5-4,-3-4-4,4 4-2,-1-4-2,0-2-2,3 1 1,0-3-1,-3 1 0,2-1 0,-4 1-1,1-1 1,-4 2 0,-2-1 0,-1 1 0,0 3 0,0 8 0,0-7 0,0 7 0,-3 4-1,2 6 1,-1 5 1,1 3-2,-3 2 1,1 3 1,1 1-1,1-1 0,-2 1-1,3-5 1,-6 0 0,5-2 0,-1-2-1,2-3 0,-1-4 0,1-8 0,-3 12 1,3-12-1,0 0 0,-11 4 0,11-4 0,-8 0 0,-3 0 0,3 2 0,-1-2 0,-1 1 0,2-1-1,-5 0 1,4 0 0,4 2 0,5-2 0,-12 1 0,12-1 0,0 0 0,0 0 0,0 0 0,0 0 0,0 0-1,0 0 2,12 0-1,-4 0 0,7 0 0,1-1 0,5 0 1,-4 0-1,1 0 1,1 0-1,1 1 0,-7 0 0,-4-1 0,0 0 0,-9 1-1,7-1-1,-7 1-2,0 0-11,0 0-7,0 0-6,-4-8-28,4 8-28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27.1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8 126,'1'-8'40,"-1"8"-14,0 0-12,9 8-6,-9 2-2,2 7 0,1 2-3,6 7 0,-5 1-2,6 6 1,-3-1-1,4 6 0,-2-1 0,0 0-1,2-3 1,-5-1-1,4-4 0,-5-8-1,4-5-1,-6-8-4,8-3-11,-11-5-4,6-5-6,-6-10-20,0 0-36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40.1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18 85,'0'0'46,"0"-8"-20,0 8-11,0 0-4,-4-9-4,4 9-1,0 0-1,0 0-1,0 0-1,7-2 0,-7 2-1,8 0 1,0 0-1,3 2-1,-4 0 0,3 2 2,3 2-2,-4 3 0,1-1-1,2 6 1,-8-2-1,7 7 1,-9-3-1,1 3 1,-1 1-1,-2 0 0,0 1 1,0-3-1,-3-2 0,0-2 0,-4-1 0,4-2 1,0-2-1,3-9 0,-5 12 0,5-12 0,-5 6 0,5-6 0,1 8 0,-1-8 0,10 9 0,1-6 0,-4 2 0,3 2 1,2-2-2,-5 2 1,3-1 1,-4-1-2,-6-5 2,9 13-1,-9-13 1,-2 9-1,2-9 0,-13 9 0,3-4 1,3-1-1,-3-2 0,-1 0 0,4 2 1,-3 0-1,4-1 0,6-3 1,-10 8-1,10-8 0,-5 6 1,5-6-1,-8 7 1,8-7-1,-2 13 0,2-13 0,-1 12 1,1-1-1,0-1 0,0 3 0,0 0 0,1 1 0,1 0 0,-1 2 0,0 2 1,4-1-1,-4 1 0,-1 2 0,0 3 1,-1-2-1,-6 0 1,2-3-1,-4 1 1,2-1-1,-6-3 1,1-4-1,-1-2 0,0-2 0,4-1-2,-5-6-1,14 0-8,-15 1-10,15-1-4,-10-4-14,10 4-38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41:13.6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13-2 60,'0'0'46,"0"0"-8,0 0-17,1-9-7,-1 9-3,0 0-4,0 0-2,0 0 0,0 0-2,0 4-1,0 3 1,0 6-2,0 3 1,0 4-1,0 7 0,-1 2-1,1 3 2,-3-3-1,-1 0-1,1-5 0,-1-3 1,4-3-1,0-8 1,0-10-1,0 0 1,4 0-1,0-7 1,3-8-1,3-2 0,-1-7 1,-1-2-1,6-2 0,-1 2 0,-1-1 0,0 6 1,1 1-1,0 5 1,-2 6-1,1 5 1,-4 4 0,1 1-1,-4 8 1,0 3-1,-1 3 1,-3 5-1,-1-2 0,0-1 0,0 2 1,0-5-1,0-3 0,0-2 0,0-9 0,5 2 0,2-5 0,0-7 1,3-5-1,2 0 0,3-2 0,-1-3 0,0 3 0,-1 4 0,0 0 0,-1 6 0,-3 6 0,1 1 1,-2 5-1,-3 8 1,0-1-1,-3 6 1,2 1-1,-3 0 0,1-1 1,-2 2-1,1-3 0,-1-1 0,0-3 0,0-3-1,3-1-2,-3-9-3,12 3-9,-5-7-7,5-4-5,3-6-21,0 1-35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41:14.1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117 74 131,'0'-11'37,"0"0"-14,0 3-12,-2-6-4,2 5-1,0-2-2,0 11 1,-7-10-3,7 10 0,-13 1 0,5 7 0,-2 2-1,-3 6 0,0 3-1,2 4 1,-2-2 0,0 2-1,6-3 0,3-2 1,1-3-1,3-5 1,9-6-1,1-3 1,2-2-1,1-6 0,6-3 0,-4-2 1,1-5-1,-2 1 0,-1-4 0,-3 5 0,-3 2 0,-3 5 0,-4 8 0,0 0 0,0 5 0,-4 10 0,0 4 1,1 1-1,0 3 0,3-4 0,0-2 0,3-5 0,2-2 0,4-2-1,1-6 0,1-3-3,5 0-5,-5-8-11,5 0-2,-2-5-11,3-1-30,-1-5-25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41:14.4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0 141,'0'0'34,"-9"0"-11,8 9-9,1-9-7,0 17-1,2-6-2,6 2-1,-1-1 0,7 3-2,-1-2 1,1 5-1,1-6-1,1 2 1,-2-1-1,1-3-1,-4-1 0,-1-6-3,4 4-6,-7-8-11,0-4-3,-1-4-11,1 0-35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41:14.6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221-2 159,'-9'0'28,"9"0"-7,-11 6-13,8 2-2,-6-3-1,4 6-1,-4-3-1,2 5-1,-3-1 0,-1 3-1,-2 2 0,-1-3 0,-4 4-1,1 0 0,-2-4-1,-1 0-1,8 3-3,-7-10-16,11 4 0,1-8-9,7-3-27,0 0-34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6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109 36 62,'0'0'56,"3"-12"-19,-3 12-20,2-7-4,-2-1-4,0 8-1,0 0-3,-8-4-1,0 2 0,8 2-1,-17 2-1,12 5 0,-9 3-1,3 0 0,-1 5 0,2 3 0,0 1 0,2 5 0,1 3-1,4-1 1,3-1-1,0-1 0,4-5 0,8-2 0,3-5 1,4-5-1,6-7 0,-5-2 0,5-6 1,-2-4-1,1-3 1,-5 3-1,-3-1 0,-5 3 0,1 2 1,-12 8-1,6-9 0,-6 9 0,0 6 0,0-6 0,0 14 0,4-3 0,1-2 1,1-1-1,4-2 0,2-1 1,5-5-1,-1-2 1,0-7 0,2 0-1,-1-5 1,-1 1 0,-3-4-1,-1 1 1,-5-1 0,-5 0 0,-2-1-1,-4 1 0,-7-1 1,-2 1-2,0 3 1,-3 1-2,4 4-1,-4-3-7,5 12-9,5-2-4,6 2-9,-11-1-29,11 1-26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6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132 66 150,'0'0'28,"0"0"-8,0 0-13,0 0-2,0 7 0,0 5-2,0 3 1,-2-1-2,2 5-1,-1-1 1,1-1-1,0-1 0,0-4-1,0-1-1,0-11 0,0 10 0,0-10-2,0 0-1,-5-10 0,1 2-1,-3-7 0,-5 0 1,-1-2 1,0-1 1,-3 0 2,1 2 2,2 3 0,1-4 2,5 10 0,0-4 0,7 11 1,-5-12-2,5 12 1,7-7-1,5 5 0,-2 0-1,9-3 0,0 1-1,5 1 0,2 0 1,-1-1-2,1 1 1,-4 0-1,2 3 0,-5-2-1,-5 2-4,-7-3-8,4 3-7,-11 0-3,13 5-16,-13-5-32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6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8 104,'0'0'47,"-3"-9"-21,3 9-11,0 0-5,0 0-3,0 0-2,0 5-1,0-5 0,3 14-2,1-4 1,2 2-1,1 4 0,2 1 0,3-1-1,0 1 0,-2-1 1,3 1-2,-1-1 1,2-3-1,-4 0 0,1 0 0,0-3 1,1 0-1,-6 2 0,3-5 0,-6 0 0,-3-7-1,8 12-1,-8-12-2,0 0-9,0 0-6,8 0-6,-8-13-13,0 1-34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6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230-1 163,'0'0'25,"-8"0"-6,-3 1-13,8 10 0,-9-3-1,3 5-2,-2 2-1,-1 6 1,-3 1-1,-1 3-1,-1 1 0,1-1 0,-5 1 0,4-3-2,0 0 0,3-7-2,4 0-11,2-5-5,8-11-5,-13 5-14,13-5-33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6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45,'0'0'59,"0"0"-15,0 0-26,0 0-6,0 0-3,0 0-2,3 3-4,4 4 0,2 0 0,2 2 0,3-1-2,2 3 1,0-1-1,4 3 0,-2-3 0,4 2 0,-5-2-1,4-1 1,-5 0-1,-2-3 1,0 1-2,-6-2 0,0 0-2,-8-5-10,8 0-8,-8 0-10,2-7-24,-2 0-20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27.3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26 176,'-10'7'23,"8"3"-5,2-10-12,13 6-2,1-6-1,8 3 0,3-3-2,5 0-1,1-3-2,-1-4-11,4 1-7,-7-5-4,0 2-14,-4-6-34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6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213 0 116,'-7'12'39,"-5"-1"-13,-2 4-19,4 5 0,-8-4-1,5 7-1,-8-1-2,5-3 0,-6 0-1,6-2 0,-3-3-1,6-2-2,1 0-2,1-6-11,11-6-6,-10 6-10,10-6-25,0 0-21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6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241 74 65,'6'-9'54,"-6"9"-25,4-12-9,-4 2-8,0 10-4,-5-12-1,5 12-2,-15-16 0,2 10-2,-3 0 0,-5 5-1,-2-1 1,1 6-2,-4 3 1,-1 4-1,3 3 1,3 0-1,5 2 0,1 0 0,8-3-1,6 3 1,2-6-1,11 6 0,5-5 1,5 4-1,2-4 0,2 4 0,-1-2 1,-8 1-1,2 0 1,-7-4 0,-5 1-1,-7 1 1,-4-2 0,-8 0-1,-4-2 1,-1-1-1,-4-1 1,-2-1-1,2-3 0,-1-2 0,6 0 0,2-3-1,6 2-2,0-3-1,8 4-11,0 0-6,10 0-7,3-2-20,8 2-36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6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0 165,'0'7'25,"0"3"-4,0-10-14,-5 13-2,-2-4-2,6-2-1,1-7-1,-6 11 0,6-11-1,0 0 0,0 9-2,0-9-2,0 0-10,6-7-6,-1 0-8,-2-3-18,3-4-35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6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 19 150,'3'-11'30,"-3"11"-8,0-11-14,0 11-2,0 3-2,0 12 1,-4-1-2,0 9-1,-4 4 0,1 5 0,-2 3-1,0 2 1,1-2-1,2 0-1,0 1 0,3-6 1,2-3-1,1-4 0,1-3 0,3-2-1,2-7 2,3 0-1,-2-4 0,7-5 0,-1-1-1,-3-1 1,5-1-3,-2-8-2,4 2-13,-4-3-3,-1-3-8,-3 1-21,-5-3-34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6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33 163,'-12'0'27,"3"-3"-6,9 3-9,-6-7-8,6 7 0,10-10-1,1 6-2,2 2 0,3-2-1,1 4-2,2-3-3,6 3-11,-6 3-5,2 3-6,-2-1-20,-3 6-36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6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7 174,'0'0'23,"-4"13"-4,4-13-15,0 0-2,-6 7-2,6-7-8,0 0-11,-3-9-4,3 1-15,0-2-31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0 134,'0'0'35,"0"0"-13,0 0-11,0 4-3,0-4-2,-5 16-2,3-9 0,2-1-1,0-6-2,0 14 1,0-14-1,0 0 0,7 0-1,-7 0 0,9-6 1,-9 6-1,7-14 0,-7 14 0,1-8 0,-1 8 0,0 0-1,-8 0-3,6 6-6,-4-1-8,6 10-6,-6-6-12,4 6-32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19-2 153,'-6'0'29,"6"0"-8,0 0-14,0 0-2,0 0-2,-4 9 1,4-9-2,0 0 0,0 0-1,0 0 1,0 0-1,0 0 0,0 0-1,0 0-1,-3 5-1,3-5-11,0 0-7,-6 6-6,6-6-17,0 0-38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42 55,'0'-14'43,"0"7"-9,0 7-11,3-13-9,-3 13-3,0-8-3,0 8-2,-3 6 0,3 5-2,-3 1-1,0 5 0,0 6-2,3 3 1,0 2 0,0 4-1,2 2 0,5-1-1,-1 7 1,3-3-1,-2 3 1,3-3-1,-2 2 0,2-5 0,-1-1 0,-2-9 0,-3-3 0,4-4 1,-4-8-1,-4-9 2,12 4-2,-6-6 1,2-11-1,1 0 1,0-8 0,0-4-1,1-2 0,1-6 1,0 0-1,2-5 1,-4 1-1,1-5 1,0 2-1,-1-1 0,0-1 1,-4 8-1,3 0 1,-4 8-1,-1 6 0,0 5 0,0 5 0,-3 10 0,0 0-2,0 0 0,0 10-5,-3 2-12,0 5-3,-4 1-12,2 1-29,-2-2-18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28 79,'0'0'52,"0"0"-19,0 0-21,0 0-2,-2-3-2,2 3-3,0 0-1,0 0-1,5-5-1,-5 5 1,8-1-1,1 1 0,-2-1 0,4-3-1,3 2 0,1 0 0,0 0 1,1 1-2,-2-2 1,1 2-2,-5-1 1,0 0-2,0 2-1,-10 0-5,14 0-11,-14 0-5,8 0-18,-8 0-29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08:13.1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72 20 20,'0'0'23,"2"-5"-4,-2 5-2,2-6-6,-2 6-5,0 0 0,0 0 2,6-4 1,-6 4 0,0 0 1,0 0 1,0 0-1,2-6 0,-2 6-3,0 0 1,0 0-3,0 0 0,0 0-1,0 0 0,0 0-1,-2 0 0,2 0 0,-8 9 0,5-2-1,-1 2 1,-3-1 0,-2 3-1,3 0 0,-2 1-1,-2-1 0,3-1 0,1 1 0,-1-2-2,3-1 2,1-2-2,3-6 1,0 9 0,0-9 0,7 3 0,1-2 0,-1-1 0,0 0 1,3 0-1,1 0 0,0 0 1,0 0-1,-1 0-1,0 0 3,-4 0-2,4 0-1,-1 0 1,-6 0 1,5-1-1,-8 1 0,9-3 1,-9 3-1,5-4 1,-5 4-1,9-7 1,-9 7-1,10-8 0,-8 2 0,3 0 0,0 0 0,-3-2 0,5 1 1,-4-1-1,-2 3 0,-1 5 0,4-10 0,-4 10 0,0 0 0,0 0 1,0 0-1,0 0 0,-2 8 1,0 1-1,0 2 1,-6 1-1,4 2 0,-3 0 0,4 0 0,-4 1-1,3-2 1,-2-2 0,3-1 0,1-3 0,2-1 0,0-6-1,-1 6 0,1-6-3,3 0-10,-3 0-7,13-8-7,-5 0-22,4-3-41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27.6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0 181,'5'9'23,"3"-1"-3,-2 5-16,7 5-1,-5 1 0,11 5-1,-7 2-2,5 1 1,-1-1-1,0-2 0,-2-3-1,-1-7-2,2 0-7,-8-8-10,5-6-3,-7-5-12,4-6-31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125 13 90,'0'-7'47,"0"7"-24,0 0-10,-4-2-3,4 2-4,0 0-1,-7-4-1,7 4 0,0 0-2,0 0 0,-10 0 0,10 0 0,-6 4-1,-2 3 0,1 1 0,0 5 1,-1 1 0,0 1-1,0 6 0,-3 0 2,3 1-2,0 1-1,-1-3 1,3 3 0,2-3-1,2 3 1,-2-4-1,4 0 0,0-5 0,0 2 1,0-3-2,0-1 1,0-2-2,0-10-2,6 16-8,-6-16-8,7 0-7,-7 0-20,16-11-32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0 137,'0'0'33,"0"0"-10,3 8-16,-3-8-1,0 16-1,-3-9-2,3 5-1,-3-2-1,2 1 0,-1-4-1,2 1-1,0-8-3,0 0-4,0 0-13,0 0-5,5-9-22,2-4-27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11 132,'-1'-9'36,"1"9"-14,-9-3-12,9 3-4,-7 0-4,7 0-7,-2 12-12,2-5-8,0 0-15,0 2-28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0 151,'0'16'28,"0"-4"-7,0 7-15,-5-5-1,-1 2-1,1 1-2,-1-5-1,-2 0-1,4-6-2,1 3-11,3-9-6,-7 2-9,7-2-24,-2-12-24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84-1 166,'8'8'25,"-8"-2"-6,6 10-14,-6-3-2,6 9 1,-6-1-2,3 9 0,-3 1-1,1 2 0,-1 2 0,0 0 0,0-3 0,-4 3 0,-2-5-1,-1-3 0,-2-5 0,2-5 1,-6-3-1,0-1-1,2-6 0,0-4-1,2 0-4,-1-6-10,5-4-6,2-7-8,3-6-27,0-4-26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30 165,'-1'-8'26,"-5"1"-6,1-2-12,5 9-3,-7-6-2,7 6-2,0 0-1,-9 0-2,9 0-8,0 9-9,0-1-4,0-8-16,3 13-31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10 100,'0'0'49,"6"-10"-21,-6 10-17,0 0 0,9 0-5,-5 6-1,2 4-2,0 6 0,0 2-1,3 7 0,-5 0 1,6 4-1,-5 0-1,0 3 0,-2-2 0,-3-3 0,0 0 0,-5 0 0,-3 0 0,-2-1-1,-2-3 0,1-2-1,-1 2 0,-4-4-1,4 0-3,-1-9-10,6 2-6,7-12-8,0 0-27,0 0-23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156 25 15,'0'0'59,"10"-8"-9,-10 8-24,5-5-9,-5 5-4,0 0-3,9-7-3,-9 7-2,0 0 0,0 0-2,-9-5 0,9 5-1,-12 0 0,5 0 0,0 2-1,-2 3 2,-3 0-2,0 0 0,-1 5 0,-1 2 0,0-1 0,-3 3 0,5 2-1,-1-4 1,0 6-1,4-5 1,5 4-1,1-3 1,3-2-1,4 1 0,7-3 0,-3 1 1,7-1-1,1-3 0,1 1 0,2-3 1,-1 0-1,-2-3 0,0 1 0,-1-1 0,-2-2 0,-1 0 0,-5-1 0,2 0-2,-9 1-1,13-3-3,-13 3-10,1-9-5,-1 9-9,2-12-28,-2 12-22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40 140,'0'0'33,"0"0"-11,1-2-14,-1 2-2,16-6-1,-4 3-2,2 2-1,-3 0 1,6 0-2,-2 0-1,3 0-1,-2 1-4,-1-3-11,0 0-6,-4-5-9,0 2-29,-1 1-20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113 4 116,'0'-7'41,"0"7"-20,0 0-9,0 0-2,-5 0-4,5 7-1,-8 1 0,7 2-2,-2 4 0,0 3-1,-1 4 0,-2 5-1,1 2 0,-2 3 0,0-1-1,-2-2 1,2 4-1,-5 1 0,5-5 1,-2-1-1,0-6 1,2-2-1,5-4 0,1 1 0,1-4 0,0-1 0,0-2 0,1-1 0,-1-8 0,6 12 0,-6-12 0,12 6 0,0-6 0,-5 0 0,6-4 0,2 1 0,1 1 0,1-2 1,4-1-1,-5 3 0,1-1 0,-1 3 0,-2 0 1,-1 0-1,-4 0 0,-2 1 0,-7-1 0,9 0-1,-9 0-1,0 0-1,0 0-7,0 0-9,0 0-5,0-8-14,0 8-34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27.8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178-1 166,'-14'7'26,"1"7"-6,-4 1-13,6 7-1,-5 0-2,3 5-1,-4 1-2,2 0-1,-1-1-3,0-7-11,2 1-5,3-9-6,6-4-16,5-8-37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51 134,'-10'-1'36,"10"1"-11,0 0-12,0 0-6,13-5 0,-2 0-3,7 0-2,-1 2 0,6-1 0,-3 0-1,4 1 0,-9 0-1,1 1-1,-3-1 0,-6-2-3,2 5-4,-9 0-12,0 0-2,0-8-14,0 8-30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94 156,'0'0'28,"1"-14"-7,8 8-15,2-4 0,7 4-1,2-2-1,1 2-2,4-1 1,-3 4-1,1-2-1,-4 2 0,0-2 0,-3 2-1,-3 1 0,-2-1-1,-6 3-3,-5 0-11,8-6-5,-8 6-6,0 0-18,-6-7-34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 85,'0'0'55,"0"0"-23,-6 9-18,7 2-4,4-2-2,5 9-2,-1-2-2,7 8-1,0-2-1,3-1 1,1-1-2,-1 0 0,-1 0 0,-1-5-1,-2 0 1,-1-4-1,-3-1 0,-6-2 0,4-3-2,-9-5 0,8 11-9,-8-11-8,0 0-7,0 0-17,0-12-35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202 4 134,'-5'-8'35,"5"8"-12,-13 5-16,3 3-1,1 6 0,-2 3-2,-1 5-1,-3 0 1,2 1-2,-1 2 0,-1-1-1,3-3 0,-1-3 0,-1-3-1,2-3 1,0-1-2,3-5 0,9-6-1,-13 6-1,13-6-5,0 0-11,0 0-6,0 0-15,0 0-31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0 148,'0'8'30,"0"-8"-8,-3 12-16,3-12-1,-3 16-1,3-9-1,0 3-2,1-1 0,4 0 1,-2-1-2,-3-8-2,11 13-1,-11-13-6,11 0-11,-11 0-6,14-13-18,-6 1-31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5 142,'-12'-4'33,"5"2"-12,-2 2-13,3 0-4,6 0-2,0 0-6,0 0-14,6 6-7,3-6-15,-1 0-30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18 160,'0'0'27,"0"0"-6,0 0-16,0 0 0,0 0 0,15 4-2,-6-4-2,5 0 1,5-2-1,0-1 1,-1-1-1,2 2-1,1 0 0,-5-1 0,-5 1 0,0 0-1,-3 2-1,-8 0-3,8 0-10,-8 0-7,0 0-8,-8-2-26,8 2-26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0 145,'0'0'33,"0"0"-11,0 0-14,0 0-2,0 0 0,-3 10-2,3 1-1,0 3-1,0 4 0,0 2-1,0 2 0,-3-2-2,1 3-2,-2-8-3,4-2-14,-1-3-4,1-10-11,0 0-35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3 142,'0'0'34,"-4"-7"-11,4 7-15,0 0-2,6 11-1,-3-2 0,7 5-2,-7 2-1,7 2 0,-4 3 0,4 1-1,-1 1 0,1-3 0,0 3 0,-2-3-1,0-4 1,0-1-1,-1-4 0,-3 0 0,-4-11 0,12 9-1,-12-9-1,0 0-1,0 0-3,0 0-13,3-7-3,-3-1-12,0-2-28,1 0-23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180 10 132,'2'-11'37,"-2"11"-12,0 0-17,0 0 0,0 0-2,0 0-2,-3 5 0,-3 4-1,-4 2-1,-4 1 0,1 3 0,-3 3-1,2 1 0,-4 0 0,2-2-1,-2 0 1,5-2-1,0-1 0,1-2-2,5-2 0,-2-8-5,9-2-13,0 7-3,0-7-12,9-1-34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28.4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144 6 171,'0'0'25,"2"-8"-6,-2 8-16,0 0 1,-3 0-2,3 0-1,-13 7 1,5-2-1,-1 2 0,-4 1 0,-1 2-1,-2 2 2,1-2-1,1 2-1,-1-1 1,4 1 0,2-2-1,5 0 1,3-3 0,1 2-1,10-2 1,-3 1-1,6-1 1,2 1-1,2-2 1,3 1-1,-1-3 0,-4 1 0,1 0-1,-2-4 0,-1 2-2,-13-3-4,14 0-12,-14 0-3,0 0-8,-3-3-29,-7 3-26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115-1 149,'0'0'29,"0"0"-8,-7 4-14,7 3-1,0-7-1,0 14-2,0-6 0,0 4-1,0 0 0,0 2 0,-1 1 0,-5 0-1,1 0 0,1 0 0,-5-4 0,5 2-1,-8-4 0,5-3 0,-2 1 0,-1-6-1,3-1-3,-5-5-7,7-3-10,-5-6-4,6-3-17,1-2-36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7 171,'0'0'26,"0"0"-7,0 0-13,5-8-2,-5 8-2,0 0-1,0 0-3,0 5-9,0-5-10,0 0-5,0 0-17,0 0-38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85 11 8,'0'0'40,"10"-7"-5,-10 7-8,0 0-6,11-4-6,-11 4-2,0 0-3,0 0-3,0 0 0,0 0-2,0 0-1,0 0 0,-2 5-1,2-5-1,-11 9 0,0-2-1,5 0 1,-4 0-1,3 1 0,-5-2 1,2 0-1,3 1 0,-3 0 0,1-2-1,9-5 1,-9 6 0,9-6-1,-1 7 0,1-7 0,0 9 1,0-9-1,4 8 0,-4-8 1,13 13-1,-6-8 1,4 0-1,0 0 1,1-1-1,-2 2 1,0 0-1,2-2 0,1-1 2,-7 1-2,0-1 0,-6-3 0,12 8 0,-12-8-2,0 0 1,0 0-2,10 4-2,-10-4-10,0 0-9,-3 0-14,3 0-29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0 110,'0'0'43,"0"0"-18,0 0-15,0 0-2,5 5-2,-5-5-2,11 6-1,-11-6-1,16 8 0,-10-5 1,5 0-2,-1 1 1,-3 1-1,3-4 1,-2 6-1,0-4-1,5 0 1,-7 0-1,3 1 0,-9-4 0,15 4-1,-15-4-2,6 1-1,-6-1-12,8 2-6,-8-2-12,0 0-31,0 0-14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60 158 151,'0'0'29,"0"0"-13,3-4-9,-3 4-2,11-14-1,1 6 0,-6-7-2,4 4 0,2-6 1,-3 2-1,-1 0-1,4-2 0,-6 3 0,-2 2 0,4 2-1,-7 3 1,-1 7-1,0 0 1,0 0 0,0 4-1,0 8 1,-1 4-1,-5 2 1,3 6-1,-2 1 0,4 2 1,-2 2-1,-3-3 0,5 1 0,-1-2 0,2-3 0,0-5 0,0-2 0,0 0 0,2-6 0,-1 0 0,-1-9 0,0 13 0,0-7 0,0 1 0,0-7 0,-7 12 0,7-12 0,-13 7-1,3-3 1,4-4 0,-6 1 0,2 0-1,1-1 1,-3 0 0,1 0 0,3-1 0,-3 0 0,2 1 0,2 0 0,7 0 0,-11 0 0,11 0 0,0 0 0,0 0 0,0 0 0,11-3 0,0 1 0,-2-1 0,4 2 1,3 1-1,-1-3 0,2 2 0,5 0 1,-7 0-1,2 1 0,0 0 0,-1 0 0,-3 0 0,0 0 0,0 0 0,-7-3 0,-6 3 0,10-3 0,-10 3 0,0 0-1,0 0-1,0 0-3,0 0-10,-7 0-7,7 0-8,-13 0-28,7 0-29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5-1 25,'0'0'67,"0"0"-17,0 0-29,-6 9-8,6 6-3,0 1-3,5 6-2,-4 2-1,8 5-1,-2 3-1,2 5 0,1 1 0,-1 3-1,-2 1-1,0-4 1,-5-2-1,5-6 0,-2-6 1,-1-5 0,2-13-1,1-6 1,0-7 0,2-8 0,3-5 0,-2-3-1,3-5 1,-2-1-1,0-1 0,-1 1 2,-1-3-2,0 3 0,-3 1 0,0 3 0,0 2 0,-4 5 0,1 3 0,-1 3-2,-2 12 1,3-12-2,-3 12-3,0 0-13,0 0-5,6 4-19,-6-4-28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40 151,'-12'0'29,"4"1"-12,-1-1-10,9 0-1,0 0-2,0 0-1,0-8-1,3 4 1,5-1-2,7 2 0,3-2 0,1 2-1,1-1 0,2 1 0,0 3-2,1-6-2,1 6-9,-7 0-9,2 0-7,-7 2-28,-2 2-23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1 153,'0'0'31,"0"0"-10,0 0-16,0 9 0,0-9-1,-3 10 0,-1-3-3,4 3 1,-2 1-2,2 2 1,0-2-1,0-3 0,0-8-1,2 8-1,-2-8-6,10 0-11,-1-9-4,0-7-16,-1-2-29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0 161,'-12'0'28,"3"0"-8,2 7-14,-1-1-2,8-6-1,-7 12-3,7-12-4,2 12-12,-2-12-7,5 7-10,-5-7-30,11-2-20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5 62,'0'0'61,"0"0"-22,-7-5-23,7 5-5,0 8-3,4 1-2,-1 2-2,6 4-1,-2 1 0,6 1 0,0 1-1,3 1-1,-1 1 2,1-2-2,-1 1 0,-1-2-1,0-1 1,-6-4-1,3 1 0,-4-6 0,-3 1 0,-4-8-2,6 7-3,-6-7-8,0-6-9,0-3-9,0-2-27,0-3-23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28.6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0 161,'0'0'28,"-3"11"-7,3-11-13,6 11-1,6-8-2,3 6-2,0-1-1,2 0 0,6-1-2,-6 1 0,0-2 0,-1 1-1,1 1-3,-7-7-12,2 5-5,-6-6-6,3 0-18,-9 0-40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251-1 132,'0'0'37,"-14"9"-13,1-2-16,1 8-2,-3-4 0,-1 7-2,-3-3-1,2 5 0,-7-1-1,5 1-1,-1-1 1,-2-1-2,6 1 1,0-2-1,3-1-1,1-6-1,8 2-2,4-12-11,0 0-6,0 0-10,0 0-26,0-7-23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0 110,'0'0'46,"0"0"-19,0 3-16,0-3-3,-3 14-2,-3-4-2,2 7-1,-2-5 0,1 7-1,1 0 0,3 0-1,-1-2 0,2 1 0,2-3-1,2-5 0,2-1 0,-6-9-1,12 9 0,-12-9-2,17-5-1,-14-7-7,6 2-10,-3-5-10,-1 1-24,1-6-23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6 88,'-12'-8'54,"12"8"-22,0 0-18,-5 3-8,5-3-1,0 0-2,-5 8-4,5-8-8,0 0-11,0 0-12,0 0-23,0 0-20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218 13 28,'0'0'41,"0"0"-8,9-9-3,-9 9-12,0 0-4,0 0-3,0 0-4,0 0-1,0 0 0,-6-4-2,6 4 0,-12 0-2,5 1 0,-3 0 0,-1 2 0,0-1-1,-3 4 0,1-2 0,0 3 1,-4-3-2,2 3 1,-1 3 0,0-2 0,1 3 1,1-1 0,0 0-1,6 3 0,-1-4 0,6 4 0,0-3 0,3 0-1,4-1 0,7 0 1,0-2-1,4 1 0,1-3 0,5 0 1,-2-3-1,4 0 0,-6 1 0,2 0 0,0-2 1,-5 0-1,-1-1 0,-2 0-1,0 0 1,-11 0-1,11-1 0,-11 1-2,8-3-4,-8 3-8,0 0-8,3-9-10,-3 9-32,0 0-16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37 98,'0'0'51,"0"0"-23,0-6-17,11 5-3,-7-4-2,11 5-1,-4-3-1,7 3-1,-1-2 0,1 2-1,1 0-1,0 0 2,-3 0-3,0 0 0,-1 0 1,-2-1-1,-3-4 0,-1 2-1,1 1-3,-10 2-3,12-5-12,-12 5-6,6-4-19,-6 4-30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196 72 67,'0'0'47,"4"-10"-17,-2 1-13,-2 9-5,5-13-4,-5 13-3,3-13 1,-3 13-2,0-9 1,0 9-1,0 0-1,-4-9 0,4 9 0,-13-6-1,4 4 0,9 2-1,-15 0 0,15 0 1,-13 1-2,7 6 1,-2 0-1,2 0 0,1 5 1,-3-1-1,3 0 0,-2 4 0,4 0 1,0-2-1,3 5 0,0-4 0,0 2 0,0-3 0,0 2 0,0-1 0,0 0 0,0-3 0,-1 1 0,-4-1 0,-1 0 0,1 0 0,-4-3 0,3 0 1,-6-1-2,5-2 1,-3 0 0,2-1 1,3-3-1,5-1 0,-11 2 0,11-2 0,0 0 0,0 0 0,0 0 0,0 0 0,3 9 0,-3-9 0,5 10 1,-2-3-1,-3 2 1,0 0-1,0 4 0,-3-3 1,-2 3-1,1-2 0,0 3 0,1-4 0,-3 3 0,3-4 0,1 2 0,2 1 0,0 0 1,0 1-1,0 2 0,3 0 0,2 1 1,-1 1-1,0-1 1,2 1-1,2-5 0,0 0 0,0-4 0,2-2 0,-1 1-1,-1-6-1,6 2-5,-9-3-12,7-5-5,-6-4-11,6 1-35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74 156,'0'0'28,"-3"0"-6,-8 5-15,10 7-2,-2 0-1,-3 3-1,5-1-2,1 2 1,1-1 0,8-4-1,4 1 0,-1-6-1,5-3 1,1-1-1,2-2 1,4-5-1,-4-3 0,4-3 1,-7-2-2,1-3 2,-7-1-1,-5 0-1,-4-3 1,-5 0 0,-9 0 0,-3 4 1,-4 1 0,-1 5-1,-2 3 1,2 6 0,2 3-1,-2 9 1,6 4-2,3 1 0,1 8-4,-4-4-11,11 1-6,2-5-7,2 1-22,5-8-38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0 148,'0'0'33,"0"5"-9,0-5-13,0 9-3,0-9-3,-10 14-1,6-7-1,-4 7-2,4-2 0,1 4-1,-6-3 0,5-1-1,1 1-1,3-13-3,-1 13-7,1-13-8,0-7-6,2-9-17,4 1-36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17 145,'0'-7'34,"0"7"-11,0 0-13,-3-11-4,3 11-2,0 0-3,0 0-12,-1 8-9,1-8-7,0 0-20,0 0-38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39 161 62,'0'0'62,"0"0"-22,3 0-25,5-5-4,-3-4-4,4 4-2,-1-4-2,0-2-2,3 1 1,0-3-1,-3 1 0,2-1 0,-4 1-1,1-1 1,-4 2 0,-2-1 0,-1 1 0,0 3 0,0 8 0,0-7 0,0 7 0,-3 4-1,2 6 1,-1 5 1,1 3-2,-3 2 1,1 3 1,1 1-1,1-1 0,-2 1-1,3-5 1,-6 0 0,5-2 0,-1-2-1,2-3 0,-1-4 0,1-8 0,-3 12 1,3-12-1,0 0 0,-11 4 0,11-4 0,-8 0 0,-3 0 0,3 2 0,-1-2 0,-1 1 0,2-1-1,-5 0 1,4 0 0,4 2 0,5-2 0,-12 1 0,12-1 0,0 0 0,0 0 0,0 0 0,0 0 0,0 0-1,0 0 2,12 0-1,-4 0 0,7 0 0,1-1 0,5 0 1,-4 0-1,1 0 1,1 0-1,1 1 0,-7 0 0,-4-1 0,0 0 0,-9 1-1,7-1-1,-7 1-2,0 0-11,0 0-7,0 0-6,-4-8-28,4 8-28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29.0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48-1 177,'0'0'23,"-5"8"-5,2 9-13,-1 0-1,4 8-1,-1 1 0,1 5-1,0 1 0,-2 3-1,1 1 0,0 2-1,-1 0 1,-1 0-1,-4-1 0,3-4 0,1-2-1,-5-6-1,8 0-5,-5-11-13,4-4-2,1-10-10,0 0-28,0-16-26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18 85,'0'0'46,"0"-8"-20,0 8-11,0 0-4,-4-9-4,4 9-1,0 0-1,0 0-1,0 0-1,7-2 0,-7 2-1,8 0 1,0 0-1,3 2-1,-4 0 0,3 2 2,3 2-2,-4 3 0,1-1-1,2 6 1,-8-2-1,7 7 1,-9-3-1,1 3 1,-1 1-1,-2 0 0,0 1 1,0-3-1,-3-2 0,0-2 0,-4-1 0,4-2 1,0-2-1,3-9 0,-5 12 0,5-12 0,-5 6 0,5-6 0,1 8 0,-1-8 0,10 9 0,1-6 0,-4 2 0,3 2 1,2-2-2,-5 2 1,3-1 1,-4-1-2,-6-5 2,9 13-1,-9-13 1,-2 9-1,2-9 0,-13 9 0,3-4 1,3-1-1,-3-2 0,-1 0 0,4 2 1,-3 0-1,4-1 0,6-3 1,-10 8-1,10-8 0,-5 6 1,5-6-1,-8 7 1,8-7-1,-2 13 0,2-13 0,-1 12 1,1-1-1,0-1 0,0 3 0,0 0 0,1 1 0,1 0 0,-1 2 0,0 2 1,4-1-1,-4 1 0,-1 2 0,0 3 1,-1-2-1,-6 0 1,2-3-1,-4 1 1,2-1-1,-6-3 1,1-4-1,-1-2 0,0-2 0,4-1-2,-5-6-1,14 0-8,-15 1-10,15-1-4,-10-4-14,10 4-38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13-2 60,'0'0'46,"0"0"-8,0 0-17,1-9-7,-1 9-3,0 0-4,0 0-2,0 0 0,0 0-2,0 4-1,0 3 1,0 6-2,0 3 1,0 4-1,0 7 0,-1 2-1,1 3 2,-3-3-1,-1 0-1,1-5 0,-1-3 1,4-3-1,0-8 1,0-10-1,0 0 1,4 0-1,0-7 1,3-8-1,3-2 0,-1-7 1,-1-2-1,6-2 0,-1 2 0,-1-1 0,0 6 1,1 1-1,0 5 1,-2 6-1,1 5 1,-4 4 0,1 1-1,-4 8 1,0 3-1,-1 3 1,-3 5-1,-1-2 0,0-1 0,0 2 1,0-5-1,0-3 0,0-2 0,0-9 0,5 2 0,2-5 0,0-7 1,3-5-1,2 0 0,3-2 0,-1-3 0,0 3 0,-1 4 0,0 0 0,-1 6 0,-3 6 0,1 1 1,-2 5-1,-3 8 1,0-1-1,-3 6 1,2 1-1,-3 0 0,1-1 1,-2 2-1,1-3 0,-1-1 0,0-3 0,0-3-1,3-1-2,-3-9-3,12 3-9,-5-7-7,5-4-5,3-6-21,0 1-35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117 74 131,'0'-11'37,"0"0"-14,0 3-12,-2-6-4,2 5-1,0-2-2,0 11 1,-7-10-3,7 10 0,-13 1 0,5 7 0,-2 2-1,-3 6 0,0 3-1,2 4 1,-2-2 0,0 2-1,6-3 0,3-2 1,1-3-1,3-5 1,9-6-1,1-3 1,2-2-1,1-6 0,6-3 0,-4-2 1,1-5-1,-2 1 0,-1-4 0,-3 5 0,-3 2 0,-3 5 0,-4 8 0,0 0 0,0 5 0,-4 10 0,0 4 1,1 1-1,0 3 0,3-4 0,0-2 0,3-5 0,2-2 0,4-2-1,1-6 0,1-3-3,5 0-5,-5-8-11,5 0-2,-2-5-11,3-1-30,-1-5-25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0 141,'0'0'34,"-9"0"-11,8 9-9,1-9-7,0 17-1,2-6-2,6 2-1,-1-1 0,7 3-2,-1-2 1,1 5-1,1-6-1,1 2 1,-2-1-1,1-3-1,-4-1 0,-1-6-3,4 4-6,-7-8-11,0-4-3,-1-4-11,1 0-35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52:41.7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221-2 159,'-9'0'28,"9"0"-7,-11 6-13,8 2-2,-6-3-1,4 6-1,-4-3-1,2 5-1,-3-1 0,-1 3-1,-2 2 0,-1-3 0,-4 4-1,1 0 0,-2-4-1,-1 0-1,8 3-3,-7-10-16,11 4 0,1-8-9,7-3-27,0 0-34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20T21:43:49.6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6:52.4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28 5,'0'0'18,"-15"-6"-3,15 6-8,-10-7-2,10 7-2,-13-9-6,6 3-22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6:52.8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45,'6'2'51,"-6"-2"-21,0 0-8,7 9-7,-7-9-4,7 13-3,-7-13-1,8 16-2,-4-8 0,5 7-1,-5-6-1,8 5-1,-3-1 0,1 2-1,1-2 0,0 4-1,2-5 1,-1 3-1,-1 0 0,2-2 1,-4 0-1,0-4 0,0 2 0,-2-1 0,0 0-1,-7-10-1,12 13-3,-12-13-9,0 0-9,7 7-14,-7-7-26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6:53.1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168 2 135,'0'0'34,"-9"-6"-15,9 6-14,-8 7 0,6 3-1,-4 1-1,-1 4 0,0 4-1,-1 4 0,-3-1-1,5 0 1,-7-1-1,3-1-1,-1 1 1,1-1-1,0-2 0,1-4-1,2-1 0,-2-2-1,5 1-3,-5-7-10,9-5-9,-12 10-14,12-10-28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6:53.4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0 112,'0'0'41,"0"0"-14,4 7-21,-4-7-2,3 9 2,-3-9-2,1 16 1,-1-9-2,3 6 0,-1 0-1,2 2-1,-2 1 1,2-3-2,-2 4 1,0-4-2,1 1 0,-3-5-3,8 4-5,-8-13-12,1 6-9,-1-6-25,0-6-23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29.3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14 175,'0'0'24,"14"-11"-7,-1 10-10,1-1-2,7 2-1,-4 0-1,2 4-1,3 4-1,-2 4 0,-1-1 0,-4 5 0,0 1-1,-6 2 1,-6-3-1,-1 4 1,-5-1-1,-8-3 1,-5-1-1,-3-3 0,-5-1 0,0-2-1,-3 0 0,-4-8-3,5 7-10,1-8-7,6 0-4,5-5-16,4-1-39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6:53.8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7 129,'2'-7'36,"-2"7"-13,0 0-19,0 0-1,6 0 0,-6 0 1,13 2-2,-1-2 0,3 3 0,-1-1-1,2 0 0,1-2 0,2 0-1,0 1-1,-5-1-3,4 0-12,-10 0-8,3 0-16,-11 0-29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6:54.0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15 128,'0'0'38,"0"0"-14,0 0-17,9-1-2,-4-3-1,10 3 0,-3-3-2,4 3-1,-2-1 1,2 2-2,-1 0-1,-2 0-1,2 0-2,-6 0-7,-1 0-10,3 0-13,-7-2-25,-4 2-19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6:54.5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41 116 135,'0'0'34,"0"0"-11,0 7-18,0-7-2,-6 18 1,2-8-1,2 6 0,2-4-2,0 4 0,0-4 0,2 1 0,4-4 0,-2 1-1,-4-10 1,15 9-1,-5-9 1,-1 0-1,2-5 1,4-2-1,-1-5 1,0 1 0,-3-4-1,-1-1 0,1-2 2,-5-1-2,-2-4 1,-4 0-1,-2 2 1,-5-1-1,0 6 0,-2 0 1,-6 2-1,2 7 0,2 5 0,-4 3 0,3 6 1,1 5-1,-2 2 0,-2 3-1,3 5-2,-1-6-10,7 4-7,-3-6-8,7-1-23,2-6-36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6:55.8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16 79,'5'-9'50,"-5"9"-24,0 0-12,0-7-2,0 7-4,0 0-2,6 5-1,-6-5 0,3 12-2,2-3 1,6 3-1,0 4-1,4-1 0,0 3 1,1 2-2,1-3 0,-1 2-1,0-3 1,-3 1-1,1-3 0,-3-2 1,-6-3-2,3-2 0,-5 1-1,-3-8-5,0 0-11,0 0-4,0 0-13,0-9-33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6:56.2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206 13 104,'0'0'46,"0"-9"-19,0 9-18,0 0-2,-7-4-1,4 8-1,3-4-1,-9 20-1,-1-5-1,1 5 1,-2 0-1,-2 4-1,-6-2 0,3 4 1,-5-3-1,5-1 0,0-4-1,1 1 0,1-5 1,4-2-2,4-2-1,-5-7-3,11-3-6,-1 10-9,1-10-8,0 0-24,12-13-24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6:56.7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0 132,'12'5'35,"-8"-2"-12,-4-3-16,12 13-1,-12-13-1,1 13-1,-1-6-1,-1 2-1,-5-3 0,-1 1 1,1 1-2,-6 0 0,5-2 0,0 2-1,-4 0 1,11-8-1,-10 9 0,10-9 1,-4 9-1,4-9 0,0 0 1,10 10-1,3-9 1,2 1 0,-1-2-1,4 0 1,-2 1 0,2-1-1,1 0 0,-8 0-2,2 0 1,-4-1-5,0 1-11,-9 0-4,10-8-9,-10-2-29,2 2-22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6:56.9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9-1 18,'0'0'30,"-9"1"-28,9-1-34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6:57.2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8 5,'0'-5'52,"0"5"-9,0 0-12,0 0-10,0 0-5,6 0-6,-6 0-2,0 0-2,11 0-1,-2 0 0,0 0-1,9 0-1,-2 0 0,7 2-1,-3-2 0,7 1 0,1-1-1,-4 0 0,0 0-1,-1 0 2,-2-2-4,-4-1 1,-2 2-1,-5-4-6,-10 5-10,0 0-7,0 0-17,-19 1-29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6:57.5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0 132,'0'0'37,"0"0"-14,9 9-13,-2-9-3,11 1-1,-1-1-3,4 1-1,-4-1 0,5 0-1,-1 0-1,-5 0-1,0 0-2,-6 0-3,5 0-8,-6 0-9,2 0-11,-3-1-27,0-2-20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6:58.0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28 178 159,'0'0'28,"0"0"-8,7 1-14,-7-1 0,9-5-1,-3-2-3,5-2-1,-3-2 1,3-4-2,1 1 1,-2-4-1,-1-1 0,1 1 1,-5 1-1,1 1 0,-5 1 1,-1 6-1,0 9 0,-1-6 0,-7 8 0,2 11 0,-1 5 0,3 5 0,-5 7 0,5 2 0,-2 1-1,0 2 1,4-2 0,-1-2 0,1-2 1,-1-6-1,-2-3 1,2-3-1,-4-7 0,0 0 1,-1-5-1,0-4 0,-3-1 1,4 0-1,-2-1 0,9 1-1,-6-5 2,6 5-2,0 0 1,0 0 1,3-11-1,6 10 0,4-1 0,3-1 0,5 3 0,-1-1 1,7 1-2,-3-2 0,6 2-1,-8 0-11,1 0-7,-5 0-4,-8-1-17,-10 1-36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30.5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191 189 118,'13'-12'42,"-13"12"-16,6-16-12,4 7-4,-8-5-3,10 0-1,-9-1-2,5 0-2,-6-2 1,-2 3-1,0-2-1,-10 2 1,-3 2-1,-1 0 0,-5 4 0,1 7-1,-6 1 0,-1 7 1,4 7-1,-3 10 0,4 5 0,3 7 0,0 4 0,6 1 1,1 2-1,7-1 0,3-2 1,6-1 0,5-7-1,5-2 1,3-4-1,4-7 0,4-1 1,2-4-1,2-6-1,2-5 0,2-1 0,-4-3-2,2 0-6,-6-7-11,0-1-3,-9-6-9,-1-1-30,-4-4-27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20T21:46:58.5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6:59.2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0 96,'0'0'53,"-9"2"-24,9-2-17,-1 8-5,1 0-1,0-8-1,10 16-1,-4-6-1,9 3-1,-1 0 1,2 1-1,5 1 0,-4 3-1,2-5 0,-3 3-1,-1-4-1,-5 0 0,1-1-4,-11-11-7,10 8-9,-10-8-9,1-5-26,1-6-24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6:59.4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201 0 121,'0'0'43,"-11"1"-18,6 11-16,-10 0-2,6 6-1,-12 0-1,5 5-2,-3 0 0,0 5-1,-2-3-1,3 0-1,3-3-1,0-3-4,8 0-11,-2-9-6,9-2-11,0-8-30,0 0-22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6:59.9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0 149,'9'0'32,"-9"0"-10,14 0-17,-14 0-1,8 3 0,-8-3-2,0 0 2,6 10-3,-6-10 0,0 7 0,0-7-1,0 0 1,-5 9-1,5-9 0,-7 5 0,7-5 0,-7 7 0,7-7 0,0 0 0,-5 7 0,5-7 0,0 0 0,2 11 0,-2-11 0,8 8 0,-8-8 0,14 9 0,-6-1 0,1 1 1,-2-2-1,5 6 1,-8-1-1,2 3 1,-1-2-1,-5 3 1,0-1 1,-5-3-2,-4-1 1,-2 1 0,-2-8-1,1-2 1,-1-2-1,1-4-1,0-3-1,1-6-2,9 7-4,-1-10-12,3 3-5,2-2-15,5 2-35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00.4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0 156,'-5'3'28,"5"-3"-12,0 0-10,0 0-1,2 2-1,10-1-1,-3-1-2,3 0 2,1-1-2,3 0-1,3 0 0,-3 0 1,-1 1-1,-2-2-1,-3 2-2,-10 0-2,15 0-8,-15 0-10,0 0-10,-14 4-32,0 2-16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00.6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5 142,'0'0'33,"3"5"-10,-3-5-17,22 0-1,-8-3-2,5 2-1,-1 0-2,-1-3-2,8 4-6,-6 0-13,-3 0-9,0 0-23,-1-2-27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01.0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70 108 156,'0'0'29,"-11"14"-7,8-5-17,-5-2 0,4 8-2,1-4 1,3 4-2,0-3-1,3 2 1,6-4-1,0 1-1,4-6 1,1-1 0,1-4-1,1 0 1,-1-6-1,1-2 0,-3-7-1,0 2 1,-4-3 0,-6-6 0,0-2 0,-3 1 0,-8-3 0,-5 4 0,-1 1 0,-3 4 1,-3 3-1,2 6 0,-2 8 1,0 4-1,3 9 0,1 1-1,8 6-6,-3-6-12,6-1-4,0-3-12,5-10-35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04.7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50,'0'0'48,"0"0"-12,0 0-13,0 0-9,0 0-4,0 0-2,1 10-2,1-2-2,6 5 0,-5 1-1,10 2-1,-2 1 0,0 4 0,4-1-1,0-2 0,-1 1 0,-1-1 0,1-4 0,-1 0-1,-7-4 1,4 0-1,-10-10-1,11 6-1,-11-6-3,0 0-10,8-4-9,-5-7-10,1-1-31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04.9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205 0 104,'0'0'47,"-13"10"-25,3 0-9,1 9-3,-6-1-3,1 7-2,-4-2 0,0 6-2,-3-4 0,2 1 0,1-4-2,2-3 0,1-1-1,4-5-1,2-4-3,9-9-2,0 0-13,6 3-6,2-5-15,6-5-29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05.4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0 118,'0'0'41,"0"0"-15,0 0-18,1 6-1,-1 3-2,-1 1-1,-1 3-1,2-2-1,0 3 1,3-1-2,6-3 0,-2-2 0,4-2-1,0-4 2,-2-2-2,3-1 0,1-4 1,-1-1-1,-5-1 0,0 0 1,-7 7-1,7-9 0,-7 9 0,0 0 1,-1 3-1,0 7 1,-7 3-1,2 4 1,2-1 0,-5 4-1,6-2 1,2-2-2,-1-4 0,1-1-1,1-2-4,0-9-7,4-5-9,4-6-9,0-3-26,1-4-21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30.8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0 178,'9'12'23,"5"5"-2,-7-1-16,13 3-2,-3 1 1,1-1-1,5 2-1,-5-2-1,2 0 0,2-3-1,-7-1 0,1-7-1,-2 1-3,-10-9-6,6 0-10,-7-3-3,0-7-11,-3-6-30,1 0-21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05.6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15 128,'1'-10'39,"-1"10"-19,0 0-10,10-5-2,3 5-2,-5 0-2,8 1-1,4 0-1,-1 0 0,2-1-1,2 0 0,-4 0 0,-1 1-2,-4-1 0,-3 0-2,0 4-7,-11-4-10,0 0-7,0 0-18,-13 8-35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05.8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2 152,'0'0'31,"5"4"-10,8-3-14,-2-1-3,7 0-1,-2-1-1,7 1 0,-5 0-4,1 0 0,4 0-6,-7 0-13,0 0-5,-1-3-19,1 0-33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06.2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72 118,'-3'3'43,"3"-3"-16,-12 17-14,2-9-7,8 2 0,-1 2-2,3 0-1,0 1 0,9-3-2,1-2 1,6 0-1,2-6 1,2-2-2,-2 0 1,7-8-1,-6 0 0,-2-3 0,-1-4-1,-4-2 1,-3-1-1,-6 0 1,-3-2 0,-10 2 0,-4 3 0,-2 0 0,-1 8 0,-5 3 0,0 4 1,3 8-1,-3 7 0,4 1-1,4 4-1,-1-5-9,11 2-10,-5-5-5,8-5-21,1-7-39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07.5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57,'0'0'55,"0"0"-35,0 12-7,6-4-3,2 6-2,3-3-1,3 6-1,-1-1-2,5 4 0,-1-1-2,2 0 0,-3 1 0,2 0 0,-6-1-1,-1-3-1,0 0 0,-6-5-2,3 2-3,-5-8-12,-3-5-18,0 0-25,7-3-11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07.7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173 0 69,'0'0'60,"-11"8"-23,0 6-27,2 10-2,-3 0-3,1 7 0,-4 1-1,6 2-1,-5-3-1,3 0 0,-2-5-1,4-1-1,-1-1 0,0-4 0,3-4-2,-2-4-2,5-1-4,4-11-14,-8 9-14,8-9-29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08.1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20,'7'0'63,"2"0"-12,-9 0-34,12 4-5,-5 2-3,-7-6-3,10 13 0,-10-13-2,5 14 0,-5-14-1,0 13-1,0-13 0,1 10-1,-1-10 0,0 0 0,6 9 0,-6-9-1,12 4 1,-2 1 0,0-3 0,-1 2 0,4 1 0,-3 3-1,3-2 1,-4 2 0,1 0 0,-7-1 0,-1 0-1,-2 1 1,0-8-1,-8 12 0,-2-6-2,-2-6-4,5 3-11,-5-3-9,1-7-20,2-3-30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08.3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33 85,'12'-4'56,"-12"4"-23,12-3-19,-3 3-9,-2 0-1,3 0-1,0-2 0,2-1-1,1 1-3,-4-2-3,6 1-14,-4-1-9,-2 0-24,-2 0-25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08.6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18 96,'0'0'52,"0"0"-22,-6-3-22,6 3-1,4-4-3,7 2 0,-3 0-2,4 0 0,1 1-1,0 0 0,2-2-1,-5 3-2,3 0-4,-13 0-12,9 7-11,-7-1-23,-2 1-23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08.8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13 92,'0'0'53,"0"0"-22,0 0-23,0 0-2,9 0-1,-1 0-1,1-4-2,4 3-1,0 1-2,-2-3-2,3 3-11,1 0-12,-2-1-18,-1-3-30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09.3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0 193 131,'0'0'38,"0"0"-14,0 0-18,0-5-2,5-4-1,0-4 0,3 1-1,1-6-1,-1 0 0,3-2-1,-3 2 0,-2-1 1,-3 3 0,0 4-1,-3-1 0,0 5 1,0 8-1,-3-11 0,3 11 1,0 0-1,-7 7 1,5 4-1,-1 4 0,2 0 1,-1 5-1,2 1 1,0 2-1,0 0 2,0-3-2,0-5 0,0-1 0,0-1-2,0-3 1,0-3-2,0-7-1,2 13-3,-2-13-10,0 9-11,0-9-20,0 9-31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31.0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202-1 156,'0'-6'28,"0"6"-6,-2 4-12,0 10-3,-11-3-2,3 8 0,-4 2-2,-3 2-1,0 1 0,-1 1-1,-7 0-1,7-3 0,-3-1-2,4-7-3,7 1-15,3-8-1,7-7-8,-12 1-23,12-6-40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09.5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22 90,'0'0'56,"0"0"-25,0 0-18,0 0-6,8 0-1,-8 0-1,17-5-2,-7 0-1,2 2 0,3-1-1,-1 1 0,-1 2-1,1 1 0,-1 0-2,-7 0-3,4 0-11,-10 0-9,4 9-15,-4-9-34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09.9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20 129,'9'-1'40,"-2"-3"-17,-7 4-16,18-10-2,-6 8-2,-1 0 0,-2 2-1,3 2 0,-12-2-1,9 15 0,-9-6 0,-5 7 0,-2-1-1,-8 5 0,1-1 1,-1-1-1,2-2 0,1-1 1,3-5-1,2-1 0,7-9 0,0 0 0,0 0 0,0 0 0,12 0 0,-2 0 0,3-4 2,2 3-2,1 0 0,0 0 0,3 1 0,-3 0-3,3 9-5,-4-5-12,-1-1-7,-2-1-21,-3-2-35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11.5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96,'0'0'41,"0"0"-17,0 0-9,0 0-5,0 0-3,0 14-2,1-4-2,2 6 0,6 3-1,-3 3 0,3 0 0,-2 1-1,3-2 0,-2 2 0,0-2 0,-2-2 0,3-5-1,-3-2 1,1-3-2,-7-9 0,9 10-2,-9-10-4,7-8-13,-4 2-8,-1-3-18,-1-4-31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11.7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165-1 83,'-3'2'55,"3"-2"-23,-16 13-20,9 1-3,-2-2-1,-1 10-2,-3-3-3,5 4 1,-6 2-2,2 2 0,-1-1-1,0-1 0,3 0-1,-1-5 0,1-1-1,6-5-1,1 1-4,-6-6-13,9-9-5,0 6-18,0-6-27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12.2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84 0 114,'0'0'41,"-6"-3"-15,6 3-19,-17 3 0,5 6-2,-1-2 0,4 7-3,-1-2 1,0 5-1,5-3-1,3 3 1,2-2-1,2-2-1,6-2 1,6-4 0,4-2-1,2-3 1,-1-3-1,5-5 1,-5-1-1,-2-1 2,-4-3-2,-1 1 0,-10 2 1,-2 2-1,-3 1 0,-9 2 0,-3 3 0,-2 0-3,4 6-2,-5-4-14,8-2-4,4 0-15,6 0-30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12.4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20 148,'0'0'31,"0"0"-9,0 0-16,3 0-2,10 0 0,3-4-2,2 0 0,4 0-1,-5 0 1,2 1-2,-4 3-2,-3-1-1,-5 3-4,-7-2-13,0 16-5,-3-8-19,-7 5-29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12.7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8 135,'3'4'37,"-3"-4"-13,14 0-13,-8-3-6,6 3-1,1-4-2,0 3-1,-4 1-1,3-2-2,1 4-7,0-2-11,0 0-7,-5 0-20,2-3-32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13.1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0 238 148,'2'-8'30,"6"-6"-8,0 3-15,2-6-2,6-2-1,-3-2-1,2 1-2,-1-1 1,1 1-1,-6 0 0,1 1-1,-7 4 0,-2 1 1,-1 4-1,0 2 1,0 8-1,-7-1 1,7 1-1,-12 9 1,9 1 0,-2 1-1,2 4 1,0 3 0,1-1 0,2 3-1,0-3 1,0 3-1,-1-6 0,1 4 0,-2 1-1,-5-8-1,6 8-3,-5-8-12,0 1-4,2-2-8,2 2-29,-1-5-27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13.4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25 148,'-4'5'31,"4"-5"-10,2 1-13,-2-1-3,19-2 0,-4-3-1,4 2-2,4-2-1,4 0 0,-5 1 0,3 1 0,-5 0-1,-2 2-1,-4 1 0,-4 0-2,4 2-7,-14-2-10,0 0-6,-2 9-18,-8-1-31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13.8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21 155,'0'0'29,"8"-4"-8,6 1-15,-1-3-2,6 3 0,-4 0 0,1 2-3,-1 1 0,-1 1 0,-3 5-1,-7 3 1,-4 2 0,-10 2-1,1 0 0,-6 1 0,-7 2 0,5-1 0,-1-2 0,4-1 0,-1-3 0,5 1 0,10-10 0,-7 8 0,7-8 0,3 0 1,7-2-1,-1 1 1,5-2-1,2 1 0,5 0 0,-2 1 1,0 1-2,3 0 0,-3 5-4,-6-2-12,0 1-5,-7 1-11,-6-5-29,13 7-28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31.5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0 176,'-7'5'24,"7"-5"-7,0 6-10,7-1-2,4-4 0,4 1-2,2-1-2,5 0 1,-2-1-1,4 0-1,-5 0 0,-1 0 0,-1 0-3,-5-1-4,-1 1-13,-11 0-2,0 0-8,-10-3-27,-4 3-32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20T21:47:17.3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15.1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2 53,'0'0'65,"0"0"-25,-7-2-24,7 2-6,-3 4-1,3 5-3,0-9 0,3 20-3,1-3 0,5 3 0,1 3-1,5 3-1,1-1 0,2 0 0,-1 1 0,2-2 1,-3-5-2,-1-2 0,-1-5 1,-5-1-2,-1-2-1,-8-9 0,13 6-3,-13-6-3,3-3-13,-3-5-10,3-2-24,-3-4-25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15.4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258 9 112,'0'0'46,"0"-9"-19,0 9-16,-11 0-4,0 8-2,2 4 0,-4 4-2,1 4 0,-7 3-2,2 3 2,-4 1-3,1 1 1,-2-2-1,1-1 1,1-3-1,-1-2-1,5-4-1,2-4-2,8-2-3,-3-7-12,9-3-7,0 0-19,4-11-33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18.2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90 167 28,'0'0'66,"-7"4"-15,7-4-30,0 0-8,-7 0-2,2-5-4,5 5-1,-5-15-2,5 4-1,-2-4-2,2-1 0,0-4 0,0 2-1,2 0 1,3 2-1,-2 2 1,3 3-1,3 3 0,-3 4 0,1 4 0,-1 4 1,3 5-1,-5 2 1,-1 2-1,-3 4 1,0 0-1,-4 1 1,-5 2 0,-1 1 1,-5-3-2,0 1 1,-1 1 0,2 1-1,2-3 0,-1 1 1,3-1-1,5 1 0,5-6 0,0-1 0,11-1 1,2-4-1,3-2 1,3-5-1,0-1 0,1-6 1,-2-2 0,-1 0-1,-6-4 1,-3 1 0,-5-3 0,0 4 0,-6-1-1,-3 5 1,-7-1-1,0 0 0,-2 3-1,2 1-1,3 4-2,-2-8-3,12 8-11,0-8-6,0 8-13,5-13-35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18.6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33 126,'0'0'41,"-8"-5"-17,8 5-15,0 0-2,8-5-2,-8 5-1,17-5-1,-4 3 0,3-2-2,3 1 1,2 1-1,-4 0 0,1 1-1,-2-2 1,-1 3-1,-4 0-1,-2 2-1,-3 4-3,-6-6-4,0 8-11,-1-2-7,-11 6-21,-3-3-30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18.8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11 92,'0'0'56,"0"0"-26,0 9-16,0-9-6,18 0-1,-4-4-2,10 1-2,-7 0 0,8 0-2,-2-1 0,2 2-1,-7 2-2,-2 0-3,-2 0-12,-2 0-7,-6 2-14,-6-2-34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19.4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-1 133 137,'0'0'36,"0"0"-13,0 0-16,7-12-2,-1 3-1,-3-4 0,7 1-2,-5-4 0,5 3 0,-5-3-2,4 3 1,-7 1 0,1 5 0,-3 7-1,0-10 1,0 10 0,0 0-1,-4 8 1,1 0-1,-4 4 1,5 2-1,-1 3 1,1 0-1,0 0 1,2 3 0,0-2-1,0-1 0,0-1 1,2 1-1,-2-6 0,2 1-1,-2-4-2,0-8-1,5 12-10,-5-12-7,0 0-8,0 8-26,0-8-28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19.7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4-1 134,'-4'8'37,"4"-8"-13,0 0-14,0 6-3,0-6-2,15 1 0,-2-1-3,0 0 0,4-1 0,1-1-1,1 0-1,0 0 0,-3-2-1,-1 1-1,-1 3-2,-14 0-13,8 4-5,-8-4-11,-3 13-27,-9-5-27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20.1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10 159,'0'0'27,"11"-2"-5,-2-2-17,4 3-1,-1-2-1,1 3 0,0 0-1,0 5-1,0-1 0,-7 4-1,0 3 1,-6-1 0,-1 5-1,-8-1 1,-1 1-1,-4-1 1,1 1 0,0 0-1,3-5 0,0-2 1,10-8-2,-11 11 2,11-11-1,0 0 0,0 0 0,0 0 0,8 3 1,1-3-1,-1 0 0,5 0 0,2 0 0,3 1 0,5 2 0,-3-2-3,8 6-6,-4-5-11,-1 4-5,-5-5-15,1 0-42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24.8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8 83,'0'0'54,"0"0"-22,0 0-19,-9-9-3,9 9-2,0 0-2,0 0-2,1 8 0,7 1-1,-2 1-1,7 5 1,1 3-2,2 2 0,2 0 0,1 4 0,1-2 0,-2-2-1,-3 1 0,-2-3 1,-6-4-1,2-2-1,-6-2 0,-3-10-2,4 13-6,-4-13-10,0 0-5,-3-7-15,2-2-28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08:13.1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111 4 76,'0'0'56,"0"0"-28,0 0-13,0 0-5,0-7-1,0 7-3,0 0-1,0 0-2,0 0 1,0 0-1,0 0-1,0 0 0,0 0 1,0 8-2,-3 0 0,0 1 1,-3 2-1,0 2 0,-1-2 0,-2 3 0,-1-2 0,3-1 0,2-2-1,-1-2 1,4-2-1,2-5 1,0 0-1,0 0 0,4 5 1,4-5-1,-2 0 0,4-2 1,-2 2-1,3 0 0,-3 0 0,1 2 1,1 0-1,-3 1 0,-2 1 0,-5-4 0,9 10 1,-7-4-1,0-1 1,-2 3-1,-2-2 0,-1 0 0,-3 2 1,1-1-1,-2-1 1,-3-1-2,2 0 1,-3-2 1,0 0-1,-2-1 0,2-1-1,0-1 1,-1 0 0,1-1-1,1-3 0,4 0-2,6 4-2,-9-13-5,9 6-8,2-1-8,3-2-13,-1 0-33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31.7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1 181,'9'12'23,"2"-12"-3,5 1-18,-1-1 0,4 0 0,4 0-3,-6-6-6,2 5-13,3-2-3,-5 2-11,-2-2-32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25.0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219 5 88,'0'-9'54,"0"9"-22,0 0-18,-6 7-5,-3 0-2,3 9-1,-7 0-3,1 6 1,-5 3-2,1 3 1,-2-1-2,-1 3 1,-3 0-2,3-3 1,2-3-2,1-4 1,1-4-2,3-7-2,10 0-4,2-9-12,0 0-5,1-15-18,12 0-30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26.1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150 36 40,'4'-10'54,"-4"10"-20,8-8-14,-8 8-6,0-7-3,0 7-3,-11-7-1,5 3-2,-4 4-1,-4 0 0,-1 1-1,-1 1-1,1 9 0,-1-1 0,2 2-1,2 4 0,9-1 0,2-1-1,1 3 1,1-5-1,11 0 1,-3-5-1,4-4 0,0-2 0,1-1 0,0-1 0,-3-4 1,-5 1-1,3-5 0,-5 1 0,-4 8 0,5-11 0,-5 11 0,1-9 0,-1 9 1,0 0-1,0 0 1,9 4-1,-8 5 1,2-2 0,5 4 1,-7 1-1,0 1 0,-1 0 0,0 2 0,-1-3 0,-8 2 0,2-3 1,-6 3-1,-2-3 0,-2-1-1,-5-1 1,4-2-1,2-2-1,0-4-2,4 1-2,-1-5-11,13 3-5,-3-18-9,6 2-27,7-3-25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27.0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 83,'0'0'54,"0"0"-22,0 0-17,0 0-7,0 0 0,6 1-3,3 0-1,-9-1-1,16 0 0,-4 0-1,2 0-1,0 0 0,2 0 0,-2 0 1,2-1-1,-1-2 0,-5 3-1,2-4 0,0 3 1,-7-1 0,-5 2-1,9-1-1,-9 1 0,0 0-3,0 0 0,0 0-7,-9 0-9,9 0-9,-14 3-23,6 0-24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27.3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0 135,'-2'7'35,"2"-7"-14,0 0-12,9 6-2,0-6-1,4 0-2,-1 0-2,-1 1 1,1-1-1,1 0-2,0 0 1,-3 0-1,-2 1-2,-8-1-2,14 0-8,-14 0-9,12-3-7,-12 3-24,3-9-26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27.8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0 197 153,'0'0'30,"8"-4"-10,-6-4-15,5 1-1,2-5-1,-2-1 0,4-5-1,2 1 0,-3-4-1,-1 1 0,2 1 0,-5 1 0,2 1 0,-6 4 0,1 3 0,-3 10 0,0 0-1,0 0 1,0 0 0,0 13-1,-3 4 1,2 2-1,-2 1 1,-3 4-1,2-1 1,2-3-1,-1 0 0,-2-3 0,3-2-1,-1-5 0,3 0-2,0-10-1,-1 9-2,1-9-3,0 0-11,0 0-7,-9 0-19,9 0-29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28.1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19 151,'0'0'30,"0"0"-10,10 0-11,5 0-2,-5-4-1,10 3-3,-1-3-1,0 0-1,3 0-1,-3 3 0,-4 1 0,-1 0-2,-2 3-1,-12-3-3,9 5-10,-9-5-7,-2 14-11,-3-6-28,-9 3-21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28.4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9 161,'11'0'26,"-3"-3"-10,6 3-11,-1-4 0,4 4-1,-7 0-1,4 3-1,-8 0 0,2 6-1,-8-2 0,0 5 0,-11 2 0,-2 4 0,-3-1-1,-1 3 1,-1 0 1,0 1-2,-2-3 1,5-4 0,8-1-1,0-5 1,7-8 0,0 7-1,9-7 1,5 0 0,2-4-1,2 2 0,5-3 1,-2 1-1,5 3-2,-7-5-1,6 6-7,-11 0-10,1-2-4,-8-4-14,4-1-35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29.3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19 76,'-6'-11'58,"6"11"-25,0 0-19,-3-8-3,3 8-3,0 6-2,2 2-1,1 1-1,7 5-1,-4 0-1,5 4 1,4 0-2,1 2 1,0-2-1,5 2 0,-2-3-1,-3 0 1,-2-4-1,-3-1-1,-1-4-1,-10-8-4,13 10-6,-13-10-8,0 0-9,1-10-24,-1 0-25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29.5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158 0 131,'0'0'38,"-12"7"-15,12 6-13,-4-2-4,1 6 1,-6 0-3,2 5 0,-2 1-2,-3 2-1,-2 1 1,4-1-1,-8-3 0,3 1 0,1-3-1,2-6-1,3-1-2,-1-10-2,10-3-11,0 0-6,7-3-10,-1-11-28,6 0-27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29.8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0 158,'0'0'28,"-5"15"-7,2-4-17,3 6 0,0 0-1,0 2-1,-1 2 0,1 0-1,0-2-1,-2-3 0,1 1-4,1-17-2,-4 11-12,4-11-6,0 0-13,0 0-32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32.5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192 391 171,'7'-11'26,"-7"3"-6,-2-4-14,-3 2-2,-1-3 0,-4 3-1,3-1 0,-6 3-2,-1 3 1,0 4-1,-2 3-1,2 8 1,-3 8-1,-3 3 1,3 3-1,1 2 0,3 3 0,6-3 0,0-1 0,6-1 0,2-7 0,9-3 1,4-5-1,2-6 0,4-4 0,3-6 0,2-8 0,-3-4 0,3-5 0,-4-4 0,2-5 0,-4-7 0,-2-4 1,-3-5-1,-3-2 0,-1 0 0,-4 3 0,-3 5 0,1 7 1,-4 6-1,0 11 0,0 7 0,0 12 0,0 0 0,-11 15 0,9 5 1,-5 5-1,4 7 0,0 9 0,1 0 0,-6 5 0,6-2 0,-1 0 0,0-1 0,-1-3 0,2-5 0,1-2 0,1-3 0,0-4 0,1-4 0,5 1-1,-3-6 1,-2-2-1,2-5-1,4-3-2,-7-7-9,0 0-8,2-3-4,-2-8-15,-2 0-38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30.2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11 123,'0'18'40,"-1"1"-15,-1 2-11,1-3-9,2 1-1,1-6-1,8-3 0,-3-7-1,5-3 1,1-5-2,2-6 0,-8-3 0,5 0 0,-2-2-1,-7-1 1,-3 2-1,0 1 0,-10 2 0,2 3 1,-5 6-1,-1 1 0,-1 2 0,0 2-2,2 8-6,3-1-10,10-9-5,-9 8-14,9-8-36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31.2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9 33,'0'0'61,"0"0"-11,0 0-30,0 0-6,0 0-3,0 0-3,4 0-1,8-1-3,-1 1 0,2-1-1,6 0-1,-1 1-1,-2-3 0,3 3 0,-1 0-1,-2-1 2,-2 1-2,-2-1 0,0 0 0,-7 0-2,-5 1 0,8 0-1,-8 0-4,0 0-6,-10 0-11,2 2-12,-3 3-30,-4 0-3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31.4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 67,'0'0'57,"-9"12"-28,9-12-11,-1 7-5,1-7-3,3 1-3,-3-1-2,16 0-1,-3-2-1,1 1 0,4-1-2,-2-1 0,3 3-1,-3-3 0,0 3-1,-7-3-1,4 3-5,-13 0-10,15-3-7,-15 3-17,13-4-28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31.9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0 314 142,'0'0'33,"13"-10"-12,-10-2-15,10 1-1,-1-8-1,3 3-2,-4-7 0,4-1-1,-2-2 0,-1-1-1,0-1 1,-4-1-1,-2 1 0,-4 7 1,-1 2 0,-1 4 1,0 9-2,0 6 1,0 0 0,-6 0 0,0 10 0,2 7 0,3 4 0,-2 4 0,-2 1 0,4 2 1,-2 2-1,1 0-1,0 0 1,2-5-1,0-5 1,-2-1-2,2-7 1,0-2-2,0-10-1,0 0-2,3 7-10,-3-7-6,0 0-8,0 0-26,0 0-24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32.2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2 146,'0'0'33,"9"0"-12,-9 0-13,20 0-3,-8-2-1,6 2-1,-4 0 0,4 3-2,-4 0 0,2-1-1,0 1 0,-1-2 0,-3 0-2,-5-1-1,2 1-2,-9-1-6,0 0-11,0 0-8,-8-5-24,1 5-21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7:32.6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1 106,'3'4'47,"7"-4"-17,1 0-16,-3-1-6,10 1-1,-5 0-2,3 0-2,-4 3 0,-2 2-1,-4 3-1,-3 3 1,-3 1-1,-5 3-1,-8 0 1,-1 5-1,-2-1 1,-1 1 0,-2-5-1,6 2 0,2-1 0,-1-6 1,9-1-1,3-9 1,0 10-1,0-10 0,15 7 0,-1-5 1,-1-2-1,5 0 0,-2 0 0,2 0-1,5 0-1,-7-3-6,1 3-11,-2 0-5,-2 0-11,-3-2-32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20T21:43:02.6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20T21:43:48.3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8:05.86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 0 74,'0'0'58,"0"0"-28,0 0-14,0 0-4,0 0-4,0 0-3,0 0 0,-4 5-1,4-5 0,0 7-2,0-7 2,0 14-2,0-2 1,1-2-1,4 2-1,3 1 1,-2 0 0,5 1-1,3 1 0,2 0 0,-1-1 0,1 0 0,1 0 0,1-1 0,4 1-2,-6 0 2,1-1-1,0 1 0,-1-1 0,0-1 1,-2 4-1,1-5 0,0 2 1,-4 1-1,4 0 0,-6-1 0,-1-3 1,1 1-2,-4-1 1,-5-10 0,11 12 1,-11-12-1,0 0 0,5 0 0,-5 0 0,0 0 0,0 0 0,0 0-2,0-15-5,0 15-13,0 0-3,-3-14-9,-5 0-28,5-2-37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8:06.38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296-1 131,'0'0'38,"0"0"-15,-9 0-15,9 0-1,-3 8-2,1 1-1,2-9-1,-5 19 0,-6-7-1,5 3 1,-4 0-2,-3 3 1,0-2 0,0 3-1,-3 4 1,1 0-1,-2-4 0,2 1-1,-3 0 1,2 6-1,-4 2 1,2-5-1,2-5 0,2 0 1,3 0-1,0-2 0,1-5 0,10-11 0,-12 9 0,12-9-1,0 0-1,0 0 0,0 0-2,-2-10-3,2 10-14,0 0-3,2-13-14,-2 13-36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42.86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31 6 72,'3'-7'46,"-3"7"-18,0 0-8,0 0-6,0 0-4,0 0-3,0 0 0,0 0-2,0 0-1,0 0-1,-1 7-1,1-7 0,-6 12 0,3-3-1,-2 2 0,2 1 0,-2 1 0,0 1-1,3 0 1,1 0-1,-1-3 1,2 1-1,0-3 1,2-1-1,2-1 0,-4-7 0,13 7-1,-3-6 2,-3 0-1,5-1 0,1-2-1,0-5-1,3 3-2,-4-8-11,4 1-6,-1-4-10,1 0-26,-6-3-31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8:07.18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 11 126,'6'-9'38,"-6"9"-21,0 0-9,0 0-1,5-2-2,-5 2 0,0 0-1,0 0-1,0 0 1,0 0-1,0 0 0,0 0-2,8 5 1,-8-5-1,0 12 1,0-12-1,-8 15 1,4-5-2,3 1 1,1-3-1,-3 0 0,3-8 0,0 9 1,0-9-1,0 0 0,3 3 0,-3-3 0,13 3 0,-9 1 0,6 1 0,-2 1 0,2 1 1,-1 2-1,-2 2 0,3-5 0,-5 2 0,-5-8 0,10 12 1,-10-12-1,0 14 0,0-14 1,-6 11-1,6-11 2,-15 10-2,9-6 1,-5-1-1,-1-3 0,3 1-1,-4-1 0,4-2-2,2-5-2,7 7-9,-9-13-8,9 2-9,0-3-22,0-1-37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8:07.48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 32 134,'0'0'37,"-9"3"-12,9-3-14,0 0-5,-1-5-1,1 5-1,0 0-1,7-4-1,-7 4-1,12 0 1,-5-3 0,8 3 0,-2-1-1,1 0 0,-1-5 0,-1 6-1,-2 0-1,2-7-6,0 5-14,-12 2-3,9-6-12,-9 6-38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8:09.03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7 65,'0'0'61,"0"0"-31,-6 0-12,6 0-6,0 0-4,0 0-2,0 0 0,0 0-2,0 0-1,4 0 0,-4 0 0,15 0 0,-5 4-2,3-2 1,-1-1-1,6 2 0,-2-3-1,1-1 1,-1 0 0,2 1-1,-2-2 1,6 0-1,-6-2 1,0 1 0,-3 3-1,-1-1 0,-5-2 1,3 2-1,-10 1 0,0 0 0,5 3 0,-5-3-1,0 0-2,-5 1-1,5 7-12,0-8-7,-10-1-10,10 1-32,-9-10-23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8:09.33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45 3 137,'0'0'37,"-10"-4"-13,6 4-15,4 6-3,-9 3-1,9 3-1,-5 2-2,5 3 0,-1 4 0,0 1 0,-5-2 0,4 1-1,-1-3 0,2 0 0,1-1 0,-2-3-1,2-4 0,0-10-2,0 15-7,0-15-12,6 0-5,-6 0-17,12-18-37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8:10.08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 10 85,'0'0'61,"0"0"-27,-10-10-19,10 10-4,0 0-4,6 1-1,-6-1-2,10 7-1,-1-2-1,3 2 0,1 4 0,-1-2-1,4 4 0,1 1 0,-2-1 0,1 5-1,0 1 1,-1-2-1,-1 0 0,-2-1 1,1 0-1,-1-2 1,-1-3-1,-5-2 0,5-2 0,-11-7 0,7 10 0,-7-10 0,0 0-1,0 0 0,9 0-2,-9 0-1,0 0-11,2-5-8,-2-6-7,0-1-30,0 0-32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8:10.39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252 1 124,'-15'-1'44,"15"1"-18,-12 0-13,7 0-7,5 0-1,-12 12-1,9-1-1,-7 2-1,1 3 0,-1 3 0,-2 3 0,-3-1 0,1 3 0,-1-5-1,-1 7 0,0-6 0,0 1-1,1-2 0,-1-5-1,5 1-1,-4-10-4,11 6-15,-7-11-3,11 0-13,0 0-38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8:12.52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161 38 65,'2'-8'64,"-2"8"-24,0 0-24,0-11-6,0 11-3,0 0-2,-2-12-1,2 12-2,0 0 0,-13-6 0,13 6 0,-13 0-1,4 0 2,-1 1-2,-2 6 0,-2 2 0,-1 0 0,2 6 0,-2 6 0,2-5 0,3 9 0,1-2 0,2 2 0,1-2-1,5 2 0,1-2 0,1-5 1,6 4-1,1-7 0,3 0-1,2-4 1,-1-5 0,4-3 1,-1-3-1,2-5 0,-2 0 0,-3-2 0,-2 0 1,0-3-1,-5-4 0,-4 3 0,-1-2 1,-4 2-1,-4-2 0,-5 0 0,-3 4 0,-3 5 1,2 4-1,0 0 0,1 4-1,3-4-6,13 0-12,0 8-5,8-11-13,6-12-38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8:13.23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24 152,'7'-1'32,"5"-2"-10,3 3-17,1-1 0,4 0-2,5 1 0,-2 0-2,1 0 0,-1 0 0,-1-1 0,-4 1 0,-2 0-1,-5 0 1,1-1-1,-12 1-1,10-3 0,-10 3-2,0 0-9,0 0-11,0 0-6,0-5-28,0-3-27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8:13.47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30-1 151,'-8'0'32,"-1"1"-9,6 8-16,-4-1-2,7 5 0,-2 2-2,2 2 0,0 0-1,0 4 0,0-3-1,0 1-1,0 1 0,-1-7-5,2 3-12,-1-7-7,0-1-9,0-8-34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8:14.21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15 90,'-7'-7'58,"7"7"-28,0 0-15,-9-13-5,9 13-2,0 0-3,0 0-1,0 6 0,1 1-2,-1-7 0,14 17 0,-3-6 0,2 6 0,3 0-1,3 3 0,-2 0 0,0 0 0,2 2 0,-3 0 0,0-3-1,-3-2 1,-1-6 0,1 5-1,-5-3 1,-1-3-2,-3 0 1,-4-10 0,8 12-2,-8-12-1,2 8-8,-2-8-10,0-6-6,0-4-11,0-1-42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43.11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21 141,'-11'-7'34,"3"5"-12,-1-6-14,9 8-2,-9-4-2,9 4-1,0 0-1,0 0 0,0 0-1,0 0-1,0 0-3,0 3-1,9 2-13,-4 0-6,5 3-13,-1-4-30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8:14.52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204-1 163,'-10'1'27,"10"-1"-6,-9 0-16,9 0-2,0 0 1,-6 11-1,6-11-1,-10 17 0,0-4 0,-2 5 0,-2 2 0,-2 4-1,-2-2 1,-1 2-1,-1-3 0,6 0 0,-3 0-1,7-5-1,1 0 0,-1-4-3,10-1-5,0-11-13,0 0-5,0 0-13,0 0-41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8:15.28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110 177 153,'-7'-11'31,"7"11"-13,-9-17-12,9 10-1,-3-7-1,3-1-1,-1 2 0,1-2-1,1 1-1,3 0 1,2-1-2,-1 4 2,5-2-1,-3 4 0,3 5 0,4 0-1,-4 3 1,2 1-1,-4 1 0,-2 6 0,-3 2 1,-3 1-1,0 3 0,-7 0 0,-8-1 1,1 4 0,-4-1 0,-2 3-1,-2-2 1,0 3-1,3 0 0,0-2 0,4 5 0,6 0 0,4-4 0,5 1 0,2-6 0,9 0 1,2-2-1,3-4 0,1-3 1,4-3-1,1-1 0,-6-5 1,3-2-1,-7-1 1,-1-9 0,-6-2-1,-2 2 0,-6-4 0,-5 5 0,-3-7 0,-5 9-1,-3-7-2,5 16-8,-3-5-10,7 1-6,2 0-12,8-6-41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8:22.92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246 0 15,'0'0'18,"0"0"2,0 0 6,0 0-1,0 0-1,0 0-7,0 0-4,0 0-2,0 0-2,0 4-1,0-4-2,0 0-1,-7 10 0,2-2-1,-2-3-2,0 6 1,-5 0-1,0 1 0,-1 2-1,-3 0 1,0-2-1,0 2 0,-5 1-1,5-1 2,-1 0-1,-2 0-1,3-3 1,1-1-1,2-3 0,4-2 1,2-1-1,7-4 0,0 0 0,-2 8 1,2-8-1,9 6 0,4-5 1,-2 2 0,2-3 0,1 3-1,2-1 1,2-2-1,1 2 0,-3 0 1,3 0 0,-3 2-1,0-3 0,-3 1 0,-2-1 1,-1 2-1,-4 0 0,-6-3 0,11 2 0,-11-2 0,0 0-1,0 0 0,0 0-1,0 0-1,0 0-3,0 0-5,-7 4-10,0-4-7,-1 3-20,-3-3-29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8:23.39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0 129,'0'0'37,"0"0"-15,0 0-13,0 0-2,8 9-1,-8-9-1,16 7-2,-7-7 1,3 4-2,-2 0 0,4-1-1,1 5 1,2-1 0,2-4 0,-1 2-1,2 1 0,2-5 0,-5 2-1,2-1 1,-5 1-1,-4 1 0,-2-4 0,-8 0-1,8 0 2,-8 0-2,0 0-1,0 0-1,0 0-4,-4 0-11,4 0-5,0 0-10,-4-7-34,4-1-16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8:24.47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9 171 118,'0'0'40,"0"0"-14,-3 7-14,3-7-5,5 0-2,-5 0 0,10-6-1,-1-2-1,-1 4 0,1-4-1,0 1 0,1-6 0,3 4-1,-1-4 1,-2 1-1,0-1 1,4-4-2,-7 3 1,3 1 0,-6 1 0,2 1-1,-6 2 1,0 9 0,3-9-1,-3 9 1,0 0-1,0 0 0,-6 10 1,2 1-1,1 3 0,0 3 0,-6 1 0,5 3 1,0-1-1,-1 1 0,4 1 1,-1-2-1,2 3 0,0-6 0,0-1 0,3 1 0,0-1 1,-1-3-1,-2 1 0,0-5-1,0 2 1,0-4 0,-5 1 0,2 0 0,3-8 0,-10 7 0,1-7 1,-1 0-1,1 4 0,-2-2 0,-1-2 0,0-1 0,2 1-1,0 0 1,1-1 1,9 1-1,-10-5 0,10 5 0,0 0 0,-9-2 0,9 2 0,0 0 0,0 0 0,0 0 0,0 0 0,7 2 0,1-2 0,0 0 0,3 0-1,2 0 1,1 0 0,1 1 1,1-1-1,0-3 0,0 3 0,3 0 1,-3 0-1,2 0 0,-4 0 0,1 0 0,-3 0 1,-2 4-1,-1-4 0,-2 0 0,-7 0 0,0 0-1,9 4 0,-9-4-3,1 6-4,-1-6-11,0 0-4,-7 0-8,7 0-29,-10-12-32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23 18,'0'-8'25,"0"8"1,0 0 3,0 0-4,0-9-7,0 9-3,0 0-5,-2-7-1,2 7-3,0 0 0,0 0-1,0 0-1,0 0 0,0 0-1,0 0 0,0 0-1,-4 4 0,4 4 0,0 4 0,0 2 0,0 6-1,0 0 0,0 6 0,0 2 0,-3-1-1,-3 1 2,3 0-2,-4-2 0,1-4 1,-1-4-1,4-5 0,-2-2 1,5-11-1,0 0 0,0-6 1,2-8-1,4-3 0,1-4 0,2-3 1,1-3-1,0 1 0,3-1 0,-2 2 0,0 4 0,1 2 0,0 2 0,-4 4 0,1 7 0,3 2 0,-8 4 0,-4 0 0,12 11 0,-9 0 0,1 3 1,-2 2-1,-1 3 0,-1-3 1,0 2-1,0-1 0,-1-2 0,-1-1 0,1-4 0,-2-1 0,3-9 0,0 0 0,0 0 0,0 0 0,6-11 1,0 1-1,-1-7 0,4 3 0,0-5 0,0 0 1,4 3-1,-3 2 0,2 0 0,-1 5 0,3-1 0,-4 5 0,-1 2 0,1 2 0,-3 1 1,-7 0-1,10 6 1,-4 1-1,-1 2 1,-2 1-1,-3 1 0,0 1 1,0 2-1,0 1 1,0-1-1,0 2 1,0-1-1,-2-1 0,2-4 1,0 2-1,0-5 0,0-7 0,0 13 0,0-13 0,0 0 0,0 0-1,0 0 0,0 0-1,0 0-4,0 0-9,10-6-5,-2-3-7,3 2-20,0-6-36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0 173,'-5'8'23,"5"-8"-7,-10 19-12,4-12-1,2 8 1,-1-4-2,4 4 0,-2-2-1,3 0-1,-1-2 0,1-5-1,0-6-2,0 0-4,4 3-10,-3-7-5,4-6-12,-1-5-27,-1-1-22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11 162,'-6'-11'26,"6"11"-7,-9-1-13,9 1-2,0 0-1,-7 5-4,7 3-3,0-8-14,0 9-4,0-9-12,9 9-28,-2-6-17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13 155,'5'12'28,"-4"-2"-7,-1-2-13,0 7-2,-1 0 0,1 2-3,-5 0-1,4 1 0,-1-2-1,-1 1 0,2-7 0,1 0-1,0-10 1,0 0-1,4 2 0,-4-2 0,12-14 0,-2-1 0,0-2 0,5-4 0,0-3 0,1 0 0,-2 4 0,2 2-1,-1 3 1,-5 5 0,0 7 1,-1 4-1,-7 10 1,-2 6-1,0 3 1,-2 5-1,-4 1 1,3 5 0,-2-3-1,5-2 1,-2-4-1,-1-7 0,3 0-1,0-9-2,5 4-7,-5-10-10,3-9-4,-2-2-10,-1-5-35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109 36 62,'0'0'56,"3"-12"-19,-3 12-20,2-7-4,-2-1-4,0 8-1,0 0-3,-8-4-1,0 2 0,8 2-1,-17 2-1,12 5 0,-9 3-1,3 0 0,-1 5 0,2 3 0,0 1 0,2 5 0,1 3-1,4-1 1,3-1-1,0-1 0,4-5 0,8-2 0,3-5 1,4-5-1,6-7 0,-5-2 0,5-6 1,-2-4-1,1-3 1,-5 3-1,-3-1 0,-5 3 0,1 2 1,-12 8-1,6-9 0,-6 9 0,0 6 0,0-6 0,0 14 0,4-3 0,1-2 1,1-1-1,4-2 0,2-1 1,5-5-1,-1-2 1,0-7 0,2 0-1,-1-5 1,-1 1 0,-3-4-1,-1 1 1,-5-1 0,-5 0 0,-2-1-1,-4 1 0,-7-1 1,-2 1-2,0 3 1,-3 1-2,4 4-1,-4-3-7,5 12-9,5-2-4,6 2-9,-11-1-29,11 1-26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43.62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79 44 30,'0'0'62,"10"-8"-12,-10 8-27,2-9-10,-2 9-2,0-10-2,0 10-2,0-6-1,0 6-2,-9-6 0,9 6-1,-13-3-1,5 3 0,-1 0 0,4 7-2,-7-3 1,8 5-1,-7 2 0,5-3 0,0 3 0,2 1 1,3-1-2,-1 1 1,2 2 0,0-3 0,2 2 0,2-1 0,3-1 1,2-2-1,0 1 0,4-4 0,-1-2 0,-2 2 0,1-5 0,2 0 0,-3 0 0,-3-1-1,4 0-2,-11 0-4,14-7-12,-12 0-6,-2 7-12,4-11-32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132 66 150,'0'0'28,"0"0"-8,0 0-13,0 0-2,0 7 0,0 5-2,0 3 1,-2-1-2,2 5-1,-1-1 1,1-1-1,0-1 0,0-4-1,0-1-1,0-11 0,0 10 0,0-10-2,0 0-1,-5-10 0,1 2-1,-3-7 0,-5 0 1,-1-2 1,0-1 1,-3 0 2,1 2 2,2 3 0,1-4 2,5 10 0,0-4 0,7 11 1,-5-12-2,5 12 1,7-7-1,5 5 0,-2 0-1,9-3 0,0 1-1,5 1 0,2 0 1,-1-1-2,1 1 1,-4 0-1,2 3 0,-5-2-1,-5 2-4,-7-3-8,4 3-7,-11 0-3,13 5-16,-13-5-32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8 104,'0'0'47,"-3"-9"-21,3 9-11,0 0-5,0 0-3,0 0-2,0 5-1,0-5 0,3 14-2,1-4 1,2 2-1,1 4 0,2 1 0,3-1-1,0 1 0,-2-1 1,3 1-2,-1-1 1,2-3-1,-4 0 0,1 0 0,0-3 1,1 0-1,-6 2 0,3-5 0,-6 0 0,-3-7-1,8 12-1,-8-12-2,0 0-9,0 0-6,8 0-6,-8-13-13,0 1-34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230-1 163,'0'0'25,"-8"0"-6,-3 1-13,8 10 0,-9-3-1,3 5-2,-2 2-1,-1 6 1,-3 1-1,-1 3-1,-1 1 0,1-1 0,-5 1 0,4-3-2,0 0 0,3-7-2,4 0-11,2-5-5,8-11-5,-13 5-14,13-5-33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45,'0'0'59,"0"0"-15,0 0-26,0 0-6,0 0-3,0 0-2,3 3-4,4 4 0,2 0 0,2 2 0,3-1-2,2 3 1,0-1-1,4 3 0,-2-3 0,4 2 0,-5-2-1,4-1 1,-5 0-1,-2-3 1,0 1-2,-6-2 0,0 0-2,-8-5-10,8 0-8,-8 0-10,2-7-24,-2 0-20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213 0 116,'-7'12'39,"-5"-1"-13,-2 4-19,4 5 0,-8-4-1,5 7-1,-8-1-2,5-3 0,-6 0-1,6-2 0,-3-3-1,6-2-2,1 0-2,1-6-11,11-6-6,-10 6-10,10-6-25,0 0-21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241 74 65,'6'-9'54,"-6"9"-25,4-12-9,-4 2-8,0 10-4,-5-12-1,5 12-2,-15-16 0,2 10-2,-3 0 0,-5 5-1,-2-1 1,1 6-2,-4 3 1,-1 4-1,3 3 1,3 0-1,5 2 0,1 0 0,8-3-1,6 3 1,2-6-1,11 6 0,5-5 1,5 4-1,2-4 0,2 4 0,-1-2 1,-8 1-1,2 0 1,-7-4 0,-5 1-1,-7 1 1,-4-2 0,-8 0-1,-4-2 1,-1-1-1,-4-1 1,-2-1-1,2-3 0,-1-2 0,6 0 0,2-3-1,6 2-2,0-3-1,8 4-11,0 0-6,10 0-7,3-2-20,8 2-36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0 165,'0'7'25,"0"3"-4,0-10-14,-5 13-2,-2-4-2,6-2-1,1-7-1,-6 11 0,6-11-1,0 0 0,0 9-2,0-9-2,0 0-10,6-7-6,-1 0-8,-2-3-18,3-4-35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 19 150,'3'-11'30,"-3"11"-8,0-11-14,0 11-2,0 3-2,0 12 1,-4-1-2,0 9-1,-4 4 0,1 5 0,-2 3-1,0 2 1,1-2-1,2 0-1,0 1 0,3-6 1,2-3-1,1-4 0,1-3 0,3-2-1,2-7 2,3 0-1,-2-4 0,7-5 0,-1-1-1,-3-1 1,5-1-3,-2-8-2,4 2-13,-4-3-3,-1-3-8,-3 1-21,-5-3-34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33 163,'-12'0'27,"3"-3"-6,9 3-9,-6-7-8,6 7 0,10-10-1,1 6-2,2 2 0,3-2-1,1 4-2,2-3-3,6 3-11,-6 3-5,2 3-6,-2-1-20,-3 6-36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7 174,'0'0'23,"-4"13"-4,4-13-15,0 0-2,-6 7-2,6-7-8,0 0-11,-3-9-4,3 1-15,0-2-31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43.89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12 132,'0'0'37,"0"0"-12,-6-7-18,6 7-1,0 0-1,0 0-1,0 0-1,6-1-2,-6 1 1,13 0-1,-5 0 0,2 0-1,2 0 0,2 0-1,0 3-3,-1-4-4,-1 1-12,3-1-6,-1 0-18,-4-3-34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0 134,'0'0'35,"0"0"-13,0 0-11,0 4-3,0-4-2,-5 16-2,3-9 0,2-1-1,0-6-2,0 14 1,0-14-1,0 0 0,7 0-1,-7 0 0,9-6 1,-9 6-1,7-14 0,-7 14 0,1-8 0,-1 8 0,0 0-1,-8 0-3,6 6-6,-4-1-8,6 10-6,-6-6-12,4 6-32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19-2 153,'-6'0'29,"6"0"-8,0 0-14,0 0-2,0 0-2,-4 9 1,4-9-2,0 0 0,0 0-1,0 0 1,0 0-1,0 0 0,0 0-1,0 0-1,-3 5-1,3-5-11,0 0-7,-6 6-6,6-6-17,0 0-38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42 55,'0'-14'43,"0"7"-9,0 7-11,3-13-9,-3 13-3,0-8-3,0 8-2,-3 6 0,3 5-2,-3 1-1,0 5 0,0 6-2,3 3 1,0 2 0,0 4-1,2 2 0,5-1-1,-1 7 1,3-3-1,-2 3 1,3-3-1,-2 2 0,2-5 0,-1-1 0,-2-9 0,-3-3 0,4-4 1,-4-8-1,-4-9 2,12 4-2,-6-6 1,2-11-1,1 0 1,0-8 0,0-4-1,1-2 0,1-6 1,0 0-1,2-5 1,-4 1-1,1-5 1,0 2-1,-1-1 0,0-1 1,-4 8-1,3 0 1,-4 8-1,-1 6 0,0 5 0,0 5 0,-3 10 0,0 0-2,0 0 0,0 10-5,-3 2-12,0 5-3,-4 1-12,2 1-29,-2-2-18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28 79,'0'0'52,"0"0"-19,0 0-21,0 0-2,-2-3-2,2 3-3,0 0-1,0 0-1,5-5-1,-5 5 1,8-1-1,1 1 0,-2-1 0,4-3-1,3 2 0,1 0 0,0 0 1,1 1-2,-2-2 1,1 2-2,-5-1 1,0 0-2,0 2-1,-10 0-5,14 0-11,-14 0-5,8 0-18,-8 0-29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125 13 90,'0'-7'47,"0"7"-24,0 0-10,-4-2-3,4 2-4,0 0-1,-7-4-1,7 4 0,0 0-2,0 0 0,-10 0 0,10 0 0,-6 4-1,-2 3 0,1 1 0,0 5 1,-1 1 0,0 1-1,0 6 0,-3 0 2,3 1-2,0 1-1,-1-3 1,3 3 0,2-3-1,2 3 1,-2-4-1,4 0 0,0-5 0,0 2 1,0-3-2,0-1 1,0-2-2,0-10-2,6 16-8,-6-16-8,7 0-7,-7 0-20,16-11-32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0 137,'0'0'33,"0"0"-10,3 8-16,-3-8-1,0 16-1,-3-9-2,3 5-1,-3-2-1,2 1 0,-1-4-1,2 1-1,0-8-3,0 0-4,0 0-13,0 0-5,5-9-22,2-4-27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11 132,'-1'-9'36,"1"9"-14,-9-3-12,9 3-4,-7 0-4,7 0-7,-2 12-12,2-5-8,0 0-15,0 2-28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0 151,'0'16'28,"0"-4"-7,0 7-15,-5-5-1,-1 2-1,1 1-2,-1-5-1,-2 0-1,4-6-2,1 3-11,3-9-6,-7 2-9,7-2-24,-2-12-24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84-1 166,'8'8'25,"-8"-2"-6,6 10-14,-6-3-2,6 9 1,-6-1-2,3 9 0,-3 1-1,1 2 0,-1 2 0,0 0 0,0-3 0,-4 3 0,-2-5-1,-1-3 0,-2-5 0,2-5 1,-6-3-1,0-1-1,2-6 0,0-4-1,2 0-4,-1-6-10,5-4-6,2-7-8,3-6-27,0-4-26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30 165,'-1'-8'26,"-5"1"-6,1-2-12,5 9-3,-7-6-2,7 6-2,0 0-1,-9 0-2,9 0-8,0 9-9,0-1-4,0-8-16,3 13-31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44.31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60 0 158,'0'0'28,"0"0"-7,0 0-16,0 0 0,0 0 0,-5 1-2,4 8-1,0 2-1,-2 3 1,-2 6-1,3 3 0,-1 2 0,1 2 0,-2 4-1,-2-2 1,2-2-1,0 3 1,-3-7-1,2-1 0,1-5 0,0-4 0,4-1-1,0-12-2,0 6-5,0-6-12,1-10-3,2-1-12,3-3-30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10 100,'0'0'49,"6"-10"-21,-6 10-17,0 0 0,9 0-5,-5 6-1,2 4-2,0 6 0,0 2-1,3 7 0,-5 0 1,6 4-1,-5 0-1,0 3 0,-2-2 0,-3-3 0,0 0 0,-5 0 0,-3 0 0,-2-1-1,-2-3 0,1-2-1,-1 2 0,-4-4-1,4 0-3,-1-9-10,6 2-6,7-12-8,0 0-27,0 0-23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156 25 15,'0'0'59,"10"-8"-9,-10 8-24,5-5-9,-5 5-4,0 0-3,9-7-3,-9 7-2,0 0 0,0 0-2,-9-5 0,9 5-1,-12 0 0,5 0 0,0 2-1,-2 3 2,-3 0-2,0 0 0,-1 5 0,-1 2 0,0-1 0,-3 3 0,5 2-1,-1-4 1,0 6-1,4-5 1,5 4-1,1-3 1,3-2-1,4 1 0,7-3 0,-3 1 1,7-1-1,1-3 0,1 1 0,2-3 1,-1 0-1,-2-3 0,0 1 0,-1-1 0,-2-2 0,-1 0 0,-5-1 0,2 0-2,-9 1-1,13-3-3,-13 3-10,1-9-5,-1 9-9,2-12-28,-2 12-22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40 140,'0'0'33,"0"0"-11,1-2-14,-1 2-2,16-6-1,-4 3-2,2 2-1,-3 0 1,6 0-2,-2 0-1,3 0-1,-2 1-4,-1-3-11,0 0-6,-4-5-9,0 2-29,-1 1-20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113 4 116,'0'-7'41,"0"7"-20,0 0-9,0 0-2,-5 0-4,5 7-1,-8 1 0,7 2-2,-2 4 0,0 3-1,-1 4 0,-2 5-1,1 2 0,-2 3 0,0-1-1,-2-2 1,2 4-1,-5 1 0,5-5 1,-2-1-1,0-6 1,2-2-1,5-4 0,1 1 0,1-4 0,0-1 0,0-2 0,1-1 0,-1-8 0,6 12 0,-6-12 0,12 6 0,0-6 0,-5 0 0,6-4 0,2 1 0,1 1 0,1-2 1,4-1-1,-5 3 0,1-1 0,-1 3 0,-2 0 1,-1 0-1,-4 0 0,-2 1 0,-7-1 0,9 0-1,-9 0-1,0 0-1,0 0-7,0 0-9,0 0-5,0-8-14,0 8-34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51 134,'-10'-1'36,"10"1"-11,0 0-12,0 0-6,13-5 0,-2 0-3,7 0-2,-1 2 0,6-1 0,-3 0-1,4 1 0,-9 0-1,1 1-1,-3-1 0,-6-2-3,2 5-4,-9 0-12,0 0-2,0-8-14,0 8-30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94 156,'0'0'28,"1"-14"-7,8 8-15,2-4 0,7 4-1,2-2-1,1 2-2,4-1 1,-3 4-1,1-2-1,-4 2 0,0-2 0,-3 2-1,-3 1 0,-2-1-1,-6 3-3,-5 0-11,8-6-5,-8 6-6,0 0-18,-6-7-34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 85,'0'0'55,"0"0"-23,-6 9-18,7 2-4,4-2-2,5 9-2,-1-2-2,7 8-1,0-2-1,3-1 1,1-1-2,-1 0 0,-1 0 0,-1-5-1,-2 0 1,-1-4-1,-3-1 0,-6-2 0,4-3-2,-9-5 0,8 11-9,-8-11-8,0 0-7,0 0-17,0-12-35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202 4 134,'-5'-8'35,"5"8"-12,-13 5-16,3 3-1,1 6 0,-2 3-2,-1 5-1,-3 0 1,2 1-2,-1 2 0,-1-1-1,3-3 0,-1-3 0,-1-3-1,2-3 1,0-1-2,3-5 0,9-6-1,-13 6-1,13-6-5,0 0-11,0 0-6,0 0-15,0 0-31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0 148,'0'8'30,"0"-8"-8,-3 12-16,3-12-1,-3 16-1,3-9-1,0 3-2,1-1 0,4 0 1,-2-1-2,-3-8-2,11 13-1,-11-13-6,11 0-11,-11 0-6,14-13-18,-6 1-31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5 142,'-12'-4'33,"5"2"-12,-2 2-13,3 0-4,6 0-2,0 0-6,0 0-14,6 6-7,3-6-15,-1 0-30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44.60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 50 152,'-4'-7'30,"4"7"-9,-5-14-14,5 14-1,6-11 0,5 8-2,4-4-2,2 4 0,1-1 0,5 3-1,0 1 0,-2-1 0,-3 1-1,-2 0 0,-2 0-1,-4 1-1,0 4-4,-10-5-11,4 13-4,-5-6-9,-6 5-26,1 0-28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18 160,'0'0'27,"0"0"-6,0 0-16,0 0 0,0 0 0,15 4-2,-6-4-2,5 0 1,5-2-1,0-1 1,-1-1-1,2 2-1,1 0 0,-5-1 0,-5 1 0,0 0-1,-3 2-1,-8 0-3,8 0-10,-8 0-7,0 0-8,-8-2-26,8 2-26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0 145,'0'0'33,"0"0"-11,0 0-14,0 0-2,0 0 0,-3 10-2,3 1-1,0 3-1,0 4 0,0 2-1,0 2 0,-3-2-2,1 3-2,-2-8-3,4-2-14,-1-3-4,1-10-11,0 0-35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3 142,'0'0'34,"-4"-7"-11,4 7-15,0 0-2,6 11-1,-3-2 0,7 5-2,-7 2-1,7 2 0,-4 3 0,4 1-1,-1 1 0,1-3 0,0 3 0,-2-3-1,0-4 1,0-1-1,-1-4 0,-3 0 0,-4-11 0,12 9-1,-12-9-1,0 0-1,0 0-3,0 0-13,3-7-3,-3-1-12,0-2-28,1 0-23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180 10 132,'2'-11'37,"-2"11"-12,0 0-17,0 0 0,0 0-2,0 0-2,-3 5 0,-3 4-1,-4 2-1,-4 1 0,1 3 0,-3 3-1,2 1 0,-4 0 0,2-2-1,-2 0 1,5-2-1,0-1 0,1-2-2,5-2 0,-2-8-5,9-2-13,0 7-3,0-7-12,9-1-34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115-1 149,'0'0'29,"0"0"-8,-7 4-14,7 3-1,0-7-1,0 14-2,0-6 0,0 4-1,0 0 0,0 2 0,-1 1 0,-5 0-1,1 0 0,1 0 0,-5-4 0,5 2-1,-8-4 0,5-3 0,-2 1 0,-1-6-1,3-1-3,-5-5-7,7-3-10,-5-6-4,6-3-17,1-2-36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7 171,'0'0'26,"0"0"-7,0 0-13,5-8-2,-5 8-2,0 0-1,0 0-3,0 5-9,0-5-10,0 0-5,0 0-17,0 0-38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85 11 8,'0'0'40,"10"-7"-5,-10 7-8,0 0-6,11-4-6,-11 4-2,0 0-3,0 0-3,0 0 0,0 0-2,0 0-1,0 0 0,-2 5-1,2-5-1,-11 9 0,0-2-1,5 0 1,-4 0-1,3 1 0,-5-2 1,2 0-1,3 1 0,-3 0 0,1-2-1,9-5 1,-9 6 0,9-6-1,-1 7 0,1-7 0,0 9 1,0-9-1,4 8 0,-4-8 1,13 13-1,-6-8 1,4 0-1,0 0 1,1-1-1,-2 2 1,0 0-1,2-2 0,1-1 2,-7 1-2,0-1 0,-6-3 0,12 8 0,-12-8-2,0 0 1,0 0-2,10 4-2,-10-4-10,0 0-9,-3 0-14,3 0-29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0 110,'0'0'43,"0"0"-18,0 0-15,0 0-2,5 5-2,-5-5-2,11 6-1,-11-6-1,16 8 0,-10-5 1,5 0-2,-1 1 1,-3 1-1,3-4 1,-2 6-1,0-4-1,5 0 1,-7 0-1,3 1 0,-9-4 0,15 4-1,-15-4-2,6 1-1,-6-1-12,8 2-6,-8-2-12,0 0-31,0 0-14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60 158 151,'0'0'29,"0"0"-13,3-4-9,-3 4-2,11-14-1,1 6 0,-6-7-2,4 4 0,2-6 1,-3 2-1,-1 0-1,4-2 0,-6 3 0,-2 2 0,4 2-1,-7 3 1,-1 7-1,0 0 1,0 0 0,0 4-1,0 8 1,-1 4-1,-5 2 1,3 6-1,-2 1 0,4 2 1,-2 2-1,-3-3 0,5 1 0,-1-2 0,2-3 0,0-5 0,0-2 0,0 0 0,2-6 0,-1 0 0,-1-9 0,0 13 0,0-7 0,0 1 0,0-7 0,-7 12 0,7-12 0,-13 7-1,3-3 1,4-4 0,-6 1 0,2 0-1,1-1 1,-3 0 0,1 0 0,3-1 0,-3 0 0,2 1 0,2 0 0,7 0 0,-11 0 0,11 0 0,0 0 0,0 0 0,0 0 0,11-3 0,0 1 0,-2-1 0,4 2 1,3 1-1,-1-3 0,2 2 0,5 0 1,-7 0-1,2 1 0,0 0 0,-1 0 0,-3 0 0,0 0 0,0 0 0,-7-3 0,-6 3 0,10-3 0,-10 3 0,0 0-1,0 0-1,0 0-3,0 0-10,-7 0-7,7 0-8,-13 0-28,7 0-29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5-1 25,'0'0'67,"0"0"-17,0 0-29,-6 9-8,6 6-3,0 1-3,5 6-2,-4 2-1,8 5-1,-2 3-1,2 5 0,1 1 0,-1 3-1,-2 1-1,0-4 1,-5-2-1,5-6 0,-2-6 1,-1-5 0,2-13-1,1-6 1,0-7 0,2-8 0,3-5 0,-2-3-1,3-5 1,-2-1-1,0-1 0,-1 1 2,-1-3-2,0 3 0,-3 1 0,0 3 0,0 2 0,-4 5 0,1 3 0,-1 3-2,-2 12 1,3-12-2,-3 12-3,0 0-13,0 0-5,6 4-19,-6-4-28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44.88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41 164,'0'0'27,"0"0"-8,12 6-14,-2-8-1,4 2 1,4-3-2,2 2-1,-3-5-1,6 4 0,-5 1 0,2-2-1,0 3-1,-6-5-4,6 2-14,-10 0-3,-1-1-8,1-2-31,-6-3-25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40 151,'-12'0'29,"4"1"-12,-1-1-10,9 0-1,0 0-2,0 0-1,0-8-1,3 4 1,5-1-2,7 2 0,3-2 0,1 2-1,1-1 0,2 1 0,0 3-2,1-6-2,1 6-9,-7 0-9,2 0-7,-7 2-28,-2 2-23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1 153,'0'0'31,"0"0"-10,0 0-16,0 9 0,0-9-1,-3 10 0,-1-3-3,4 3 1,-2 1-2,2 2 1,0-2-1,0-3 0,0-8-1,2 8-1,-2-8-6,10 0-11,-1-9-4,0-7-16,-1-2-29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41:59.9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0 161,'-12'0'28,"3"0"-8,2 7-14,-1-1-2,8-6-1,-7 12-3,7-12-4,2 12-12,-2-12-7,5 7-10,-5-7-30,11-2-20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27.6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59 65,'0'0'58,"0"0"-24,0 0-16,0 0-4,0 0-5,0 4-3,0-4-2,-4 10-1,4-10 0,-10 16-1,6-3 0,-2 4 0,2 0 0,-1 2-1,5 2 0,0 1 0,0-1 0,6-3 0,3-3 0,1 0-1,1-7 1,3-1 0,0-5 1,1 0-2,-1-4 1,1-3 0,-2-3-1,1-3 1,-1-2-1,-1-5 0,-2-3 0,-1-1 1,-3-2-1,-2-2 0,-1 0 0,-3 0 0,0 2 0,-8 3 0,-1 6 1,1 2-1,-5 6 0,0 3 1,-3 4-1,1 1 0,-1 5 0,2 3 1,-2 5-2,4-1 1,2 4-1,1 0-1,8 6-8,1-4-9,1 1-3,5-2-10,4-2-26,3-3-28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28.2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170 14 146,'0'0'31,"0"0"-10,11-5-12,-11 5-2,0 0-2,1-9 0,-1 9-1,0 0-1,-8 7 0,-1-1-1,-3 5 0,-3 0-1,0 2 0,-4 2 0,-1-1 0,2 1-1,1 0 1,3-3-1,-1 1 0,4-2 0,7 0 1,-2-4-1,6 4 0,6-4 1,0 1-1,3-2 0,6 1 0,-1-3 1,1 2-1,0-1 0,-1 1 0,0-2 0,0-2 0,-5 1-1,1-2-1,1 4-2,-11-5-10,0 0-6,0 0-3,0 0-11,0 0-33,-8-4-14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28.5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1 172,'-10'5'23,"10"-5"-3,-7 7-13,7-7-2,3 6 0,1 1-2,6-3-1,-2 0 0,4-1-1,0 2 0,3-1 0,-1 3 0,-1-5 0,1 3-1,-6-1-1,1-1-1,2 7-7,-11-10-11,7 6-1,-7-6-9,0 0-25,0 0-36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29.1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1 168,'0'0'26,"0"0"-7,-10 0-12,10 10-1,4 0-2,3 2 0,3 4-1,-1 5-1,4 2 0,1-1-1,0 1 0,0-2 0,-3 0-1,4-2 0,-10-2 0,2-4-1,-4 0-3,-3-13-10,0 8-6,0-8-4,0 0-9,-10-14-34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29.3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155 0 185,'0'0'22,"-13"17"-2,3-6-14,6 8-2,-5 0 0,4 4-2,-5 1 0,1 1-1,-4 0 0,1-1 0,-3 0-1,1-5-2,1-2-1,-1-6-2,9 1-15,-4-5 0,9-7-6,0 0-18,0 0-34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29.6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0 185,'0'12'22,"-2"0"-3,0-1-13,-3 1-3,5 0 0,-5 0 0,5 0-2,0 1 0,4-4-1,-1-2 0,2 0-1,5-5-1,2-2-3,2-1-10,-7-8-5,4-1-4,-1-5-15,-4 1-31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29.7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14 164,'-8'-10'24,"8"10"-5,-7-8-10,7 8-6,0 0-4,0 5-7,0-5-10,9 4-5,-1-4-12,4 0-30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47.14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27-2 128,'-7'-1'38,"-1"1"-15,8 0-15,-11 4-3,10 4-2,1 3-1,0 4 1,0 3-2,5 5 1,1 3 0,-2 7-1,2 0 1,0 6-1,1-1 0,-2 3 1,-2-5-1,3 2 0,-1-5-1,-3-5 1,4-3-1,-2-4 1,1-7-1,2-3 1,-7-11 0,8 6-1,-8-6 0,12-5 1,-7-3-1,4-2 0,-6-3 1,4-3-1,-1 0-1,-4-5 1,4-2 0,0-4 0,-5-1 0,5-2 0,0-2 1,-3 2-2,4 2 2,-3 4-1,0 2 0,3 4 0,-2 7-1,-2 0 0,-3 11-2,5-12-4,-5 12-13,0 0-4,0 0-16,0 0-34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30.1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77 0 172,'10'-1'24,"-10"1"-4,0 0-11,0 0-4,0 0 0,0 0-2,0 0 0,0 0-1,0 8 0,-9-1-1,2 2 0,-4 2 0,1 0-1,0 4 1,-1-4-1,1 3 0,3 1 0,-1-5 0,4 3 0,4-4 0,0 1 0,3-2 0,6 0 0,-1-2 0,5 2 1,1-4-1,2 0 0,-2 0 0,0-2-1,-1 1 0,-3-3-2,4 5-3,-14-5-10,7 0-5,-7 0-4,0 0-15,7-9-35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30.4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0 173,'0'0'24,"0"8"-4,0-8-12,9 5-3,-4-4-1,8 4-1,-2-4-1,4 1-1,-1 1-1,-1-1 0,-2 2-3,-4-4-4,6 1-12,-13-1-3,14 0-7,-14 0-25,9-5-29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31.2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0 250 179,'0'0'24,"0"0"-4,0 0-13,0 0-2,0 0-1,9-11-2,-1 0 0,2-5-1,1-7 0,4-4 0,-3 0-1,-2-2 1,2 3-1,-2-1 0,-2 5 1,1 5 0,-5 6-1,-4 11 0,8-3 1,-6 9-1,-2 4 0,0 6 1,0 1-1,0 8 0,0 4 0,0-1 0,-2 1 0,1 2 0,0-1 1,-4-2-1,5-2 0,-1-5 0,1-4 0,0-2 0,0-2 0,0-5 0,0-8 0,-1 11 1,1-11-1,-6 4 0,-4-4 0,6-2 0,-6 0 0,3 0 2,-5 0-2,2 1 0,5 1 0,5 0 0,-12 0-2,12 0 2,0 0 0,0 0 0,0 6 0,0-6 0,12 4 0,-5-2 0,6-1 0,1 0 0,1 0 0,2 0 0,5-1 0,-4 0 2,5 0-2,-6 0-2,0 0 2,-1 0-1,-4-1-1,3 1-2,-10-2-5,7 2-10,-12 0-3,10 0-6,-10 0-24,5-8-36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0:40.7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23 18,'0'-8'25,"0"8"1,0 0 3,0 0-4,0-9-7,0 9-3,0 0-5,-2-7-1,2 7-3,0 0 0,0 0-1,0 0-1,0 0 0,0 0-1,0 0 0,0 0-1,-4 4 0,4 4 0,0 4 0,0 2 0,0 6-1,0 0 0,0 6 0,0 2 0,-3-1-1,-3 1 2,3 0-2,-4-2 0,1-4 1,-1-4-1,4-5 0,-2-2 1,5-11-1,0 0 0,0-6 1,2-8-1,4-3 0,1-4 0,2-3 1,1-3-1,0 1 0,3-1 0,-2 2 0,0 4 0,1 2 0,0 2 0,-4 4 0,1 7 0,3 2 0,-8 4 0,-4 0 0,12 11 0,-9 0 0,1 3 1,-2 2-1,-1 3 0,-1-3 1,0 2-1,0-1 0,-1-2 0,-1-1 0,1-4 0,-2-1 0,3-9 0,0 0 0,0 0 0,0 0 0,6-11 1,0 1-1,-1-7 0,4 3 0,0-5 0,0 0 1,4 3-1,-3 2 0,2 0 0,-1 5 0,3-1 0,-4 5 0,-1 2 0,1 2 0,-3 1 1,-7 0-1,10 6 1,-4 1-1,-1 2 1,-2 1-1,-3 1 0,0 1 1,0 2-1,0 1 1,0-1-1,0 2 1,0-1-1,-2-1 0,2-4 1,0 2-1,0-5 0,0-7 0,0 13 0,0-13 0,0 0 0,0 0-1,0 0 0,0 0-1,0 0-4,0 0-9,10-6-5,-2-3-7,3 2-20,0-6-36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0:41.0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0 173,'-5'8'23,"5"-8"-7,-10 19-12,4-12-1,2 8 1,-1-4-2,4 4 0,-2-2-1,3 0-1,-1-2 0,1-5-1,0-6-2,0 0-4,4 3-10,-3-7-5,4-6-12,-1-5-27,-1-1-22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0:41.1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11 162,'-6'-11'26,"6"11"-7,-9-1-13,9 1-2,0 0-1,-7 5-4,7 3-3,0-8-14,0 9-4,0-9-12,9 9-28,-2-6-17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0:41.6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13 155,'5'12'28,"-4"-2"-7,-1-2-13,0 7-2,-1 0 0,1 2-3,-5 0-1,4 1 0,-1-2-1,-1 1 0,2-7 0,1 0-1,0-10 1,0 0-1,4 2 0,-4-2 0,12-14 0,-2-1 0,0-2 0,5-4 0,0-3 0,1 0 0,-2 4 0,2 2-1,-1 3 1,-5 5 0,0 7 1,-1 4-1,-7 10 1,-2 6-1,0 3 1,-2 5-1,-4 1 1,3 5 0,-2-3-1,5-2 1,-2-4-1,-1-7 0,3 0-1,0-9-2,5 4-7,-5-10-10,3-9-4,-2-2-10,-1-5-35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0:50.5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109 36 62,'0'0'56,"3"-12"-19,-3 12-20,2-7-4,-2-1-4,0 8-1,0 0-3,-8-4-1,0 2 0,8 2-1,-17 2-1,12 5 0,-9 3-1,3 0 0,-1 5 0,2 3 0,0 1 0,2 5 0,1 3-1,4-1 1,3-1-1,0-1 0,4-5 0,8-2 0,3-5 1,4-5-1,6-7 0,-5-2 0,5-6 1,-2-4-1,1-3 1,-5 3-1,-3-1 0,-5 3 0,1 2 1,-12 8-1,6-9 0,-6 9 0,0 6 0,0-6 0,0 14 0,4-3 0,1-2 1,1-1-1,4-2 0,2-1 1,5-5-1,-1-2 1,0-7 0,2 0-1,-1-5 1,-1 1 0,-3-4-1,-1 1 1,-5-1 0,-5 0 0,-2-1-1,-4 1 0,-7-1 1,-2 1-2,0 3 1,-3 1-2,4 4-1,-4-3-7,5 12-9,5-2-4,6 2-9,-11-1-29,11 1-26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0:51.1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132 66 150,'0'0'28,"0"0"-8,0 0-13,0 0-2,0 7 0,0 5-2,0 3 1,-2-1-2,2 5-1,-1-1 1,1-1-1,0-1 0,0-4-1,0-1-1,0-11 0,0 10 0,0-10-2,0 0-1,-5-10 0,1 2-1,-3-7 0,-5 0 1,-1-2 1,0-1 1,-3 0 2,1 2 2,2 3 0,1-4 2,5 10 0,0-4 0,7 11 1,-5-12-2,5 12 1,7-7-1,5 5 0,-2 0-1,9-3 0,0 1-1,5 1 0,2 0 1,-1-1-2,1 1 1,-4 0-1,2 3 0,-5-2-1,-5 2-4,-7-3-8,4 3-7,-11 0-3,13 5-16,-13-5-32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0:51.9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8 104,'0'0'47,"-3"-9"-21,3 9-11,0 0-5,0 0-3,0 0-2,0 5-1,0-5 0,3 14-2,1-4 1,2 2-1,1 4 0,2 1 0,3-1-1,0 1 0,-2-1 1,3 1-2,-1-1 1,2-3-1,-4 0 0,1 0 0,0-3 1,1 0-1,-6 2 0,3-5 0,-6 0 0,-3-7-1,8 12-1,-8-12-2,0 0-9,0 0-6,8 0-6,-8-13-13,0 1-34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08:13.1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61 148,'0'0'31,"2"-6"-8,-1 1-16,4 2-1,0-2-2,3 4 1,0-3-1,2 1-2,-1 0 0,5 0 0,-2-1-1,0 1 0,0 1 0,-2-1-1,0 0 0,-1 0-1,-1 3-2,-8 0-7,8-4-11,-8 4-3,0 0-16,6-6-36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47.47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17-1 110,'-8'0'43,"8"0"-16,0 0-19,-9 0-2,9 0-1,0 0-1,0 0 0,7 0-1,0 0-1,2 0 0,1 0 0,3 4-1,1-2 0,2 1-3,-4-3-11,5 0-8,-2 0-10,-3 0-26,1-5-29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0:52.2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230-1 163,'0'0'25,"-8"0"-6,-3 1-13,8 10 0,-9-3-1,3 5-2,-2 2-1,-1 6 1,-3 1-1,-1 3-1,-1 1 0,1-1 0,-5 1 0,4-3-2,0 0 0,3-7-2,4 0-11,2-5-5,8-11-5,-13 5-14,13-5-33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0:55.7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45,'0'0'59,"0"0"-15,0 0-26,0 0-6,0 0-3,0 0-2,3 3-4,4 4 0,2 0 0,2 2 0,3-1-2,2 3 1,0-1-1,4 3 0,-2-3 0,4 2 0,-5-2-1,4-1 1,-5 0-1,-2-3 1,0 1-2,-6-2 0,0 0-2,-8-5-10,8 0-8,-8 0-10,2-7-24,-2 0-20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0:56.0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213 0 116,'-7'12'39,"-5"-1"-13,-2 4-19,4 5 0,-8-4-1,5 7-1,-8-1-2,5-3 0,-6 0-1,6-2 0,-3-3-1,6-2-2,1 0-2,1-6-11,11-6-6,-10 6-10,10-6-25,0 0-21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0:58.7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241 74 65,'6'-9'54,"-6"9"-25,4-12-9,-4 2-8,0 10-4,-5-12-1,5 12-2,-15-16 0,2 10-2,-3 0 0,-5 5-1,-2-1 1,1 6-2,-4 3 1,-1 4-1,3 3 1,3 0-1,5 2 0,1 0 0,8-3-1,6 3 1,2-6-1,11 6 0,5-5 1,5 4-1,2-4 0,2 4 0,-1-2 1,-8 1-1,2 0 1,-7-4 0,-5 1-1,-7 1 1,-4-2 0,-8 0-1,-4-2 1,-1-1-1,-4-1 1,-2-1-1,2-3 0,-1-2 0,6 0 0,2-3-1,6 2-2,0-3-1,8 4-11,0 0-6,10 0-7,3-2-20,8 2-36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0:58.9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0 165,'0'7'25,"0"3"-4,0-10-14,-5 13-2,-2-4-2,6-2-1,1-7-1,-6 11 0,6-11-1,0 0 0,0 9-2,0-9-2,0 0-10,6-7-6,-1 0-8,-2-3-18,3-4-35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0:59.3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 19 150,'3'-11'30,"-3"11"-8,0-11-14,0 11-2,0 3-2,0 12 1,-4-1-2,0 9-1,-4 4 0,1 5 0,-2 3-1,0 2 1,1-2-1,2 0-1,0 1 0,3-6 1,2-3-1,1-4 0,1-3 0,3-2-1,2-7 2,3 0-1,-2-4 0,7-5 0,-1-1-1,-3-1 1,5-1-3,-2-8-2,4 2-13,-4-3-3,-1-3-8,-3 1-21,-5-3-34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0:59.6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33 163,'-12'0'27,"3"-3"-6,9 3-9,-6-7-8,6 7 0,10-10-1,1 6-2,2 2 0,3-2-1,1 4-2,2-3-3,6 3-11,-6 3-5,2 3-6,-2-1-20,-3 6-36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0:59.8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7 174,'0'0'23,"-4"13"-4,4-13-15,0 0-2,-6 7-2,6-7-8,0 0-11,-3-9-4,3 1-15,0-2-31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00.1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0 134,'0'0'35,"0"0"-13,0 0-11,0 4-3,0-4-2,-5 16-2,3-9 0,2-1-1,0-6-2,0 14 1,0-14-1,0 0 0,7 0-1,-7 0 0,9-6 1,-9 6-1,7-14 0,-7 14 0,1-8 0,-1 8 0,0 0-1,-8 0-3,6 6-6,-4-1-8,6 10-6,-6-6-12,4 6-32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00.5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19-2 153,'-6'0'29,"6"0"-8,0 0-14,0 0-2,0 0-2,-4 9 1,4-9-2,0 0 0,0 0-1,0 0 1,0 0-1,0 0 0,0 0-1,0 0-1,-3 5-1,3-5-11,0 0-7,-6 6-6,6-6-17,0 0-38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49.16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0 124,'0'0'40,"0"0"-16,0 0-12,0 0-3,0 0-2,-2 4-1,2-4-2,3 10-1,1 0 0,5-1 0,-4 6-2,5 1 1,3 5 0,1 1-2,-1 2 1,1 1 0,1 2-1,-1-4 0,-4-2 1,1-1-1,0-4 0,-5-3 0,3-2 0,-9-11-2,5 4-2,-5-4-13,0 0-4,7-10-4,-8-8-18,-3 0-38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0.4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42 55,'0'-14'43,"0"7"-9,0 7-11,3-13-9,-3 13-3,0-8-3,0 8-2,-3 6 0,3 5-2,-3 1-1,0 5 0,0 6-2,3 3 1,0 2 0,0 4-1,2 2 0,5-1-1,-1 7 1,3-3-1,-2 3 1,3-3-1,-2 2 0,2-5 0,-1-1 0,-2-9 0,-3-3 0,4-4 1,-4-8-1,-4-9 2,12 4-2,-6-6 1,2-11-1,1 0 1,0-8 0,0-4-1,1-2 0,1-6 1,0 0-1,2-5 1,-4 1-1,1-5 1,0 2-1,-1-1 0,0-1 1,-4 8-1,3 0 1,-4 8-1,-1 6 0,0 5 0,0 5 0,-3 10 0,0 0-2,0 0 0,0 10-5,-3 2-12,0 5-3,-4 1-12,2 1-29,-2-2-18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0.8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28 79,'0'0'52,"0"0"-19,0 0-21,0 0-2,-2-3-2,2 3-3,0 0-1,0 0-1,5-5-1,-5 5 1,8-1-1,1 1 0,-2-1 0,4-3-1,3 2 0,1 0 0,0 0 1,1 1-2,-2-2 1,1 2-2,-5-1 1,0 0-2,0 2-1,-10 0-5,14 0-11,-14 0-5,8 0-18,-8 0-29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1.6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125 13 90,'0'-7'47,"0"7"-24,0 0-10,-4-2-3,4 2-4,0 0-1,-7-4-1,7 4 0,0 0-2,0 0 0,-10 0 0,10 0 0,-6 4-1,-2 3 0,1 1 0,0 5 1,-1 1 0,0 1-1,0 6 0,-3 0 2,3 1-2,0 1-1,-1-3 1,3 3 0,2-3-1,2 3 1,-2-4-1,4 0 0,0-5 0,0 2 1,0-3-2,0-1 1,0-2-2,0-10-2,6 16-8,-6-16-8,7 0-7,-7 0-20,16-11-32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1.8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0 137,'0'0'33,"0"0"-10,3 8-16,-3-8-1,0 16-1,-3-9-2,3 5-1,-3-2-1,2 1 0,-1-4-1,2 1-1,0-8-3,0 0-4,0 0-13,0 0-5,5-9-22,2-4-27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2.0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11 132,'-1'-9'36,"1"9"-14,-9-3-12,9 3-4,-7 0-4,7 0-7,-2 12-12,2-5-8,0 0-15,0 2-28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2.2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0 151,'0'16'28,"0"-4"-7,0 7-15,-5-5-1,-1 2-1,1 1-2,-1-5-1,-2 0-1,4-6-2,1 3-11,3-9-6,-7 2-9,7-2-24,-2-12-24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2.6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84-1 166,'8'8'25,"-8"-2"-6,6 10-14,-6-3-2,6 9 1,-6-1-2,3 9 0,-3 1-1,1 2 0,-1 2 0,0 0 0,0-3 0,-4 3 0,-2-5-1,-1-3 0,-2-5 0,2-5 1,-6-3-1,0-1-1,2-6 0,0-4-1,2 0-4,-1-6-10,5-4-6,2-7-8,3-6-27,0-4-26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2.8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30 165,'-1'-8'26,"-5"1"-6,1-2-12,5 9-3,-7-6-2,7 6-2,0 0-1,-9 0-2,9 0-8,0 9-9,0-1-4,0-8-16,3 13-31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3.5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10 100,'0'0'49,"6"-10"-21,-6 10-17,0 0 0,9 0-5,-5 6-1,2 4-2,0 6 0,0 2-1,3 7 0,-5 0 1,6 4-1,-5 0-1,0 3 0,-2-2 0,-3-3 0,0 0 0,-5 0 0,-3 0 0,-2-1-1,-2-3 0,1-2-1,-1 2 0,-4-4-1,4 0-3,-1-9-10,6 2-6,7-12-8,0 0-27,0 0-23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4.5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156 25 15,'0'0'59,"10"-8"-9,-10 8-24,5-5-9,-5 5-4,0 0-3,9-7-3,-9 7-2,0 0 0,0 0-2,-9-5 0,9 5-1,-12 0 0,5 0 0,0 2-1,-2 3 2,-3 0-2,0 0 0,-1 5 0,-1 2 0,0-1 0,-3 3 0,5 2-1,-1-4 1,0 6-1,4-5 1,5 4-1,1-3 1,3-2-1,4 1 0,7-3 0,-3 1 1,7-1-1,1-3 0,1 1 0,2-3 1,-1 0-1,-2-3 0,0 1 0,-1-1 0,-2-2 0,-1 0 0,-5-1 0,2 0-2,-9 1-1,13-3-3,-13 3-10,1-9-5,-1 9-9,2-12-28,-2 12-22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49.46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261-1 181,'0'0'24,"0"6"-4,0-6-16,-7 12 1,3-4-2,-6 5 0,3 3-1,-6 3-1,-3 1 0,-5 1 0,0 4 0,-5-3-1,-1 0 1,4 2-1,-2-3 1,1-3-2,5-1 0,5-4-1,10-4 0,4-9-6,0 0-13,5 0-1,11-8-9,0-3-27,6-1-29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4.8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40 140,'0'0'33,"0"0"-11,1-2-14,-1 2-2,16-6-1,-4 3-2,2 2-1,-3 0 1,6 0-2,-2 0-1,3 0-1,-2 1-4,-1-3-11,0 0-6,-4-5-9,0 2-29,-1 1-20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5.9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113 4 116,'0'-7'41,"0"7"-20,0 0-9,0 0-2,-5 0-4,5 7-1,-8 1 0,7 2-2,-2 4 0,0 3-1,-1 4 0,-2 5-1,1 2 0,-2 3 0,0-1-1,-2-2 1,2 4-1,-5 1 0,5-5 1,-2-1-1,0-6 1,2-2-1,5-4 0,1 1 0,1-4 0,0-1 0,0-2 0,1-1 0,-1-8 0,6 12 0,-6-12 0,12 6 0,0-6 0,-5 0 0,6-4 0,2 1 0,1 1 0,1-2 1,4-1-1,-5 3 0,1-1 0,-1 3 0,-2 0 1,-1 0-1,-4 0 0,-2 1 0,-7-1 0,9 0-1,-9 0-1,0 0-1,0 0-7,0 0-9,0 0-5,0-8-14,0 8-34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6.2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51 134,'-10'-1'36,"10"1"-11,0 0-12,0 0-6,13-5 0,-2 0-3,7 0-2,-1 2 0,6-1 0,-3 0-1,4 1 0,-9 0-1,1 1-1,-3-1 0,-6-2-3,2 5-4,-9 0-12,0 0-2,0-8-14,0 8-30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6.4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94 156,'0'0'28,"1"-14"-7,8 8-15,2-4 0,7 4-1,2-2-1,1 2-2,4-1 1,-3 4-1,1-2-1,-4 2 0,0-2 0,-3 2-1,-3 1 0,-2-1-1,-6 3-3,-5 0-11,8-6-5,-8 6-6,0 0-18,-6-7-34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9.1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 85,'0'0'55,"0"0"-23,-6 9-18,7 2-4,4-2-2,5 9-2,-1-2-2,7 8-1,0-2-1,3-1 1,1-1-2,-1 0 0,-1 0 0,-1-5-1,-2 0 1,-1-4-1,-3-1 0,-6-2 0,4-3-2,-9-5 0,8 11-9,-8-11-8,0 0-7,0 0-17,0-12-35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9.4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202 4 134,'-5'-8'35,"5"8"-12,-13 5-16,3 3-1,1 6 0,-2 3-2,-1 5-1,-3 0 1,2 1-2,-1 2 0,-1-1-1,3-3 0,-1-3 0,-1-3-1,2-3 1,0-1-2,3-5 0,9-6-1,-13 6-1,13-6-5,0 0-11,0 0-6,0 0-15,0 0-31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9.7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0 148,'0'8'30,"0"-8"-8,-3 12-16,3-12-1,-3 16-1,3-9-1,0 3-2,1-1 0,4 0 1,-2-1-2,-3-8-2,11 13-1,-11-13-6,11 0-11,-11 0-6,14-13-18,-6 1-31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19.9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5 142,'-12'-4'33,"5"2"-12,-2 2-13,3 0-4,6 0-2,0 0-6,0 0-14,6 6-7,3-6-15,-1 0-30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20.3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18 160,'0'0'27,"0"0"-6,0 0-16,0 0 0,0 0 0,15 4-2,-6-4-2,5 0 1,5-2-1,0-1 1,-1-1-1,2 2-1,1 0 0,-5-1 0,-5 1 0,0 0-1,-3 2-1,-8 0-3,8 0-10,-8 0-7,0 0-8,-8-2-26,8 2-26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20.5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0 145,'0'0'33,"0"0"-11,0 0-14,0 0-2,0 0 0,-3 10-2,3 1-1,0 3-1,0 4 0,0 2-1,0 2 0,-3-2-2,1 3-2,-2-8-3,4-2-14,-1-3-4,1-10-11,0 0-35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49.80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25 0 162,'0'0'28,"6"9"-8,-6-9-12,0 13-1,-4-6-3,2 7 1,-6-3-3,5 4 0,-1 0 0,-2 3-1,5-4-1,-1 1 1,2-4-1,0-4 0,0-7-1,13 5 0,0-5-3,-3-12-6,0 2-10,2-10-3,1 3-12,0-8-32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21.1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3 142,'0'0'34,"-4"-7"-11,4 7-15,0 0-2,6 11-1,-3-2 0,7 5-2,-7 2-1,7 2 0,-4 3 0,4 1-1,-1 1 0,1-3 0,0 3 0,-2-3-1,0-4 1,0-1-1,-1-4 0,-3 0 0,-4-11 0,12 9-1,-12-9-1,0 0-1,0 0-3,0 0-13,3-7-3,-3-1-12,0-2-28,1 0-23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21.3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180 10 132,'2'-11'37,"-2"11"-12,0 0-17,0 0 0,0 0-2,0 0-2,-3 5 0,-3 4-1,-4 2-1,-4 1 0,1 3 0,-3 3-1,2 1 0,-4 0 0,2-2-1,-2 0 1,5-2-1,0-1 0,1-2-2,5-2 0,-2-8-5,9-2-13,0 7-3,0-7-12,9-1-34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22.0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115-1 149,'0'0'29,"0"0"-8,-7 4-14,7 3-1,0-7-1,0 14-2,0-6 0,0 4-1,0 0 0,0 2 0,-1 1 0,-5 0-1,1 0 0,1 0 0,-5-4 0,5 2-1,-8-4 0,5-3 0,-2 1 0,-1-6-1,3-1-3,-5-5-7,7-3-10,-5-6-4,6-3-17,1-2-36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22.2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7 171,'0'0'26,"0"0"-7,0 0-13,5-8-2,-5 8-2,0 0-1,0 0-3,0 5-9,0-5-10,0 0-5,0 0-17,0 0-38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24.5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85 11 8,'0'0'40,"10"-7"-5,-10 7-8,0 0-6,11-4-6,-11 4-2,0 0-3,0 0-3,0 0 0,0 0-2,0 0-1,0 0 0,-2 5-1,2-5-1,-11 9 0,0-2-1,5 0 1,-4 0-1,3 1 0,-5-2 1,2 0-1,3 1 0,-3 0 0,1-2-1,9-5 1,-9 6 0,9-6-1,-1 7 0,1-7 0,0 9 1,0-9-1,4 8 0,-4-8 1,13 13-1,-6-8 1,4 0-1,0 0 1,1-1-1,-2 2 1,0 0-1,2-2 0,1-1 2,-7 1-2,0-1 0,-6-3 0,12 8 0,-12-8-2,0 0 1,0 0-2,10 4-2,-10-4-10,0 0-9,-3 0-14,3 0-29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25.0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0 110,'0'0'43,"0"0"-18,0 0-15,0 0-2,5 5-2,-5-5-2,11 6-1,-11-6-1,16 8 0,-10-5 1,5 0-2,-1 1 1,-3 1-1,3-4 1,-2 6-1,0-4-1,5 0 1,-7 0-1,3 1 0,-9-4 0,15 4-1,-15-4-2,6 1-1,-6-1-12,8 2-6,-8-2-12,0 0-31,0 0-14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25.9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60 158 151,'0'0'29,"0"0"-13,3-4-9,-3 4-2,11-14-1,1 6 0,-6-7-2,4 4 0,2-6 1,-3 2-1,-1 0-1,4-2 0,-6 3 0,-2 2 0,4 2-1,-7 3 1,-1 7-1,0 0 1,0 0 0,0 4-1,0 8 1,-1 4-1,-5 2 1,3 6-1,-2 1 0,4 2 1,-2 2-1,-3-3 0,5 1 0,-1-2 0,2-3 0,0-5 0,0-2 0,0 0 0,2-6 0,-1 0 0,-1-9 0,0 13 0,0-7 0,0 1 0,0-7 0,-7 12 0,7-12 0,-13 7-1,3-3 1,4-4 0,-6 1 0,2 0-1,1-1 1,-3 0 0,1 0 0,3-1 0,-3 0 0,2 1 0,2 0 0,7 0 0,-11 0 0,11 0 0,0 0 0,0 0 0,0 0 0,11-3 0,0 1 0,-2-1 0,4 2 1,3 1-1,-1-3 0,2 2 0,5 0 1,-7 0-1,2 1 0,0 0 0,-1 0 0,-3 0 0,0 0 0,0 0 0,-7-3 0,-6 3 0,10-3 0,-10 3 0,0 0-1,0 0-1,0 0-3,0 0-10,-7 0-7,7 0-8,-13 0-28,7 0-29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29.2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5-1 25,'0'0'67,"0"0"-17,0 0-29,-6 9-8,6 6-3,0 1-3,5 6-2,-4 2-1,8 5-1,-2 3-1,2 5 0,1 1 0,-1 3-1,-2 1-1,0-4 1,-5-2-1,5-6 0,-2-6 1,-1-5 0,2-13-1,1-6 1,0-7 0,2-8 0,3-5 0,-2-3-1,3-5 1,-2-1-1,0-1 0,-1 1 2,-1-3-2,0 3 0,-3 1 0,0 3 0,0 2 0,-4 5 0,1 3 0,-1 3-2,-2 12 1,3-12-2,-3 12-3,0 0-13,0 0-5,6 4-19,-6-4-28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29.5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40 151,'-12'0'29,"4"1"-12,-1-1-10,9 0-1,0 0-2,0 0-1,0-8-1,3 4 1,5-1-2,7 2 0,3-2 0,1 2-1,1-1 0,2 1 0,0 3-2,1-6-2,1 6-9,-7 0-9,2 0-7,-7 2-28,-2 2-23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29.7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1 153,'0'0'31,"0"0"-10,0 0-16,0 9 0,0-9-1,-3 10 0,-1-3-3,4 3 1,-2 1-2,2 2 1,0-2-1,0-3 0,0-8-1,2 8-1,-2-8-6,10 0-11,-1-9-4,0-7-16,-1-2-29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49.96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44 3 165,'-11'-2'25,"0"2"-4,2 0-13,9 0-2,-11 3-4,11-3-2,-2 8-10,2-8-8,5 2-6,-5-2-14,15-5-32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29.9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0 161,'-12'0'28,"3"0"-8,2 7-14,-1-1-2,8-6-1,-7 12-3,7-12-4,2 12-12,-2-12-7,5 7-10,-5-7-30,11-2-20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31.3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5 62,'0'0'61,"0"0"-22,-7-5-23,7 5-5,0 8-3,4 1-2,-1 2-2,6 4-1,-2 1 0,6 1 0,0 1-1,3 1-1,-1 1 2,1-2-2,-1 1 0,-1-2-1,0-1 1,-6-4-1,3 1 0,-4-6 0,-3 1 0,-4-8-2,6 7-3,-6-7-8,0-6-9,0-3-9,0-2-27,0-3-23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31.6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251-1 132,'0'0'37,"-14"9"-13,1-2-16,1 8-2,-3-4 0,-1 7-2,-3-3-1,2 5 0,-7-1-1,5 1-1,-1-1 1,-2-1-2,6 1 1,0-2-1,3-1-1,1-6-1,8 2-2,4-12-11,0 0-6,0 0-10,0 0-26,0-7-23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32.5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0 110,'0'0'46,"0"0"-19,0 3-16,0-3-3,-3 14-2,-3-4-2,2 7-1,-2-5 0,1 7-1,1 0 0,3 0-1,-1-2 0,2 1 0,2-3-1,2-5 0,2-1 0,-6-9-1,12 9 0,-12-9-2,17-5-1,-14-7-7,6 2-10,-3-5-10,-1 1-24,1-6-23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32.7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6 88,'-12'-8'54,"12"8"-22,0 0-18,-5 3-8,5-3-1,0 0-2,-5 8-4,5-8-8,0 0-11,0 0-12,0 0-23,0 0-20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20T21:01:33.8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34.8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218 13 28,'0'0'41,"0"0"-8,9-9-3,-9 9-12,0 0-4,0 0-3,0 0-4,0 0-1,0 0 0,-6-4-2,6 4 0,-12 0-2,5 1 0,-3 0 0,-1 2 0,0-1-1,-3 4 0,1-2 0,0 3 1,-4-3-2,2 3 1,-1 3 0,0-2 0,1 3 1,1-1 0,0 0-1,6 3 0,-1-4 0,6 4 0,0-3 0,3 0-1,4-1 0,7 0 1,0-2-1,4 1 0,1-3 0,5 0 1,-2-3-1,4 0 0,-6 1 0,2 0 0,0-2 1,-5 0-1,-1-1 0,-2 0-1,0 0 1,-11 0-1,11-1 0,-11 1-2,8-3-4,-8 3-8,0 0-8,3-9-10,-3 9-32,0 0-16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35.1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37 98,'0'0'51,"0"0"-23,0-6-17,11 5-3,-7-4-2,11 5-1,-4-3-1,7 3-1,-1-2 0,1 2-1,1 0-1,0 0 2,-3 0-3,0 0 0,-1 0 1,-2-1-1,-3-4 0,-1 2-1,1 1-3,-10 2-3,12-5-12,-12 5-6,6-4-19,-6 4-30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36.3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196 72 67,'0'0'47,"4"-10"-17,-2 1-13,-2 9-5,5-13-4,-5 13-3,3-13 1,-3 13-2,0-9 1,0 9-1,0 0-1,-4-9 0,4 9 0,-13-6-1,4 4 0,9 2-1,-15 0 0,15 0 1,-13 1-2,7 6 1,-2 0-1,2 0 0,1 5 1,-3-1-1,3 0 0,-2 4 0,4 0 1,0-2-1,3 5 0,0-4 0,0 2 0,0-3 0,0 2 0,0-1 0,0 0 0,0-3 0,-1 1 0,-4-1 0,-1 0 0,1 0 0,-4-3 0,3 0 1,-6-1-2,5-2 1,-3 0 0,2-1 1,3-3-1,5-1 0,-11 2 0,11-2 0,0 0 0,0 0 0,0 0 0,0 0 0,3 9 0,-3-9 0,5 10 1,-2-3-1,-3 2 1,0 0-1,0 4 0,-3-3 1,-2 3-1,1-2 0,0 3 0,1-4 0,-3 3 0,3-4 0,1 2 0,2 1 0,0 0 1,0 1-1,0 2 0,3 0 0,2 1 1,-1 1-1,0-1 1,2 1-1,2-5 0,0 0 0,0-4 0,2-2 0,-1 1-1,-1-6-1,6 2-5,-9-3-12,7-5-5,-6-4-11,6 1-35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36.8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74 156,'0'0'28,"-3"0"-6,-8 5-15,10 7-2,-2 0-1,-3 3-1,5-1-2,1 2 1,1-1 0,8-4-1,4 1 0,-1-6-1,5-3 1,1-1-1,2-2 1,4-5-1,-4-3 0,4-3 1,-7-2-2,1-3 2,-7-1-1,-5 0-1,-4-3 1,-5 0 0,-9 0 0,-3 4 1,-4 1 0,-1 5-1,-2 3 1,2 6 0,2 3-1,-2 9 1,6 4-2,3 1 0,1 8-4,-4-4-11,11 1-6,2-5-7,2 1-22,5-8-38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50.69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207 12 102,'0'0'51,"0"-8"-22,0 8-13,-3-4-6,3 4-2,-14 0-1,4 0-3,2 0-1,-4 5 0,-2-2 0,0 3-1,-2 2-1,1 4 1,-2 2-2,-3 0 1,3 4-1,1-1 1,2 1-1,4-2 1,4 1-1,5-3 0,2-2 1,12 1 0,1-5-1,3 2 0,10-1 1,-1-4-1,-2-1 0,3 0 0,0-1 0,0-3 0,-7 0 0,1 0-1,-5 0 0,-8-2-1,2 2-1,-7-8-10,-3 8-8,0 0-4,-3-6-12,-7-1-35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37.3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0 148,'0'0'33,"0"5"-9,0-5-13,0 9-3,0-9-3,-10 14-1,6-7-1,-4 7-2,4-2 0,1 4-1,-6-3 0,5-1-1,1 1-1,3-13-3,-1 13-7,1-13-8,0-7-6,2-9-17,4 1-36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37.5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17 145,'0'-7'34,"0"7"-11,0 0-13,-3-11-4,3 11-2,0 0-3,0 0-12,-1 8-9,1-8-7,0 0-20,0 0-38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38.9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39 161 62,'0'0'62,"0"0"-22,3 0-25,5-5-4,-3-4-4,4 4-2,-1-4-2,0-2-2,3 1 1,0-3-1,-3 1 0,2-1 0,-4 1-1,1-1 1,-4 2 0,-2-1 0,-1 1 0,0 3 0,0 8 0,0-7 0,0 7 0,-3 4-1,2 6 1,-1 5 1,1 3-2,-3 2 1,1 3 1,1 1-1,1-1 0,-2 1-1,3-5 1,-6 0 0,5-2 0,-1-2-1,2-3 0,-1-4 0,1-8 0,-3 12 1,3-12-1,0 0 0,-11 4 0,11-4 0,-8 0 0,-3 0 0,3 2 0,-1-2 0,-1 1 0,2-1-1,-5 0 1,4 0 0,4 2 0,5-2 0,-12 1 0,12-1 0,0 0 0,0 0 0,0 0 0,0 0 0,0 0-1,0 0 2,12 0-1,-4 0 0,7 0 0,1-1 0,5 0 1,-4 0-1,1 0 1,1 0-1,1 1 0,-7 0 0,-4-1 0,0 0 0,-9 1-1,7-1-1,-7 1-2,0 0-11,0 0-7,0 0-6,-4-8-28,4 8-28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01:40.1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18 85,'0'0'46,"0"-8"-20,0 8-11,0 0-4,-4-9-4,4 9-1,0 0-1,0 0-1,0 0-1,7-2 0,-7 2-1,8 0 1,0 0-1,3 2-1,-4 0 0,3 2 2,3 2-2,-4 3 0,1-1-1,2 6 1,-8-2-1,7 7 1,-9-3-1,1 3 1,-1 1-1,-2 0 0,0 1 1,0-3-1,-3-2 0,0-2 0,-4-1 0,4-2 1,0-2-1,3-9 0,-5 12 0,5-12 0,-5 6 0,5-6 0,1 8 0,-1-8 0,10 9 0,1-6 0,-4 2 0,3 2 1,2-2-2,-5 2 1,3-1 1,-4-1-2,-6-5 2,9 13-1,-9-13 1,-2 9-1,2-9 0,-13 9 0,3-4 1,3-1-1,-3-2 0,-1 0 0,4 2 1,-3 0-1,4-1 0,6-3 1,-10 8-1,10-8 0,-5 6 1,5-6-1,-8 7 1,8-7-1,-2 13 0,2-13 0,-1 12 1,1-1-1,0-1 0,0 3 0,0 0 0,1 1 0,1 0 0,-1 2 0,0 2 1,4-1-1,-4 1 0,-1 2 0,0 3 1,-1-2-1,-6 0 1,2-3-1,-4 1 1,2-1-1,-6-3 1,1-4-1,-1-2 0,0-2 0,4-1-2,-5-6-1,14 0-8,-15 1-10,15-1-4,-10-4-14,10 4-38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58:19.0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31 5,'0'0'18,"-17"-6"-3,17 6-8,-11-8-2,11 8-2,-15-10-6,7 3-22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58:19.0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1-2 45,'7'2'51,"-7"-2"-21,0 0-8,8 11-7,-8-11-4,8 14-3,-8-14-1,8 18-2,-4-10 0,6 9-1,-5-7-1,8 6-1,-4-2 0,3 3-1,0-3 0,0 4-1,2-4 1,-1 2-1,0 1 0,1-3 1,-4 1-1,-1-5 0,1 2 0,-2 0 0,0-2-1,-8-10-1,13 16-3,-13-16-9,0 0-9,8 7-14,-8-7-26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58:19.0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187 2 135,'0'0'34,"-9"-6"-15,9 6-14,-10 8 0,8 3-1,-4 1-1,-2 5 0,-1 4-1,1 4 0,-5 0-1,7 0 1,-9-1-1,4-2-1,-1 1 1,1-1-1,0-1 0,1-6-1,2 0 0,-2-3-1,5 2-3,-5-9-10,10-5-9,-13 11-14,13-11-28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58:19.0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0 112,'0'0'41,"0"0"-14,5 7-21,-5-7-2,3 10 2,-3-10-2,1 18 1,-1-10-2,3 7 0,-1-1-1,3 3-1,-4 0 1,5-2-2,-5 4 1,3-5-2,-1 2 0,-3-6-3,7 4-5,-7-14-12,2 7-9,-2-7-25,0-8-23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58:19.0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18 79,'5'-10'50,"-5"10"-24,0 0-12,0-8-2,0 8-4,0 0-2,6 5-1,-6-5 0,3 14-2,4-4 1,4 4-1,2 3-1,4 0 0,-1 3 1,2 2-2,1-3 0,-1 1-1,0-2 1,-3 1-1,-1-3 0,-1-2 1,-8-5-2,5-1 0,-7 1-1,-3-9-5,0 0-11,0 0-4,0 0-13,0-10-33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58:19.0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228 14 104,'0'0'46,"0"-9"-19,0 9-18,0 0-2,-8-5-1,4 10-1,4-5-1,-9 22-1,-3-6-1,3 7 1,-4-1-1,-2 4-1,-6-1 0,4 3 1,-6-2-1,5-2 0,1-3-1,1-1 0,-1-4 1,6-2-2,5-3-1,-6-7-3,12-4-6,-1 10-9,1-10-8,0 0-24,13-14-24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50.96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12 67 173,'-12'2'25,"12"-2"-4,7-3-13,6 3-3,1-3-1,5 2-1,2-3-1,3 0-1,2 0 0,-5-1-1,3 1 0,-9 0-2,4 4-7,-6-7-11,0 3-3,-2-3-9,-2-3-31,1 1-31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58:19.0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0 132,'13'5'35,"-8"-1"-12,-5-4-16,13 14-1,-13-14-1,2 15-1,-2-8-1,-2 3-1,-4-3 0,-3 1 1,3 0-2,-7 1 0,5-2 0,0 2-1,-4-1 1,12-8-1,-11 11 0,11-11 1,-5 10-1,5-10 0,0 0 1,11 11-1,4-10 1,1 1 0,1-2-1,2 0 1,-1 1 0,2-1-1,1 0 0,-8 0-2,2 0 1,-5-1-5,-1 1-11,-9 0-4,12-10-9,-12 0-29,1 1-22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58:19.0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96,'0'0'53,"-9"3"-24,9-3-17,-2 8-5,2 1-1,0-9-1,11 17-1,-4-5-1,9 2-1,1 1 1,1 0-1,5 2 0,-4 2-1,2-4 0,-3 2-1,-1-3-1,-6-1 0,1-1-4,-12-12-7,11 9-9,-11-9-9,2-5-26,-1-8-24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58:19.0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225 0 121,'0'0'43,"-11"2"-18,4 10-16,-9 2-2,6 6-1,-14-1-1,6 8-2,-3-2 0,-1 6-1,-1-3-1,3 0-1,3-4-1,1-3-4,7 0-11,0-10-6,9-2-11,0-9-30,0 0-22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58:19.0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0 149,'10'0'32,"-10"0"-10,16 0-17,-16 0-1,9 4 0,-9-4-2,0 0 2,6 11-3,-6-11 0,0 7 0,0-7-1,0 0 1,-5 10-1,5-10 0,-8 6 0,8-6 0,-8 8 0,8-8 0,0 0 0,-5 7 0,5-7 0,0 0 0,2 12 0,-2-12 0,9 8 0,-9-8 0,15 10 0,-5-1 0,0 1 1,-1-2-1,4 7 1,-8-2-1,1 4 1,-1-3-1,-5 4 1,0-3 1,-5-2-2,-5 0 1,-3 0 0,-2-8-1,2-3 1,-2-2-1,2-5-1,0-2-1,-1-8-2,13 8-4,-3-10-12,4 4-5,2-4-15,6 2-35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58:19.0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50,'0'0'48,"0"0"-12,0 0-13,0 0-9,0 0-4,0 0-2,1 10-2,1-1-2,8 5 0,-7 2-1,11 1-1,-2 3 0,1 4 0,3-3-1,0 0 0,0 0 0,-1-1 0,0-4 0,-1-1-1,-7-3 1,4-2-1,-11-10-1,13 7-1,-13-7-3,0 0-10,8-4-9,-5-8-10,2-2-31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58:19.0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228 0 104,'0'0'47,"-15"11"-25,4 0-9,1 11-3,-6-3-3,-1 9-2,-2-2 0,0 5-2,-6-3 0,4 1 0,2-4-2,1-4 0,1-1-1,4-6-1,4-4-3,9-10-2,0 0-13,6 3-6,4-5-15,5-6-29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58:19.0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0 118,'0'0'41,"0"0"-15,0 0-18,2 7-1,-2 2-2,-2 3-1,0 2-1,2-1-1,0 2 1,4-1-2,5-2 0,0-4 0,2-1-1,2-5 2,-3-2-2,3-1 0,1-5 1,-1 0-1,-5-2 0,1 0 1,-9 8-1,8-10 0,-8 10 0,0 0 1,-2 4-1,0 7 1,-6 3-1,2 5 1,1-1 0,-5 4-1,7-3 1,1 0-2,1-6 0,-1-1-1,2-2-4,0-10-7,5-6-9,3-6-9,2-3-26,0-5-21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58:19.0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57,'0'0'55,"0"0"-35,0 13-7,6-4-3,4 6-2,1-2-1,5 5-1,-1 0-2,4 4 0,1-1-2,1 1 0,-4 0 0,3 0 0,-7-2-1,0-1-1,-2-2 0,-4-4-2,1 0-3,-5-7-12,-3-6-18,0 0-25,8-3-11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58:19.0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193 0 69,'0'0'60,"-11"9"-23,-2 7-27,3 10-2,-3 1-3,0 7 0,-4 1-1,8 3-1,-8-3-1,6 0 0,-4-7-1,5 0-1,-1-1 0,-1-5 0,4-4-2,-2-5-2,5-1-4,5-12-14,-8 10-14,8-10-29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58:19.0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20,'8'0'63,"2"0"-12,-10 0-34,13 5-5,-5 1-3,-8-6-3,11 14 0,-11-14-2,5 16 0,-5-16-1,0 14-1,0-14 0,1 12-1,-1-12 0,0 0 0,7 10 0,-7-10-1,13 4 1,-2 1 0,0-2 0,-1 1 0,5 2 0,-4 3-1,4-3 1,-6 3 0,3 0 0,-9-2 0,-1 1-1,-2 1 1,0-9-1,-9 13 0,-2-6-2,-2-7-4,5 3-11,-5-3-9,0-8-20,3-2-30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52.11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203 25 85,'2'-7'56,"-2"7"-22,0 0-19,-2-11-5,2 11-3,0 0-1,0 0-1,-8-7 0,8 7-3,-12 0 1,12 0-1,-14 1 0,6 3 0,0 1-1,-1 0 0,1 0-1,-3 2 1,3 2 0,2 2-1,2 1 1,-4 0-1,6 4 1,0 3-1,2 0 1,0 1-1,0 2 0,0-3 0,0 0 0,0-3 0,0-1 1,-1-2-1,-6-4 0,2 0 0,-5-2 0,5-1 1,-7 1-1,1-2 0,3 0 0,-4 3 0,4-1 0,1 0 0,4-1 0,-3 3 0,6-2 0,1 3 0,7-1 0,-1 0 0,4-3 0,0 3 1,-1 0-1,-4 0 0,4-1 0,-7 2 0,1-1 0,-3 2 0,1 1 0,-2 1 1,0-4-1,0 0 0,0 1 0,0 3 1,-2-1-1,1 0 1,1 2-1,0 2 0,0-2 1,0 4-1,3-3 0,4 0 0,-3 0 1,6 2-1,-6-6 0,8-1-2,-1-2-2,-11-8-9,10 0-9,-1-11-3,-4-3-16,4-9-36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58:19.0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37 85,'13'-5'56,"-13"5"-23,13-3-19,-3 3-9,-2 0-1,3 0-1,1-2 0,1-1-1,2 1-3,-5-3-3,6 2-14,-3-2-9,-3 1-24,-2-1-25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58:19.0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96,'0'0'41,"0"0"-17,0 0-9,0 0-5,0 0-3,0 16-2,2-5-2,1 7 0,6 3-1,-2 3 0,3 1 0,-2 0-1,3-1 0,-3 2 0,2-3 0,-4-2 0,4-5-1,-3-3 1,1-2-2,-8-11 0,9 10-2,-9-10-4,8-8-13,-4 1-8,-3-3-18,1-4-31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58:19.0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184-1 83,'-3'2'55,"3"-2"-23,-18 15-20,10 0-3,-2-1-1,-1 10-2,-4-3-3,7 5 1,-9 1-2,4 3 0,-1-1-1,-1-1 0,4-1-1,-1-4 0,1-2-1,6-6-1,2 3-4,-7-9-13,10-9-5,0 6-18,0-6-27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58:19.0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94-1 114,'0'0'41,"-7"-2"-15,7 2-19,-19 2 0,6 9-2,-2-3 0,5 7-3,-1-2 1,0 6-1,6-3-1,1 3 1,4-2-1,4-3-1,4-1 1,8-5 0,4-4-1,2-2 1,-1-3-1,5-4 1,-4-3-1,-3-2 2,-4-2-2,-2 1 0,-12 2 1,-1 2-1,-3 2 0,-10 2 0,-3 3 0,-4 0-3,6 6-2,-6-4-14,9-2-4,4 0-15,7 0-30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58:19.0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2 53,'0'0'65,"0"0"-25,-8-2-24,8 2-6,-3 5-1,3 4-3,0-9 0,3 23-3,2-5 0,5 4 0,1 4-1,6 3-1,1-2 0,1 1 0,1 1 0,1-3 1,-3-4-2,-1-4 0,-1-3 1,-6-4-2,-2 0-1,-8-11 0,15 6-3,-15-6-3,3-3-13,-3-7-10,3 0-24,-3-6-25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58:19.0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287 10 112,'0'0'46,"0"-10"-19,0 10-16,-11 0-4,-2 9-2,3 4 0,-5 5-2,2 4 0,-8 3-2,1 4 2,-3 1-3,1 1 1,-2-3-1,1 0 1,0-2-1,0-4-1,5-5-1,2-3-2,9-3-3,-3-9-12,10-2-7,0 0-19,5-11-33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58:19.0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101 186 28,'0'0'66,"-8"4"-15,8-4-30,0 0-8,-9 0-2,5-5-4,4 5-1,-7-18-2,7 6-1,-2-5-2,2 0 0,0-5 0,0 1-1,2 2 1,5 2-1,-4 0 1,3 5-1,4 3 0,-3 5 0,1 4 0,-2 4 1,4 6-1,-5 2 1,-2 4-1,-3 2 1,0 0-1,-5 3 1,-5 1 0,-1 2 1,-5-4-2,0 1 1,-2 1 0,1 1-1,4-2 0,-1-1 1,2 0-1,7 1 0,5-6 0,0-2 0,12-1 1,3-4-1,2-2 1,5-6-1,-1-2 0,1-5 1,-2-3 0,0 0-1,-9-4 1,-1 0 0,-7-2 0,0 3 0,-6 0-1,-4 5 1,-7 0-1,-1-1 0,-1 3-1,1 1-1,4 5-2,-2-8-3,13 8-11,0-9-6,0 9-13,5-15-35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58:19.1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9 83,'0'0'54,"0"0"-22,0 0-19,-10-10-3,10 10-2,0 0-2,0 0-2,2 8 0,6 2-1,-2 2-1,9 5 1,1 2-2,2 3 0,2 0 0,1 5 0,2-3 0,-4-1-1,-3 0 0,-1-3 1,-7-4-1,2-3-1,-7-2 0,-3-11-2,5 14-6,-5-14-10,0 0-5,-3-7-15,1-3-28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58:19.1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242 5 88,'0'-10'54,"0"10"-22,0 0-18,-7 8-5,-2 0-2,2 9-1,-7 2-3,1 5 1,-7 3-2,2 5 1,-1-2-2,-2 3 1,-3 0-2,3-3 1,2-4-2,1-4 1,2-4-2,3-8-2,9 0-4,4-10-12,0 0-5,2-17-18,13 1-30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58:19.1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41 40,'5'-12'54,"-5"12"-20,8-9-14,-8 9-6,0-8-3,0 8-3,-11-7-1,4 2-2,-4 5-1,-5 0 0,0 2-1,-2 0-1,2 9 0,-2 0 0,1 4-1,4 2 0,10-1 0,2 0-1,1 3 1,1-5-1,12-1 1,-3-6-1,5-3 0,-1-3 0,2-1 0,-1-1 0,-2-5 1,-7 1-1,4-4 0,-5 0 0,-5 9 0,5-13 0,-5 13 0,1-9 0,-1 9 1,0 0-1,0 0 1,10 5-1,-8 4 1,1-1 0,5 5 1,-6 0-1,-1 1 0,-1 1 0,0 2 0,-1-5 0,-9 4 0,2-4 1,-7 4-1,-1-4 0,-3-1-1,-6-1 1,6-2-1,1-2-1,0-5-2,5 1-2,-1-5-11,14 3-5,-4-20-9,8 2-27,7-3-25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52.62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65 116 161,'-10'-2'28,"4"4"-6,-6-2-15,9 9-2,-9-1-1,8 3-2,-6 4 1,7 2-2,3-1 1,0-1-1,0-1 0,10-2 0,-3-3 1,8 0-1,0-6 0,8-3 0,-3-3 0,4-5-1,-4-2 1,4-3-1,-7-4 0,-3-4 1,-2-4-1,-9-1 0,-3-3 0,-2 3 0,-11 1 1,-2 3-1,-8 5 0,0 8 0,-2 8 0,-1 2 0,5 11 0,-3 4 0,7 2-1,4 3 0,10 5-8,0-9-11,5-2-3,3-4-9,12-5-29,5-5-36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58:19.1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21 76,'-6'-12'58,"6"12"-25,0 0-19,-4-9-3,4 9-3,0 7-2,2 2-1,1 1-1,8 5-1,-4 1-1,6 4 1,3 0-2,2 2 1,0-3-1,4 4 0,-1-4-1,-3-1 1,-2-3-1,-4-2-1,-1-4-1,-11-9-4,15 11-6,-15-11-8,0 0-9,1-11-24,-1 0-25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58:19.1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176 0 131,'0'0'38,"-13"8"-15,13 6-13,-5-1-4,2 5 1,-7 2-3,2 4 0,-2 1-2,-3 3-1,-3 1 1,4-1-1,-7-4 0,3 1 0,-1-3-1,4-6-1,4-2-2,-3-10-2,12-4-11,0 0-6,8-4-10,-1-11-28,6-1-27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58:19.1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0 158,'0'0'28,"-4"16"-7,0-3-17,4 5 0,0 2-1,0 0-1,-1 4 0,1-1-1,0-2-1,-2-3 0,0 0-4,2-18-2,-5 13-12,5-13-6,0 0-13,0 0-32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1:58:19.1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12 123,'0'20'40,"-1"0"-15,-1 4-11,1-5-9,2 2-1,1-7-1,9-3 0,-3-7-1,5-4 1,2-6-2,1-5 0,-8-5 0,5 1 0,-1-3-1,-9-1 1,-3 2-1,0 2 0,-12 2 0,4 3 1,-6 7-1,-3 1 0,1 2 0,0 2-2,1 9-6,4-1-10,11-10-5,-10 9-14,10-9-36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00.4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12 53,'0'0'59,"0"0"-21,-8-9-19,8 9-4,0 0-4,0 0-3,0 0-3,0 0 0,-9-3-1,9 3-2,0 0 2,6 8-2,-6-8-1,9 17 1,1-5-1,4 2 0,0 4 0,2 1 0,-2 1 0,7 2 0,1 1-1,-3 1 0,1-1 0,2-1 1,-4 0-1,-1-2 0,-2-2 0,-2-4 0,-2-3 0,-5-2 0,-6-9-1,12 7-3,-8-6-10,-2-5-5,-2 4-5,0-20-17,0 5-31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00.7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291 6 150,'0'0'29,"-7"-8"-8,-5 8-14,12 0-2,-15 10 0,4 3 0,-4 0-3,5 6 1,-8 1-2,4 6 1,-4 2 0,2 4-1,-3-2-1,-1 3 1,-1 1-1,2-2 0,-1-3 0,1-5 0,4-4 0,6-4-1,-2-2 0,11-14-2,-3 8-2,3-8-8,0 0-6,4-8-7,8 2-17,-6-3-32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01.2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32-1 155,'0'6'28,"0"-6"-8,0 0-12,-12 7-3,12-7-1,-4 7 0,4-7-2,-9 10-1,9-10 0,0 10 0,0-4 0,0-6-1,9 13 1,-5-6-1,6-1 1,-1 3-1,1-1 1,3-2-1,-1 3 1,-6-2 0,4 0 0,-5 1 0,-1 0 0,-4 1-1,0-1 1,-3-1 0,-1 1-1,-8-1 1,2-1-1,0 1-1,-4-6-1,3 1-2,-4-4-7,11 2-9,-7-10-3,9 0-12,0-3-31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01.4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74 165,'0'0'26,"-4"-12"-6,4 12-11,0 0-4,0 0-1,-6-7-1,6 7-1,0 0-1,10-5 0,-4 3 0,6-1-1,1 0 0,1-5-2,5 6-13,-1-5-3,-2 1-7,-1-3-15,-5-1-40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02.7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3 69,'0'0'57,"-12"-2"-21,12 2-20,-4 0-5,4 0-2,0 0-2,-11-1-2,11 1-2,0 0 0,0 0 0,6 0 0,6 1-1,0-1 0,2 4-1,4-3 0,5 1 0,-2 0 0,5 1-1,-6-3 1,4 4-1,-5-2 0,-3-1 1,-1 2-2,-2-1 0,-2 3-1,-11-5-6,8 0-10,-8 0-4,0 0-12,-5-2-29,5 2-20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02.9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5 168,'-6'-6'25,"6"6"-6,-8 6-13,8 3-1,-2 4-1,2 1-2,-2 2 1,2 5-2,-3 1 0,3 0 0,-3 1 0,-3-3-2,5 2 0,-2-6-1,3 3-5,-1-9-12,1-3-3,0-7-10,13 0-28,-9-6-24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52.89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40 0 178,'-3'14'25,"0"-6"-4,-2 4-16,0-2-2,4 1 0,-2 5-2,-3 1 1,2-4-2,3 0 0,-1-3-2,2-10-2,-1 7-15,1-7-3,-6-7-8,5-6-29,2-2-28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03.2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0 148,'0'0'32,"11"5"-10,-11-5-9,11 8-8,-6 0 0,6 5-2,4-2-1,1 4 0,-1 1 0,2 3-1,1 1-1,2 2 1,-4-3-1,-5 2 1,2-4-2,-2-1 0,1-2-3,-12-14-9,16 4-8,-11-7-4,5-6-16,-4-7-35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03.5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320-1 171,'-7'0'26,"7"0"-6,-18 5-12,7 6-4,-4-4 1,2 6-3,-5 2 1,2 4-2,-9 3 0,2 2 0,-5 0 0,0 2-1,-1 1 0,1-3 0,8-2-2,2-6 0,7-2-3,-1-9-3,12 2-12,0-7-4,13 0-9,2-4-33,2-4-17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03.9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 0 175,'0'0'24,"0"0"-4,-3 8-14,-3-5-2,-1 7 0,1 2-2,-4 5 0,2 0-1,0 5 0,2 0 0,-2 0 0,7 0-1,1-4 1,4-2-1,7-5 0,2-4 0,3-4 0,0-3 0,0-3 0,-1-3 1,-1-2-1,-4-3 0,-5 2 1,-4-1-1,-2 2 0,-5 1 1,-7 5-1,-2 0 0,-1 2-2,3 5-5,-3-3-13,6-2-2,7-3-10,3-9-30,7-8-35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04.8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62 85,'0'0'56,"0"-8"-22,0 8-19,6-4-3,5 3-4,3-2-2,2 0-2,1-1 0,8 1-2,0-3 0,0 1-1,1 1 0,0 0 0,-5 1-1,-4-1 0,-2 4-1,-3-1 0,-2 1-3,-10 0-12,0 0-5,0 0-9,-9-2-24,3-5-30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05.0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6 161,'-9'-7'27,"9"7"-6,0 0-13,-4 11-3,4 3-1,0 2-2,-1 4 0,1 1 0,-2-1-1,2 0-1,-1-1 0,1-2-1,0 0-4,-5-7-12,5 1-5,0-11-9,9 7-26,-9-7-30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05.3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0 166,'0'0'26,"0"0"-5,0 0-15,8 11-2,0 2-1,6 3-1,-4 1 0,3 5 0,2 1-1,2 0-1,-2 0 1,-2 2 0,-1-4-1,-1-4 0,1 0-1,-6-10 0,1 1-2,-7-8-5,7-3-14,-5-9-2,4 0-17,-3-7-34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05.6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187-1 166,'-7'0'28,"-1"8"-7,-6-1-12,3 10-4,0 2-1,-2 4-1,-8 2-1,5 4-1,-1-2 0,1 1-1,-1 0-1,1-7-3,8 4-8,0-9-10,4-5-4,4-11-17,0 0-39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06.1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63 99 145,'-12'-2'34,"8"-5"-11,-5-5-14,7 3-4,2-3-2,3-1-2,6 0 2,1 2-3,3 3 1,1 1-1,3 3 1,-2 4 0,-4-2 0,1 2-1,-12 0 1,12 8 0,-12 1 0,-5 2 0,-5 0 0,-4 3 0,-3 3 0,-4 1 0,2 3-1,2-1 1,0-1-1,4 1 1,1-1-1,8 0 0,1-3 0,3-2 0,3-4 0,5 1 0,1-2 0,4-5 0,3-3 0,-2-1 0,0-2 0,-4-4 0,-1-3 1,1-1-1,-7-6 0,-3 1 1,-4 0-1,-8 1 0,1-2-1,-5-2-3,8 7-13,-5-5-4,1 2-9,9-7-24,3-3-43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07.2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226 12 90,'9'-5'55,"-3"-2"-31,7 7-9,-13 0-4,0 0-3,0 0-1,0 0-1,-10 0-3,1 1 1,-6 5-1,2 2-1,-10 0-1,2 1 0,-5 0 0,3 2 0,-2 0-1,0 0 0,7 0 1,1-4-1,4 1 0,3 1 0,10-9 0,-5 9 1,5-9-1,5 8 1,5-5-1,3 2 0,3 0 1,0 0-1,6 1 0,0-1 1,-5 1-2,5-1 2,-3 1-1,-3-1 0,-5 2 0,-3-5-1,3 3 0,-11-5-2,5 11-3,-5-11-12,-5 9-5,-9-5-10,4-1-31,-6-1-24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07.5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9 150,'-9'-5'32,"9"5"-9,-10-3-16,10 3-1,3 0-1,10 5-2,0-1 0,4 1-2,2 2 1,6-2-1,-1 1 0,-1 0 0,0 1-1,-1-1 0,-6 1 0,-1 0-2,0 1-3,-15-8-13,13 9-5,-13-9-9,6 1-33,-6-1-25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08:13.1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130 120 40,'0'0'39,"0"0"-14,0 0-3,0 0-8,0 0-2,0 0-2,0 0-1,0-7-1,0 7-1,0 0-1,2-7-1,-2 7 0,4-6-2,-4 0 0,0 6 0,3-12-1,0 7 0,-2-5 0,1 5-1,-1-5 1,2 4 1,-3-2-2,0 1 1,-6 1-1,2 0 0,-3-1 0,2 4-1,-5 1 1,0-1-1,0 2 1,2-1 0,-1 2-1,1 0 0,0 2 0,2 2 1,-2 1-1,2 2 0,0 1 0,-2-1 0,4 5 0,-4 0 1,4-1-1,-2 2 0,2-1 0,4 0 1,-2 2-1,1 1 0,1-4 1,0 4-1,1 0 0,3 1 0,2-3 0,0 0 0,2 1 0,-1-3 0,1-1 0,2-1 0,1-6 1,-1 1-1,1-2 0,1-1 0,0-1 0,-2-3 0,2-1 0,-2-2 1,-3-2-1,-1 1 0,-1-3 0,-3 3 1,-2-3-1,-5 1 0,-3 2 0,-2 0 1,-6 5-1,1 2 0,-3 0 1,3 1-1,1 4 0,-2 1 0,6 2-1,4-6-4,6 7-10,0-9-5,12 0-6,-2-5-19,8-6-41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53.08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42 15 171,'-4'-10'27,"-5"4"-6,9 6-13,-16 0-4,16 0-2,-8 10-2,8-10-3,-6 9-14,6-9-4,0 0-8,6 6-22,-6-6-38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08.1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47 163 175,'7'-8'25,"5"0"-3,0-4-18,5 1-1,-1 0 0,5-2-2,-2 0 1,-2-1-1,-2 1-1,-1-3 1,-5 5-1,-2 0 1,-4 1-1,-3 10 1,0-12-1,0 12 0,-11 2 1,3 7-1,-2 3 0,3 3 0,-5 4 0,6 2 1,-3 3-1,2 5 0,0-1 0,4 1 0,-3-1 1,-1 0-1,5-2 1,-4-2-1,1-3 0,2-6 0,-5-2 0,3-3 0,-7-3 0,5-3 1,-5 0-1,-1-3 0,3 0 0,1 0 0,-3 0 0,3-1 0,9 0 0,-10 0 0,10 0 0,0 0-1,0 0 2,0 0-2,0-4 1,6 4 0,6-3 1,4 3-1,6 0 0,0 0 0,5 0 0,0 0 0,0 3 0,0-1-1,-1 2 0,-7-2-1,1 4-3,-11-3-8,3 5-10,-12-8-6,4 11-22,-4-11-40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10.0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20 57,'-6'-9'57,"6"9"-20,-5-8-17,5 8-7,0 0-4,0 0-2,-10-3-1,10 3 0,-3 6-2,3 2-1,0 2 1,0 5-1,0 5-1,5-2-1,3 7 1,3 1 0,-1 3-2,6 0 1,0-4 0,7 0 0,-5-2 0,1-1-1,3-4 1,-5 0-1,-1-7 1,-1 0-1,-2-4 0,0-3-1,-5 1-2,-8-5-3,14 0-13,-8-7-3,-6 7-9,4-19-26,-2 7-30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10.3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324 0 186,'-13'-1'22,"0"6"-2,-3 1-16,1 9-1,-4 2 0,-1 3-1,1 7 0,-1 1-1,-7 4 0,1 2 0,1-2 1,0-1-2,0-4 1,5-2-1,2-6 0,4-3-1,4-8 0,10-8-3,0 8-3,0-11-13,11-2-3,-5-3-6,9-2-28,-2-4-29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10.7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92 0 184,'-3'2'22,"3"-2"-2,-14 1-16,14-1-1,-15 12-1,3-4 0,5 8 0,-2 1-1,-2 1 1,5 4-1,-3-2 0,6 7-1,2-4 1,1 4 0,7-10-1,3-2 1,3-3-1,2-7 1,1-5-1,0-3 0,-1-7 1,-2-8 0,-7 8-1,2-4 1,-8 0-1,0 4 0,-8 1 1,-4 3-1,-1 2 0,-8 2-1,4 2-1,-1 0-9,5 2-10,3-3-3,10 1-9,-2-14-37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12.3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18 141,'0'0'33,"0"0"-10,-7 2-16,7-2-1,5 0-1,7 0-2,0 0 1,2 0-2,3-1-1,-1 1 1,1 0-1,2 0 0,2-1-1,-4 1 0,-1 0 1,-1 0-1,-2 0 0,-7 0-2,6 0-2,-12 0-11,0 0-6,4-4-7,-4 4-22,-2-14-35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12.5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12 162,'0'0'27,"-7"-12"-6,7 12-14,0 0 0,0 10-3,0 1 0,0 5-2,0-1 0,0 7 0,0 2-1,0 0 0,0-1 1,-2 1-3,2 0 1,0-8-2,3 5-3,-3-12-12,6-3-4,-6-6-8,15-4-20,-4-8-39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12.8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0 183,'0'14'23,"0"-4"-2,3 5-17,9 0-1,-2-2 1,12 3-2,-3-1-1,6 2 1,-2-1-1,2 1 0,-5 0-1,2-4 0,-4 2-1,-5-8-1,-4 2-1,-9-9-12,14 0-6,-14 0-5,11-8-16,-7-5-36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13.0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224 1 180,'-12'6'25,"4"5"-4,-8 1-15,4 5-2,-6 2 0,4 2-2,-10 0 0,5 3 0,2-2-1,-5 1-1,3-2 0,1-2-1,7 1-3,-5-12-9,13 2-9,3-10-4,0 0-15,3 0-37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13.6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0 174,'0'0'25,"0"0"-5,1 7-14,-1 2-3,0-9 1,-12 17-3,4-3 1,0 2-1,-2 1 0,3 1 0,-4-6 0,7-1-1,-3 1 1,5-3-1,2-9 1,3 8-1,6-4 0,4-4-1,0 0 1,2 0 1,-5 0-1,6 0 0,-1 0 0,-1 0 0,0-1 0,-1-1 0,0-2 0,2-2 0,-4 1 0,-3-5 0,3 0 0,-1 1 0,-4-3 0,-3 4 1,-3 8-2,9-12 2,-9 12-1,0 0 0,0 0 1,-10 8-1,2 0 1,-3 3 0,-1 4 0,0 1 0,4 0 0,-4 4-1,3 1 1,3 1 0,2-1-1,-2-3-1,3 3-1,0-9-4,3-2-15,0-10-2,-10 11-8,4-19-33,-3 2-38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15.1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42 106,'0'0'52,"0"0"-24,0 0-17,0 0-2,0 0-3,4-3-1,9 3-2,2 0 0,1-1-2,2-2 1,6 3-1,-3-4 0,4 3-1,-5-2 1,1 0-1,-2-1 0,-3 3 1,-6 1-1,-3-3-1,0 3 0,-7 0-1,8 0-8,-8 0-10,0 0-6,-3-9-20,-4 2-33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53.49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0 105 184,'3'-7'24,"0"-1"-3,-2-3-16,8-3-3,-6 2 0,4 1 0,-3-2-1,-1 3 0,1 1-1,-4 9 1,10-11-1,-10 11 1,0 0-1,4 5 1,-1 5-1,-3 1 1,0 4-1,0 4 1,0 3-1,3 2 1,-3 1-1,0-1 0,0 1 0,-6 0 0,4-6 0,-1-3 0,0 0 0,-3-7-1,3 0 1,3-9-1,0 0 0,0 0-1,0 0-2,-2-9-6,3 0-11,0-1-3,8-2-14,-6 0-36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15.3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1 149,'0'0'32,"0"0"-10,0 0-14,-12 5-2,12 5-1,-3 1-1,3 7-2,-6 1-1,5 6 1,-2-2 0,0 0-2,-1 2 1,-1-4-2,2 0-1,2-8-2,1 2-10,0-15-7,9 5-9,-4-8-26,9-7-30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15.6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0 169,'1'14'27,"-1"-2"-6,6 7-16,3-2-1,0 8-1,1-6 0,3 4-2,0 1 0,2-1-1,-1-4 0,1 0 1,-5-7-2,-1-1 0,3 0-2,-12-11-2,17 5-13,-17-5-5,13-5-12,-10-5-33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15.8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234 0 165,'0'0'28,"-13"4"-6,4 6-15,-4 1-3,3 5 0,-6-2-1,1 9-1,-5-3 0,2 4-1,0-2 0,-3 1 0,3 0-2,1-5 0,2 1-2,-1-12-9,10 5-11,-3-11-3,9-1-22,-1-10-43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16.9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58 10 128,'-9'-7'41,"9"7"-14,-7-1-16,-2-1-5,9 7-1,-3 2 0,3 7-2,-1 3-1,-1 3-1,2 7 0,-2 1 1,-3 3-1,2-2 0,2-3 0,-2 1 0,-2-8-1,0-3-1,3-3 0,2-13-2,0 10-8,0-14-10,0 4-8,12-21-20,-6 4-37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17.2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21 157,'-6'11'31,"-4"4"-9,-4-1-17,13 5-1,-2 1-1,5 3 0,6-4-2,1-5 0,9-4 0,1-3 0,0-7 0,2-7-1,1-9 1,-4-3-1,-1-3 1,-2-2 0,-5 4-1,-7 2 0,-3-2 0,-3 8 1,-10 2-1,-4 6 0,-8 4 0,0 4 0,0 3 0,-1 4-1,11 9-9,1-8-12,12 2-5,2-8-18,13-5-41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18.5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34 92,'0'0'57,"0"0"-27,0 0-17,-2-10-5,8 10-2,-6 0-1,18-8-1,-8 5-2,5 0 0,2 1 1,2 1-2,-1-2 0,-1 3 0,2 0-1,0 0 0,-6 0 1,-2 0-1,-1 0 0,-3 0 0,-7 0 0,7 0-2,-7 0-2,0 0-2,0 0-11,0 0-10,0-5-14,0 5-38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18.7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12 81,'-11'-10'61,"11"10"-26,-13-5-20,13 5-5,-6 8-2,1 5-2,-2 0-3,6 6 1,-7-3-2,2 2 0,4-3-1,-4 4-1,4-5 0,-2-1-2,5-3-4,-1-10-12,9 6-7,0-6-14,3-4-34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19.0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0 158,'0'0'30,"13"9"-7,0 1-17,-1 0-1,4 8-1,0 2-1,3 3-1,1-2 0,2 4-1,-4-4 0,1 1 0,-3 0-1,-3-6-1,-3-1 1,1-7-3,-1 4-4,-10-12-13,12 3-7,-12-3-10,14-13-39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19.2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266 0 165,'-16'10'29,"-3"0"-7,-1 4-13,-4-1-4,4 6-2,-4 2-1,2 1 0,-1-2-1,1 4 0,0-4-2,6-2 0,2 4-3,-2-14-10,8-2-9,8-6-5,0 0-26,0 0-40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19.8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164 31 164,'0'0'28,"0"-8"-7,0 8-14,0-10-2,0 10-2,-6-9-1,6 9 0,-10-4 0,-1 4-1,3 6 0,-1 2-1,2 1 0,-1-1 1,2 2-1,5 0 1,1-4-1,0-6 1,17 11-2,-5-11 1,4 0 0,-3-4 0,1 0-1,-1-1 1,-2-4 0,-3 3-1,-1-3 2,-7 9-1,4-6 0,-4 6 0,0 0 1,0 8-1,-1 3 1,-1 2 0,0 5 1,-4 5-1,0 3 0,3 1 1,-7 1 0,5-2-1,-6-1 0,0-3 0,-3-2-1,-5-4 1,1-8-2,-4-3-1,2-1-2,-3-8-9,6-3-11,3-6-3,7 1-20,5-11-44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12:54.80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95 30 114,'0'0'45,"0"0"-23,0-11-8,0 11-4,0 0-3,0 0-1,0-6-1,0 6-1,7-6-1,-7 6 0,11-5-1,-5 4 0,3-1-1,-4 2 0,5 0 0,-3 0 0,3 0 0,-3 6-1,1-2 1,-3 3-1,4-1 1,-5 2-1,3 2 0,-3 0 1,-4 2-1,3-2 0,-3 3 0,0 1 0,0 2 0,0-1 0,-3 1 0,3 2 0,-2-1 0,-3 1 0,2 0 0,1 2 0,-1-1 0,1-3 0,1 1 0,-5 0 1,6-2-1,0 0 0,0-4 0,0-2 0,3-2 0,0 0 0,-3-7 0,6 9 0,-6-9 0,8 4 1,-8-4-1,6 3 0,-6-3 0,0 0 0,8 6 0,-8-6 0,0 0 0,0 0 0,2 8 1,-2-8-1,-2 7 0,2-7 0,-10 8 0,10-8 0,-7 13 0,2-5 0,2 1 0,0-1 0,0 1 0,-1 0 0,2 0 0,2 2 0,0-2 0,0 0-1,0 3 1,0-1 0,3 0 1,3 2-1,-3 3 0,-3 0 0,3 0 0,-2 3 0,0-2 0,-1 3 0,0-2 1,-1 1-1,-3-2 0,-6 4 0,-2-3 1,1-4-1,-9 0 0,2-2-1,-1 1 0,-5-1-2,7 1-6,-4-8-10,4 1-6,3-6-10,8-11-34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20.6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115 8 124,'0'0'41,"11"-3"-21,-11 3-9,12-4-2,-12 4-2,0 0-2,7-1 0,-7 1-1,0 0-1,0 11 0,0-11-1,-7 14 0,-6-3 0,0 2 0,-3-1-1,0 0 0,-5-1 0,5-1-1,0 1 1,3 1-1,4-2 0,6-1 1,0 2-1,3-11 0,6 13 0,6-5 0,-3-1 0,2-3 1,2-3-1,3 1 0,-2 3 0,2-2 0,-2 2 0,1-3 0,-3 1 1,-4 0-2,1-1 1,-9-2-2,10 3-1,-10-3-3,0 0-13,0 0-3,0 0-9,-8 5-26,-3-3-36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20.8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0-1 176,'0'0'25,"12"5"-2,3 3-18,2-6 0,7 4-2,0-2 0,4 1-1,-2 2-1,-1-2 0,-1 7-1,-8-5 0,0-1-2,-5-3-2,3 8-12,-14-11-6,8 4-6,-8-4-20,8-7-41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21.5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8 211 175,'10'-2'25,"-4"-4"-5,8-1-14,-2-4-2,4 0 0,-1-1-1,-1-1-1,1-3 0,-3 0-1,-1-4 1,-1 0-1,-1-1 1,-1 5-1,-1-1 0,-3 3-1,-2 6 0,-2 8 1,0 0-1,0 13 0,0 6 0,0 4 0,-3 3 0,-2 5 1,4-3-1,-1-1 1,0 0-1,0-3 1,2 1-1,0-5 0,-1-6 0,-1-1 0,-2-4 0,1 1 0,-3-6 0,-3-1-1,-2-1 1,-1 1 0,-3 2-1,-2-2 1,1 0-1,0-1 1,1-1 0,5 1 0,-2-1-1,12-1 1,-9 0 0,9 0 0,0 0 0,8 0 0,2 0 0,4 0 1,4-1-1,1-4 0,7 3 0,-2-1 0,0 3 0,4 0 0,-4-3 0,-2 3 0,-5-2 0,2 2 0,-7 0-2,-1 0 0,-2 3-5,-9-3-10,0 0-6,0 0-6,0 0-25,-1-4-42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31.5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0 106,'0'0'47,"-8"-6"-19,8 6-16,0 0-3,0 0-1,0 11-3,0-2-1,5 7 0,2-1-1,3 8-1,3 0-1,3 4 1,2-2 0,2 2-1,-1 0 0,0-2 0,-1-2-1,0-2 1,-4-4-1,-4-1 1,-2-4-1,0-1 0,-2-4 0,-6-7-1,2 9-2,-2-9-2,0 0-5,0-12-9,0 1-5,-2-9-12,1 0-30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31.8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262 9 112,'0'0'44,"4"-9"-19,-4 9-11,0 0-4,-10 3-3,3 11-1,-5-3 0,-1 10-3,-3-2-1,-3 7 1,1 3-1,-2 4-1,-4 2 0,7-3 0,-5-2-1,2 2 1,2-4-1,-1-4 0,6-4 0,1-10-1,5-1-1,7-9-1,0 0-3,0 0-5,3-9-10,4-1-4,6-3-16,0-2-32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32.3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127 24 140,'11'-9'33,"-11"9"-11,6-8-12,-6 2-3,0 6 0,-8-3-2,-1 5-1,-6 3-1,1 11 0,-3-1-1,-2 3-1,2 5 1,1 0-2,3 2 1,2 0-1,6 0 1,5-3-1,4-3 1,8-2-1,2-4 1,7-1-1,1-4 1,3-6 0,-4-2-1,3-5 0,-4 1 0,-4-5 0,-7 1 0,-3-2 1,-6-2-1,-9 1 0,-7 2 0,-4 3 0,-5-1 0,-1 6 0,2 1-1,1 0-2,7 3-7,3-2-10,13-1-2,-8 4-10,8-4-30,6-6-34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33.8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34 40,'0'0'56,"0"0"-17,0 0-15,0 0-8,0 0-5,0 0-2,0 0-2,0 0-2,13 6-1,-13-6 0,13 2-1,-6-2-1,7 1 1,0-1-1,4 0 0,2-2-1,2-3 0,3 0 0,-3-1 1,3 1-1,-2 0-1,-5 0 0,-1 2 1,-2 1-1,-8 0 0,-7 2 0,9 0 0,-9 0-1,0 0-1,-9 7-2,2-7-1,7 0-10,-13 0-6,4 0-6,-1-5-20,2 0-27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34.1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23 76,'-3'-9'55,"3"9"-21,-4-15-17,4 15-5,0 0-3,0 0-2,0 0-1,3 8 0,-3 2-3,1 6 0,-1 2-1,0 5 1,0-2-2,-3 5 0,-1 0 0,0-1 0,-2-2-1,1-6-1,4-1-2,1-16-7,-3 14-9,3-14-4,6-8-9,4-8-32,3 1-21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34.5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0-1 173,'0'0'23,"6"-3"-4,-6 3-14,8 14 0,-2-2-2,4 6-1,-1 1 1,4 1-2,2 1 1,0 4-1,1-3-1,1 2 1,-1-3-1,0-3 0,-1 2 0,-2-3 1,-1-6-1,-3-2-1,-2-3 0,-7-6-3,10 2-9,-10-2-5,3-11-5,-3-3-12,1-3-30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34.7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246 0 146,'0'0'32,"0"0"-13,0 9-9,-5-1 0,1 6-2,-8-1-3,3 5-1,-5 2-1,-1 4-1,-2 0 0,-2 2 0,-5 2-1,4 0-1,-5-1 1,4-1-1,-2-6 0,7 0 0,1-6-2,5-6-1,10-8-4,0 0-12,0 0-2,7-6-7,8-3-21,0-4-34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494 4 74,'13'-3'45,"-7"2"-16,-6 1-12,10 0-5,-10 0-4,0 0-1,0 0-2,8 0 0,-8 0-1,0 0-2,0 0 1,-5 0-1,5 0 1,-13 0-2,6 0 0,-6 0 0,-4 0 0,-2 3 1,-4-1-1,-2 0-1,-3 1 1,-1-1 0,-4 1 0,3 0-1,-2 0 1,0-1-1,-1 1 1,4 0-1,0 0 1,4-2-1,6 2 0,3-2 0,5 2 1,5-1-1,6-2 0,0 0 0,0 0 0,2 9 0,6-6 0,5 1 0,4 2 0,4 2 1,0 1 0,5 1-1,0 1 1,-4 0-1,4 0 0,-6 0 1,1 1-1,-11-2 0,-1 3 0,-8-4 1,-1 4-1,-10-2 0,-6 6 0,-3-1 0,-7 3 1,-2 2-1,-2 0 0,-1 1 0,0-1 0,8 1 0,-4-5 0,10-1 0,1-2 0,3-3 0,4-3 0,5 2 0,4-10 1,0 7-2,7-4 2,3-1-1,5 0 0,3-2 0,6 1 0,3-1 1,-1 0-1,7-1 0,1-1 1,2-1-1,5 1 0,2-2 0,-1 1 0,-4 1 1,1-2-1,-7 1 0,-2 2 0,-2 1 1,-10 0-1,-3 0 0,-2 0 0,-13 0 0,8 1 0,-8-1-3,0 0-4,0 0-10,7 3-5,-7-3-9,6-6-28,3 1-33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35.5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88-1 162,'11'0'25,"-11"0"-5,12 0-13,-12 0-2,9 6 0,-9-6-1,0 13-1,0-3 0,-6 2-2,-3 2 1,-2-1 0,-6 1-1,3 0 0,-2-2 0,1 1-1,2-5 1,3 0-1,10-8 0,-8 10 0,8-10 0,5 6 0,5-4 0,2-1 1,2 2-1,4-1 0,-1-1 0,1 0 0,-2 2 0,0-3 0,-3 1 0,-1-1 0,1 0 0,-8 0 0,5 0 0,-10 0-1,9-5 0,-9 5 0,11-10-2,-6 2 1,3-1 0,-2-3 0,4 0-1,-2-2 2,-1 3 0,0-2 1,-2 3 0,-5 10 1,4-11 1,-4 11 0,0 0-1,-1 3 1,-2 5-1,-2 3 0,-2 4 1,4 2-1,-4 2 0,2 1 0,3 3 0,0 0 0,-5-3 0,4 1 0,0-3-1,1-4 0,-3 2-1,3-6 0,2-10-3,0 0-8,-4 7-9,4-7-2,0-7-12,1-4-31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37.0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24 94,'-2'8'50,"2"-8"-21,0 0-16,-2 10-4,2-10-1,4 1-3,-4-1 0,16 0-1,-4-1-2,4-1 2,-2-4-3,7 3 1,-1 0-1,1 1 0,-1-1 0,-2 0-1,2 2 0,-11 0 1,3 1-2,-12 0 0,10 0-2,-10 0-4,0 0-4,-5-3-8,5 3-8,-11-9-15,1 2-29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37.3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97 47 40,'-9'-12'56,"6"4"-10,-6 0-19,3-2-14,6 10-2,-13-9-2,13 9-3,-10 1 1,7 10-3,-1 1 1,-4 6-2,2 5-1,-1 5 1,1 2-2,0-3 0,2 1-2,1-5-1,3 2-4,0-11-12,2-1-3,-2-13-7,16 0-26,-3-7-22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37.5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0 173,'4'18'23,"-1"-6"-3,6 5-14,-2 5-2,5 2-1,1 0 0,2 3-1,-1-1-1,3-1 0,-3-4-1,1 0 0,-4-6-2,-3-4 0,2-2-4,-10-9-10,12 0-4,-11-10-6,1-2-19,1-6-26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37.8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219 22 98,'-1'-12'50,"1"12"-21,-12-11-12,9 15-5,-10 4-4,3 9 0,-6 0-3,3 7 0,-3 3-2,0 3-1,-3 1 0,4 1-1,-7-3 0,6-1 0,0-4-1,3-5-1,4-2-2,-1-10-7,10-7-9,0 0-3,10 0-9,-1-8-29,7-2-26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38.1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0 185,'0'0'22,"0"0"-3,3 8-15,-3 5 0,-4 3-1,0 3-1,-4 4 0,4 1-1,-5 1 0,3 1 0,-3-3 0,4-3-1,-1-1 0,0-5-1,4-3-1,2-11 0,0 7-4,0-7-3,8-7-10,1-4-3,4 1-10,0-3-24,1 1-22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38.4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33 142,'0'0'30,"5"5"-13,-8 3-7,1 8-3,-2-4-1,2 6-2,-2-1-1,8 2 1,-1-4-1,7-1-1,4-6 1,6-1-1,1-5 0,3-2 0,0-4-1,2-4 0,-3-2-1,-4-5 0,-5-1 0,-7-2 0,-7-1 1,-2 0-1,-9-1 0,-8 4 0,-2 1 0,-4 6 0,-2 4 1,3 5-1,-1 5 0,6 3-3,8 6-10,-1-5-7,9 2-4,3-4-11,7-3-32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40.0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157 37 55,'13'-10'57,"-13"10"-18,9-11-19,0 8-8,-9 3-3,13-7-2,-13 7-1,0 0-1,0 0-2,5-5 1,-5 5-1,0 0 0,0 0-1,-3 4-1,3-4 1,-12 9-1,6-3 0,-6 2 0,-1 1 0,-1 2-1,-2 0 1,-3 4 0,-3-1-1,1 0 0,4-3 1,-4 1-1,7-2 1,6-2-1,0-1 0,8-7 1,0 9-1,8-6 1,5-1-1,4 1 0,-3 3 1,5-4-1,2 2 0,1 1 1,-3-2-1,-3 4 0,0 1 0,-5-3 0,1-1 0,-12-4 0,13 8-1,-13-8 0,0 0-2,0 0-3,0 0-10,0 0-4,0 0-6,0 0-20,-7-5-30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40.3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1 153,'0'0'29,"12"8"-8,-2-8-9,8 4-7,0-1 0,7 5-1,-4-1-3,4 2 1,-5-2-1,6 2 0,-9-1-1,-1 1 0,-1-4 0,-3 0-1,-6 0-1,-6-5-3,11 2-12,-11-2-3,0 0-7,0 0-21,-1-6-31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41.4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42 201 138,'0'0'33,"5"-6"-14,-5 6-10,0 0-1,7 0-1,-7 0-2,0 0 1,6-6-3,-6 6 0,13-13 0,-1 5-2,-5-4 1,5 0-1,1-1 0,0-4 0,2-1-1,-2 0 0,-6 1 1,3 1-1,-7 2 0,2 1 0,-4 4 0,-1 0 0,0 9 0,0 0 1,-6-4-1,6 4 0,-6 10 0,-1 3 0,3 3 0,1 6 1,-3 4-1,3 2 0,0 4 0,2-1 0,-5 2 0,4 0 0,1-4 0,-1-4 0,2-5 1,0-1-1,0-8 0,0 0 0,0-3 0,0-8 0,-1 11 0,1-11 0,-4 4 0,4-4 0,-15 2 0,5 0 0,-2-1 0,-1 1 0,3-1 0,-5 1 0,2-2 0,1 2 1,6 0-1,-5-2 0,11 0 0,-11 0 0,11 0 0,0 0-1,0 0 1,6 0 0,0 0 0,6 0 0,2 0 1,4 0-1,1 0 0,4 0 0,-1 0 0,5 0 0,-3 0 0,-3-1 0,4-1 0,-6 1-1,-2 1 0,-4 0-2,0 4-3,-13-4-11,11 6-4,-11-6-6,0 0-21,0 0-38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12-2 43,'-11'-3'57,"11"3"-13,0 0-25,0 0-6,0 0-3,0 0-2,0 0-3,0 0-1,0 0 1,0 0-1,0 0 0,2 6-2,-2 1 2,0 7-2,-2 2-1,2 3 1,0 0-2,0 0 1,2 0 0,7-2-1,-3-5 1,4-3-1,1-2-1,-3-7 0,5-3-1,-3-7-4,1 1-7,-1-8-8,-1-3-8,-5 1-24,-2-3-26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44.7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11 20,'0'0'56,"0"0"-13,0 0-16,-7-11-8,7 11-6,0 0-3,0 0-2,0 0-2,0 0 0,4 4-2,3 3 1,-4 3-2,9 7 0,-5-1-1,3 6 0,5-1 0,-2 4-1,2 1 0,-2-4 0,2 1-1,2-3 0,-5-4 1,2 1-1,-2-4 0,-2-4-1,-2 1 1,-8-10-2,11 10 0,-11-10-3,6 2-8,-3-7-8,-3 5-7,2-16-19,2 2-32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45.0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294 5 94,'0'-9'52,"0"9"-22,-7 5-13,-8-2-8,8 11-1,-11-5-1,4 7-2,-7 3-2,5 1 0,-6-1-1,3 5 0,0-5 0,-3 4-2,0 2 1,2-1-1,1-5 0,1 2 0,1-5-1,5-6 0,6 2-2,6-12-2,0 0-10,0 0-5,6-6-8,3-10-20,1 3-33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46.2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16 83,'0'0'49,"1"-8"-22,-1 8-11,6-8-4,-6 8-3,0 0-2,0 0 0,0 0-2,0 0-1,0 0 0,-6 7-1,0 3-1,2 3 0,-4 5 0,6 0-1,2 1-1,1-2 1,5 1-1,6-1 0,1-4 1,3-9-1,0-1 0,4-3 0,-4-5 1,0-3-1,-1-4 1,-5-1-1,1-4 0,-4 8 1,-4-4-1,-3 3 0,0 10 1,-2-7-1,2 7 0,-13 3 0,4 8 1,2 3-1,-3 5 0,1 9 0,-1 4 0,1-2 0,2-2 0,-1-2 1,4-2-2,-3-3 1,4-6-1,3-15-1,0 8-2,0-15-5,6-1-10,0-7-5,2-1-11,0-6-30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46.7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65 124,'0'0'40,"0"0"-15,0 0-11,1-5-4,9 5-3,-1-2-1,6 1-2,-1-1-1,4 2 0,3-2-2,1 2 1,1 0-2,0-1 1,-5-3 0,-1 4-2,-3 0 1,-1-3 0,-4 2-2,-9 1-2,10-4-7,-10 4-10,0-12-2,0 5-12,-1-3-28,-2-1-18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46.9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81-1 135,'-11'0'36,"2"0"-13,3 12-9,-4-4-6,7 12-1,-6-4-2,5 5-2,-1 1 0,1 0-2,-2-4 1,2 0-2,4-5 0,-5-2-1,5 4-5,0-15-10,-4 8-4,4-8-6,0 0-21,9-9-34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47.2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0 181,'0'0'22,"1"4"-3,4 4-14,2 4-2,-1 5 0,6-1-1,2 3 0,4-1-1,2 4-1,-1 0 1,3 0-1,-1-2 0,-4-1 0,-1-6 0,-6-1-1,-4-4 0,-6-8-2,11 10-12,-11-10-4,0-5-5,0-6-12,2 2-35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47.5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206 0 170,'0'0'26,"-15"5"-7,5 5-9,-3 1-4,6 7-2,-8-4 0,1 7-2,-4-3 0,2 6-1,-3-4-1,1 0 0,2-1-2,0-3-2,6 1-5,-2-9-11,6 0-3,6-8-10,0 0-28,0 0-26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48.0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86 14 175,'0'-7'24,"0"7"-5,-10-6-13,10 6-2,-14 0 0,6 2-2,0 4 0,0 1-2,2 2 1,2 2-1,1-1 1,3 1-2,0 0 2,0-11-1,10 9 0,-2-3 0,2-6 0,2-2 1,-2-1-1,3-5 0,-3 1 0,-1 1 0,-2 1 0,-1-3 0,-6 8 0,0 0 0,9-7 1,-9 7-2,0 10 2,0 0-1,-2 4 1,-1 3-1,-1 1 1,3 3 0,-4-3 0,4 2 1,-7 0 0,4-5-1,-2 2 0,-3-1 0,-2-8-1,1-1 0,-2-1-2,-3-6-3,6 3-10,-4-3-6,6-6-3,-2-6-14,8-1-36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48.5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42 181,'-13'0'22,"13"0"-7,0 0-10,0 0-1,6 0-2,7 0 2,1-1-2,8-1-1,-4 2 0,4-3-1,0 2 0,-2-5 1,-2 6-1,-5-5-1,0 3 0,-13 2-4,13-6-11,-13 6-5,0-7-4,0 7-16,-9-9-34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48.7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1 172,'-12'3'24,"9"8"-5,-3-1-12,3 6-1,-3 0-2,5 3-2,-2-4-1,3 3-1,0 1-2,-1-6-7,1 3-11,0-8-3,0 0-10,0-8-32,0 0-18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37 102,'-14'-13'50,"1"4"-21,5 6-13,-5-5-7,13 8-3,-13-4-2,13 4-2,0 0-1,0 0-1,8 2-1,-8-2-4,18 9-11,-5-5-6,-5 2-13,6-1-26,0 4-18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49.2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13-1 182,'-7'0'23,"7"0"-4,-6 8-14,12 1-1,1 2-1,7 4-1,0 0 0,3 5-1,5 1 0,-4 1-1,1 1 1,-3 1 0,0-5-1,-3 1-1,-1-7 1,-2-5-2,-6 3-2,-4-11-9,0 0-8,0-5-4,0-1-12,0-12-35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49.4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282 0 159,'0'0'27,"-8"3"-6,1 5-13,-5 4-1,-4-1-2,0 8 0,-6-3-1,0 8-2,-2-3 0,2 0-1,-6-1 0,5-1-3,2 2-2,-2-10-14,10-2-3,1-9-6,3 0-20,5-5-36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50.7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50-1 141,'0'0'32,"-4"-1"-13,4 1-11,-4 1-1,4-1-3,-9 13 0,6-2-2,1-2 0,-3 7 1,3 2-2,1 0 0,-2 0 0,0 1 0,1-7 0,-4 3-1,4 1 0,-1-7-2,3 0-3,0-9-8,0 0-7,0 0-7,3-8-21,7-3-29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51.0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10 146,'-3'12'32,"-6"1"-11,6 7-13,-5-3-2,8 4-2,-2 1 1,2 0-3,8-4 0,0-3 0,5-7 0,9-2 0,-3-9 0,3-3-1,3-5 1,1-7-2,-5 1 1,-2-1-1,0 0 0,-12-4 1,-4 5-1,-3 0 0,-6-1 0,-7 9 1,-4 2-1,-2 3 0,-8 4 0,4 5-2,2 6-1,2-7-10,6 10-8,5-9-4,8-5-16,0 0-37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54.2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163 16 55,'12'-8'55,"-12"8"-23,7-6-12,-7 6-6,0 0-4,11-2-2,-11 2-2,0 0-1,-2 5-1,2 3-1,-9-1 0,2 5-2,-5-2 1,-2 3-1,-4 4 0,1-4 1,-5 1-1,3 0 1,1-3-1,2 1 0,2 0 0,0-5 0,7-1 0,7-6-1,-4 8 0,4-8 1,9 0-1,-2 0 1,5-2-1,2 0 0,1 2 0,2 0 1,2 0-1,3 0 0,-4 0 0,-1 4 0,-1 1 0,-4-1 0,1 2 0,-6-3 0,1 5-1,-8-8-2,6 14-1,-6-14-12,0 0-5,-5 5-6,5-5-24,-11 0-29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54.5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0 144,'0'0'32,"0"0"-9,0 0-15,0 0-3,12 6 0,1-3 0,-4-1-2,10 1-1,-5 3 0,4-2-1,-2-1-1,1 0 0,-1 1 1,-1 0-1,0-3 0,-2 5-1,-2-2-1,-5-4-2,6 3-7,-12-3-9,13 0-6,-13 0-17,0 0-36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0T22:00:55.3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27 204 138,'0'0'36,"11"-3"-14,-9-6-12,10 4-4,-5-5 1,4 2-2,-1-5-2,5 2-1,-2-5 1,3 1-2,-2-1 0,1-3 0,0 2-1,-4 1 1,-1-1-1,1 4 1,-5 2-1,-6 11 0,5-6 0,-5 6 1,-4 12-1,-2 5 0,2 1 1,-6 4-1,5 4 0,-5 6 0,6-3 0,-4 1 1,5 0-1,0-4 0,2 4-1,0-3 2,-4-8-1,5-1 0,-1-6 1,-1-3-1,-1-1 0,3-8 0,-13 8 0,1-8 0,1 0 0,-2-3-1,-8-1 1,4 4 0,-1-3 0,3 2 1,2-6-1,5 2 0,-1 5-1,9 0 2,0 0-1,0 0 0,0 0 0,9 4 0,2-1 0,5-3 0,5 2 1,-1 0-1,7-1 0,2-1 1,0-1-1,2 2 0,-4-1 1,-3 0-1,1 0 0,-5-1-2,-1 2 0,-9-1-2,3 5-9,-13-5-8,8 2-4,-8-2-15,0 0-40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22 18,'0'-8'25,"0"8"1,0 0 3,0 0-4,0-8-7,0 8-3,0 0-5,-2-7-1,2 7-3,0 0 0,0 0-1,0 0-1,0 0 0,0 0-1,0 0 0,0 0-1,-3 4 0,3 4 0,0 3 0,0 3 0,0 5-1,0 0 0,0 6 0,0 2 0,-3-1-1,-3 1 2,3 0-2,-4-2 0,1-4 1,0-3-1,3-6 0,-2-1 1,5-11-1,0 0 0,0-6 1,2-7-1,4-4 0,0-3 0,3-3 1,1-3-1,-1 1 0,4-1 0,-2 2 0,-1 3 0,2 3 0,-1 2 0,-3 3 0,1 7 0,2 3 0,-7 3 0,-4 0 0,12 10 0,-9 1 0,1 2 1,-2 3-1,-1 2 0,-1-3 1,0 3-1,0-2 0,-1-1 0,-1-2 0,1-3 0,-2-2 0,3-8 0,0 0 0,0 0 0,0 0 0,6-10 1,-1 0-1,0-6 0,4 2 0,0-4 0,-1 0 1,5 2-1,-4 3 0,3-1 0,-1 6 0,2-2 0,-3 5 0,-1 2 0,0 2 0,-2 1 1,-7 0-1,10 6 1,-5 1-1,0 1 1,-2 2-1,-3 1 0,0 0 1,0 3-1,0 0 1,0 0-1,0 1 1,0 0-1,-2-2 0,2-3 1,0 1-1,0-4 0,0-7 0,0 13 0,0-13 0,0 0 0,0 0-1,0 0 0,0 0-1,0 0-4,0 0-9,10-6-5,-2-3-7,2 2-20,1-5-36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0 173,'-5'8'23,"5"-8"-7,-10 18-12,4-11-1,2 7 1,-1-3-2,4 3 0,-2-1-1,3-1-1,-1-1 0,1-5-1,0-6-2,0 0-4,4 3-10,-3-7-5,4-6-12,-1-4-27,-1-2-22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10 162,'-6'-10'26,"6"10"-7,-9-1-13,9 1-2,0 0-1,-7 5-4,7 2-3,0-7-14,0 9-4,0-9-12,9 8-28,-2-5-17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0 155,'0'0'29,"-9"7"-8,9-7-14,0 0-1,9 3-1,5-3-2,-3 0-1,10 1 0,-4-1 0,7 0-1,-4-1-1,-4 0-2,0-1-2,-6 1-8,-4 1-7,-6 0-8,0 0-16,-6 4-35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13 155,'5'11'28,"-4"-1"-7,-1-2-13,0 6-2,-1 1 0,1 1-3,-5 1-1,4 0 0,-1-2-1,-1 2 0,2-7 0,1-1-1,0-9 1,0 0-1,4 2 0,-4-2 0,12-13 0,-2-2 0,-1-1 0,6-5 0,0-2 0,1 0 0,-2 4 0,1 1-1,0 4 1,-5 4 0,-1 7 1,0 4-1,-7 10 1,-2 5-1,0 3 1,-2 6-1,-4 0 1,3 5 0,-1-3-1,4-2 1,-2-4-1,-1-6 0,3-1-1,0-8-2,5 4-7,-5-10-10,2-9-4,-1-2-10,-1-4-35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 35 62,'0'0'56,"3"-12"-19,-3 12-20,2-7-4,-2 0-4,0 7-1,0 0-3,-8-4-1,0 2 0,8 2-1,-16 2-1,11 5 0,-9 2-1,4 1 0,-2 5 0,2 2 0,1 1 0,1 6 0,1 2-1,4-1 1,3-1-1,0 0 0,4-6 0,8-1 0,2-6 1,5-4-1,5-7 0,-5-2 0,5-6 1,-1-3-1,0-4 1,-5 4-1,-1-2 0,-7 3 0,2 2 1,-12 8-1,6-8 0,-6 8 0,0 6 0,0-6 0,0 13 0,4-2 0,1-2 1,0-2-1,5-1 0,2-1 1,4-5-1,0-2 1,-1-7 0,2 1-1,0-6 1,-2 1 0,-2-3-1,-1 0 1,-6 0 0,-4-1 0,-2 0-1,-4 0 0,-6 0 1,-3 0-2,1 4 1,-4 0-2,5 5-1,-5-4-7,5 12-9,6-2-4,5 2-9,-11-1-29,11 1-26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128 64 150,'0'0'28,"0"0"-8,0 0-13,0 0-2,0 7 0,0 5-2,0 3 1,-2-2-2,2 6-1,-1-2 1,1 0-1,0-2 0,0-3-1,0-1-1,0-11 0,0 9 0,0-9-2,0 0-1,-4-9 0,0 1-1,-3-7 0,-5 1 1,0-3 1,-1 0 1,-3-1 2,2 3 2,1 2 0,1-4 2,6 11 0,-1-5 0,7 11 1,-5-12-2,5 12 1,7-7-1,4 5 0,-1 0-1,9-2 0,-1 0-1,5 1 0,3 0 1,-2-1-2,1 1 1,-3 0-1,1 3 0,-4-2-1,-6 2-4,-6-3-8,4 3-7,-11 0-3,12 5-16,-12-5-32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8 104,'0'0'47,"-3"-9"-21,3 9-11,0 0-5,0 0-3,0 0-2,0 5-1,0-5 0,3 14-2,1-5 1,2 3-1,0 3 0,3 2 0,3-2-1,-1 1 0,-1 0 1,2 1-2,0-1 1,2-4-1,-5 1 0,2-1 0,0-2 1,0-1-1,-5 3 0,3-5 0,-6-1 0,-3-6-1,7 12-1,-7-12-2,0 0-9,0 0-6,8 0-6,-8-13-13,0 2-34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222-1 163,'0'0'25,"-8"0"-6,-2 1-13,7 10 0,-9-4-1,4 6-2,-3 1-1,-1 6 1,-2 1-1,-2 3-1,0 1 0,1-1 0,-6 1 0,5-3-2,-1 0 0,4-6-2,3-1-11,3-4-5,7-11-5,-13 5-14,13-5-33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45,'0'0'59,"0"0"-15,0 0-26,0 0-6,0 0-3,0 0-2,3 3-4,4 4 0,1 0 0,3 1 0,2 0-2,3 3 1,-1-1-1,5 2 0,-3-2 0,4 2 0,-5-3-1,5 0 1,-6 0-1,-1-3 1,-1 1-2,-5-2 0,-1-1-2,-7-4-10,8 0-8,-8 0-10,2-6-24,-2-1-20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205 0 116,'-7'12'39,"-4"-2"-13,-3 5-19,5 5 0,-9-5-1,6 7-1,-9 0-2,6-4 0,-6 1-1,6-2 0,-4-4-1,7-1-2,0 0-2,2-7-11,10-5-6,-10 6-10,10-6-25,0 0-21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231 71 65,'6'-9'54,"-6"9"-25,4-11-9,-4 1-8,0 10-4,-5-11-1,5 11-2,-14-16 0,1 10-2,-2 1 0,-5 4-1,-2-1 1,0 6-2,-2 2 1,-2 5-1,3 2 1,3 1-1,4 1 0,2 1 0,7-4-1,6 4 1,2-7-1,11 7 0,4-6 1,5 4-1,2-3 0,2 3 0,-1-1 1,-8 0-1,2 1 1,-6-5 0,-5 2-1,-7 1 1,-4-3 0,-8 1-1,-3-2 1,-1-2-1,-4 0 1,-3-1-1,3-3 0,-1-2 0,6 0 0,2-3-1,5 2-2,0-3-1,8 4-11,0 0-6,10 0-7,2-2-20,8 2-36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0 165,'0'7'25,"0"2"-4,0-9-14,-5 13-2,-2-5-2,6-1-1,1-7-1,-6 10 0,6-10-1,0 0 0,0 9-2,0-9-2,0 0-10,6-7-6,-1 1-8,-2-4-18,3-3-35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18 150,'3'-10'30,"-3"10"-8,0-11-14,0 11-2,0 3-2,0 12 1,-3-2-2,-1 9-1,-4 5 0,1 4 0,-1 2-1,-1 3 1,1-2-1,3 0-1,-1 1 0,3-6 1,2-3-1,1-4 0,1-2 0,3-3-1,2-6 2,2-1-1,-1-3 0,6-5 0,0-1-1,-4-1 1,6-1-3,-3-8-2,5 3-13,-5-4-3,0-3-8,-4 2-21,-4-4-34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38 149,'0'9'31,"0"-9"-9,18-2-12,-7-5-6,8 3-1,-1-1 0,1-1-3,4 2-6,-5-2-13,4 2-3,-9 1-13,6-3-29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32 163,'-11'0'27,"2"-3"-6,9 3-9,-6-7-8,6 7 0,10-9-1,0 5-2,3 2 0,3-2-1,0 4-2,3-3-3,5 3-11,-5 3-5,1 3-6,-1-1-20,-4 5-36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7 174,'0'0'23,"-4"12"-4,4-12-15,0 0-2,-6 7-2,6-7-8,0 0-11,-3-9-4,3 2-15,0-3-31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0 134,'0'0'35,"0"0"-13,0 0-11,0 4-3,0-4-2,-5 15-2,3-8 0,2-1-1,0-6-2,0 14 1,0-14-1,0 0 0,7 0-1,-7 0 0,8-6 1,-8 6-1,7-14 0,-7 14 0,1-8 0,-1 8 0,0 0-1,-8 0-3,6 6-6,-3-1-8,5 10-6,-6-7-12,4 7-32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18-3 153,'-6'0'29,"6"0"-8,0 0-14,0 0-2,0 0-2,-3 9 1,3-9-2,0 0 0,0 0-1,0 0 1,0 0-1,0 0 0,0 0-1,0 0-1,-3 5-1,3-5-11,0 0-7,-6 5-6,6-5-17,0 0-38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41 55,'0'-14'43,"0"7"-9,0 7-11,2-12-9,-2 12-3,0-8-3,0 8-2,-2 6 0,2 4-2,-3 2-1,0 5 0,0 5-2,3 3 1,0 2 0,0 4-1,2 2 0,5-1-1,-2 7 1,4-4-1,-2 4 1,3-3-1,-2 1 0,2-4 0,-2-1 0,-1-8 0,-3-4 0,4-4 1,-4-7-1,-4-9 2,12 4-2,-7-6 1,3-11-1,1 1 1,-1-8 0,1-5-1,1-1 0,0-6 1,1 0-1,2-5 1,-4 1-1,0-3 1,1 0-1,-1-1 0,0-1 1,-4 8-1,3 1 1,-5 6-1,0 7 0,0 4 0,0 6 0,-3 9 0,0 0-2,0 0 0,0 9-5,-3 3-12,0 4-3,-3 2-12,1 0-29,-2-1-18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27 79,'0'0'52,"0"0"-19,0 0-21,0 0-2,-2-3-2,2 3-3,0 0-1,0 0-1,5-5-1,-5 5 1,8-1-1,0 1 0,-1-1 0,4-2-1,2 1 0,1 0 0,1 0 1,0 1-2,-1-2 1,0 2-2,-4-1 1,-1 0-2,1 2-1,-10 0-5,13 0-11,-13 0-5,8 0-18,-8 0-29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 13 90,'0'-7'47,"0"7"-24,0 0-10,-4-2-3,4 2-4,0 0-1,-7-4-1,7 4 0,0 0-2,0 0 0,-9 0 0,9 0 0,-6 4-1,-1 3 0,0 0 0,0 6 1,0 0 0,-1 2-1,1 5 0,-4 0 2,4 2-2,-1 0-1,0-3 1,2 3 0,2-2-1,2 2 1,-1-4-1,3 1 0,0-6 0,0 3 1,0-4-2,0 0 1,0-3-2,0-9-2,5 16-8,-5-16-8,7 0-7,-7 0-20,15-11-32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0 137,'0'0'33,"0"0"-10,3 8-16,-3-8-1,0 15-1,-3-8-2,3 4-1,-3-1-1,2 1 0,-1-5-1,2 2-1,0-8-3,0 0-4,0 0-13,0 0-5,5-9-22,2-3-27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11 132,'-1'-9'36,"1"9"-14,-8-3-12,8 3-4,-7 0-4,7 0-7,-2 12-12,2-6-8,0 0-15,0 3-28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0 151,'0'16'28,"0"-5"-7,0 8-15,-5-6-1,-1 3-1,1 0-2,-1-4-1,-1 0-1,3-7-2,1 4-11,3-9-6,-7 2-9,7-2-24,-2-12-24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0 157,'0'0'28,"0"0"-7,0 0-14,0 10-1,0-2 0,6 5-3,-4 4 0,1 3-1,-1-2 0,5 0-1,-5 1-1,0-2-2,2 2-6,1-11-12,-5-8-3,6 5-11,-6-5-34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82-1 166,'8'8'25,"-8"-2"-6,5 9-14,-5-2-2,6 8 1,-6-1-2,3 9 0,-3 1-1,1 2 0,-1 2 0,0 0 0,0-3 0,-4 2 0,-2-4-1,0-3 0,-3-4 0,2-6 1,-6-2-1,1-2-1,1-5 0,0-4-1,3 0-4,-2-6-10,5-4-6,2-6-8,3-7-27,0-3-26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29 165,'-1'-8'26,"-5"2"-6,1-3-12,5 9-3,-7-6-2,7 6-2,0 0-1,-9 0-2,9 0-8,0 9-9,0-2-4,0-7-16,3 13-31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10 100,'0'0'49,"6"-10"-21,-6 10-17,0 0 0,8 0-5,-4 6-1,2 4-2,0 5 0,-1 2-1,4 8 0,-5-1 1,6 4-1,-6 0-1,1 3 0,-2-2 0,-3-3 0,0 0 0,-5 1 0,-2-1 0,-3-1-1,-2-3 0,2-1-1,-2 1 0,-3-4-1,3 1-3,0-10-10,5 3-6,7-12-8,0 0-27,0 0-23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152 24 15,'0'0'59,"9"-7"-9,-9 7-24,5-5-9,-5 5-4,0 0-3,9-7-3,-9 7-2,0 0 0,0 0-2,-9-5 0,9 5-1,-11 0 0,4 0 0,0 2-1,-2 3 2,-2 0-2,-1 0 0,-1 4 0,0 3 0,-1-1 0,-3 3 0,6 1-1,-2-3 1,1 5-1,3-4 1,5 4-1,1-4 1,3-1-1,4 1 0,7-3 0,-4 0 1,8 0-1,0-3 0,2 1 0,1-3 1,0 0-1,-2-3 0,-1 0 0,0 0 0,-3-2 0,0 0 0,-5-1 0,1 0-2,-8 1-1,13-2-3,-13 2-10,1-9-5,-1 9-9,2-12-28,-2 12-22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39 140,'0'0'33,"0"0"-11,1-2-14,-1 2-2,15-6-1,-3 3-2,2 2-1,-4 0 1,7 0-2,-3 0-1,4 0-1,-3 1-4,0-3-11,-1 1-6,-3-6-9,-1 2-29,0 1-20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110 4 116,'0'-7'41,"0"7"-20,0 0-9,0 0-2,-5 0-4,5 7-1,-8 1 0,7 1-2,-1 5 0,-1 2-1,-1 4 0,-2 5-1,1 3 0,-2 1 0,0 0-1,-1-2 1,1 4-1,-5 1 0,5-5 1,-2-1-1,1-5 1,1-3-1,5-4 0,1 2 0,1-5 0,0 0 0,0-2 0,1-2 0,-1-7 0,6 12 0,-6-12 0,11 6 0,1-6 0,-5 0 0,6-4 0,1 1 0,2 1 0,0-2 1,5-1-1,-5 4 0,0-2 0,0 3 0,-3 0 1,0 0-1,-4 0 0,-2 1 0,-7-1 0,8 0-1,-8 0-1,0 0-1,0 0-7,0 0-9,0 0-5,0-8-14,0 8-34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50 134,'-10'-1'36,"10"1"-11,0 0-12,0 0-6,13-5 0,-3 0-3,8 0-2,-2 2 0,6-1 0,-2 1-1,3 0 0,-9 0-1,2 1-1,-3-1 0,-7-2-3,3 5-4,-9 0-12,0 0-2,0-8-14,0 8-30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91 156,'0'0'28,"1"-14"-7,8 9-15,1-5 0,8 4-1,1-2-1,1 3-2,5-2 1,-4 4-1,1-2-1,-4 2 0,1-2 0,-4 2-1,-2 1 0,-3 0-1,-5 2-3,-5 0-11,8-6-5,-8 6-6,0 0-18,-6-7-34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9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5-1 25,'0'0'67,"0"0"-17,0 0-29,-6 9-8,6 5-3,0 2-3,5 5-2,-4 2-1,8 5-1,-3 3-1,3 5 0,1 1 0,-1 2-1,-3 2-1,1-4 1,-5-2-1,5-6 0,-2-6 1,-1-5 0,1-12-1,2-6 1,0-7 0,2-7 0,2-6 0,-1-2-1,3-5 1,-3-1-1,1-1 0,-1 1 2,-2-3-2,1 3 0,-3 1 0,0 3 0,0 1 0,-5 6 0,2 3 0,-1 2-2,-2 12 1,3-12-2,-3 12-3,0 0-13,0 0-5,6 4-19,-6-4-28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9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27 40 151,'-12'0'29,"5"1"-12,-2-1-10,9 0-1,0 0-2,0 0-1,0-8-1,3 4 1,5-1-2,6 2 0,3-2 0,2 2-1,0-1 0,2 1 0,0 3-2,2-6-2,0 6-9,-7 0-9,3 0-7,-8 2-28,-1 2-23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6 57,'0'0'55,"0"0"-23,0 0-14,-6-7-5,6 7-4,0 0-2,0 0-1,0 0-1,-1 5-2,1-5 0,0 13 1,-2-2-2,2 2 1,0 2-1,0 5-1,0 2 2,0 2-2,0 1 0,0-2 0,0 0-1,0-4 1,0-2-1,2-6 1,-1-2-1,0-1 0,-1-8 0,0 0-1,0 0 0,6 0-2,-6 0-5,7-7-11,-6-3-5,2-2-14,4-4-29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9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10 1 153,'0'0'31,"0"0"-10,0 0-16,0 9 0,0-9-1,-3 10 0,-1-4-3,4 4 1,-2 1-2,2 2 1,0-2-1,0-4 0,0-7-1,2 8-1,-2-8-6,9 0-11,-1-9-4,1-6-16,-1-3-29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9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42 0 161,'-12'0'28,"4"0"-8,1 7-14,-1-1-2,8-6-1,-7 12-3,7-12-4,2 11-12,-2-11-7,5 7-10,-5-7-30,11-2-20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10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33 58 65,'0'0'58,"0"0"-24,0 0-16,0 0-4,0 0-5,0 3-3,0-3-2,-4 9-1,4-9 0,-10 16-1,6-4 0,-1 5 0,1-1 0,-1 3-1,5 1 0,0 1 0,0-1 0,6-3 0,2-2 0,2-1-1,1-6 1,3-1 0,-1-5 1,1 0-2,0-4 1,1-3 0,-3-3-1,2-3 1,-2-2-1,-1-3 0,-1-4 0,0-2 1,-5-1-1,-1-2 0,-1 0 0,-3-1 0,0 5 0,-8-1 0,0 9 1,-1 0-1,-3 6 0,0 3 1,-4 4-1,1 1 0,0 5 0,1 3 1,-1 4-2,3-1 1,2 6-1,2-3-1,7 7-8,1-3-9,1 0-3,5-1-10,3-3-26,4-3-28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10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165 13 146,'0'0'31,"0"0"-10,11-4-12,-11 4-2,0 0-2,1-9 0,-1 9-1,0 0-1,-8 7 0,0-2-1,-5 5 0,0 2-1,-2-1 0,-3 3 0,-2 0 0,2 0-1,1 0 1,4-3-1,-1 2 0,3-3 0,7 0 1,-2-3-1,6 4 0,6-5 1,-1 2-1,5-2 0,4 0 0,-1-2 1,2 2-1,-1-2 0,1 1 0,-1-1 0,-1-2 0,-5 1-1,2-1-1,1 2-2,-11-4-10,0 0-6,0 0-3,0 0-11,0 0-33,-8-4-14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10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15 1 172,'-9'5'23,"9"-5"-3,-7 6-13,7-6-2,3 7 0,1 0-2,5-4-1,0 1 0,2-1-1,1 2 0,1-2 0,1 4 0,-2-5 0,2 3-1,-6 0-1,0-3-1,3 8-7,-11-10-11,7 6-1,-7-6-9,0 0-25,0 0-36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10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9 1 168,'0'0'26,"0"0"-7,-10 0-12,10 9-1,4 1-2,3 2 0,2 3-1,-1 6-1,4 1 0,2 0-1,-1 0 0,1-1 0,-4-2-1,4 1 0,-9-4 0,2-3-1,-4-1-3,-3-12-10,0 8-6,0-8-4,0 0-9,-10-14-34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10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151 0 185,'0'0'22,"-13"17"-2,4-7-14,5 8-2,-5 1 0,4 3-2,-5 1 0,2 1-1,-5 0 0,1 0 0,-2-1-1,0-5-2,2-1-1,-2-6-2,8 1-15,-2-6 0,8-6-6,0 0-18,0 0-34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10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14 0 185,'0'11'22,"-1"1"-3,-2 0-13,-1-1-3,4 0 0,-5 2 0,5-1-2,0 0 0,4-3-1,-1-3 0,2 1-1,5-5-1,1-2-3,3-1-10,-7-8-5,4 0-4,-1-5-15,-5-1-31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10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14 8 164,'-6'-7'24,"6"7"-5,-8-7-10,8 7-6,0 0-4,0 4-7,0-4-10,9 4-5,-1-4-12,3 0-30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10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74 0 172,'9'-1'24,"-9"1"-4,0 0-11,0 0-4,0 0 0,0 0-2,0 0 0,0 0-1,0 8 0,-8-2-1,2 3 0,-5 2 0,1 0-1,1 3 1,-2-4-1,1 5 0,3-2 0,0-3 0,3 3 0,4-5 0,0 2 0,3-2 0,5 0 0,1-3 0,3 2 1,2-3-1,1 1 0,-2-1 0,1-3-1,-2 2 0,-2-3-2,3 5-3,-13-5-10,7 0-5,-7 0-4,0 0-15,7-9-35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08:13.1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 57,'0'0'37,"0"0"-7,0 0-6,0 0-9,0 0-3,0 0-3,0 0-3,0 0 1,0 0-2,0 0-1,0 0 0,0 0-1,0 0 0,0 0 0,5 2 0,-5-2 0,11 0-1,-5 0-1,4 0 1,0 0-1,2 0 0,1-2 0,1 2-1,-3-1 1,3 0-1,-4 1 0,0-1 0,-1 1 0,-3 0 1,-6 0-1,5 5 1,-5-5-1,0 10 0,-2-4 1,-3 1-1,2 1 0,-2 2 1,0 0-1,0 4 0,0 0 0,-1 0 1,0 2-1,1 0 0,0 0 0,0 0 0,0-3 0,2-1 0,-2-1 0,4-4 0,0 2 0,-2-4 0,3-5 0,-2 6 0,2-6 0,0 0-1,0 0-1,0 0-3,0 0-7,0 0-8,0-5-6,0-1-16,0-1-34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19 138,'0'0'33,"-8"-1"-15,8 1-9,0 0-1,0 0-2,0 0-2,7-2-1,-1 2 0,6 0-1,2 0 0,1-3 0,5 2-1,3-2 0,-4 0-1,0 0 1,2 0 0,-6 2-1,-1 1 0,-7 0-2,-7 0 0,0 0-3,0 0-8,-3 0-7,-10 3-8,1 3-18,-3-1-32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10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0 173,'0'0'24,"0"8"-4,0-8-12,8 4-3,-2-3-1,6 4-1,0-4-1,1 1-1,1 1-1,-1-1 0,-2 1-3,-4-3-4,5 2-12,-12-2-3,14 0-7,-14 0-25,9-5-29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10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0 243 179,'0'0'24,"0"0"-4,0 0-13,0 0-2,0 0-1,8-11-2,1 0 0,0-4-1,2-8 0,3-3 0,-2 0-1,-2-2 1,1 2-1,-1 1 0,-2 3 1,0 5 0,-4 7-1,-4 10 0,8-3 1,-6 9-1,-2 3 0,0 7 1,0 0-1,0 8 0,0 5 0,0-2 0,-2 2 0,1 0 0,0 1 1,-3-3-1,4-2 0,-2-5 0,2-3 0,0-2 0,0-2 0,0-6 0,0-7 0,-1 10 1,1-10-1,-6 5 0,-3-5 0,5-3 0,-6 1 0,3 0 2,-4 1-2,1 0 0,5 1 0,5 0 0,-11 0-2,11 0 2,0 0 0,0 0 0,0 5 0,0-5 0,11 4 0,-4-2 0,5-1 0,2 0 0,1 0 0,2 0 0,3-1 0,-2 0 2,4 0-2,-5 0-2,-1 0 2,-1 0-1,-2-1-1,0 1-2,-7-2-5,5 2-10,-11 0-3,10 0-6,-10 0-24,5-8-36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3:00.64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16 12 53,'0'0'59,"0"0"-21,-8-9-19,8 9-4,0 0-4,0 0-3,0 0-3,0 0 0,-9-3-1,9 3-2,0 0 2,6 8-2,-6-8-1,9 17 1,1-5-1,4 2 0,0 4 0,2 1 0,-2 1 0,7 2 0,1 1-1,-3 1 0,1-1 0,2-1 1,-4 0-1,-1-2 0,-2-2 0,-2-4 0,-2-3 0,-5-2 0,-6-9-1,12 7-3,-8-6-10,-2-5-5,-2 4-5,0-20-17,0 5-31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3:00.64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291 6 150,'0'0'29,"-7"-8"-8,-5 8-14,12 0-2,-15 10 0,4 3 0,-4 0-3,5 6 1,-8 1-2,4 6 1,-4 2 0,2 4-1,-3-2-1,-1 3 1,-1 1-1,2-2 0,-1-3 0,1-5 0,4-4 0,6-4-1,-2-2 0,11-14-2,-3 8-2,3-8-8,0 0-6,4-8-7,8 2-17,-6-3-32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3:00.64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32-1 155,'0'6'28,"0"-6"-8,0 0-12,-12 7-3,12-7-1,-4 7 0,4-7-2,-9 10-1,9-10 0,0 10 0,0-4 0,0-6-1,9 13 1,-5-6-1,6-1 1,-1 3-1,1-1 1,3-2-1,-1 3 1,-6-2 0,4 0 0,-5 1 0,-1 0 0,-4 1-1,0-1 1,-3-1 0,-1 1-1,-8-1 1,2-1-1,0 1-1,-4-6-1,3 1-2,-4-4-7,11 2-9,-7-10-3,9 0-12,0-3-31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3:00.64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10 74 165,'0'0'26,"-4"-12"-6,4 12-11,0 0-4,0 0-1,-6-7-1,6 7-1,0 0-1,10-5 0,-4 3 0,6-1-1,1 0 0,1-5-2,5 6-13,-1-5-3,-2 1-7,-1-3-15,-5-1-40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3:00.65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27 3 69,'0'0'57,"-12"-2"-21,12 2-20,-4 0-5,4 0-2,0 0-2,-11-1-2,11 1-2,0 0 0,0 0 0,6 0 0,6 1-1,0-1 0,2 4-1,4-3 0,5 1 0,-2 0 0,5 1-1,-6-3 1,4 4-1,-5-2 0,-3-1 1,-1 2-2,-2-1 0,-2 3-1,-11-5-6,8 0-10,-8 0-4,0 0-12,-5-2-29,5 2-20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3:00.65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36 5 168,'-6'-6'25,"6"6"-6,-8 6-13,8 3-1,-2 4-1,2 1-2,-2 2 1,2 5-2,-3 1 0,3 0 0,-3 1 0,-3-3-2,5 2 0,-2-6-1,3 3-5,-1-9-12,1-3-3,0-7-10,13 0-28,-9-6-24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3:00.65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 0 148,'0'0'32,"11"5"-10,-11-5-9,11 8-8,-6 0 0,6 5-2,4-2-1,1 4 0,-1 1 0,2 3-1,1 1-1,2 2 1,-4-3-1,-5 2 1,2-4-2,-2-1 0,1-2-3,-12-14-9,16 4-8,-11-7-4,5-6-16,-4-7-35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3:00.65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320-1 171,'-7'0'26,"7"0"-6,-18 5-12,7 6-4,-4-4 1,2 6-3,-5 2 1,2 4-2,-9 3 0,2 2 0,-5 0 0,0 2-1,-1 1 0,1-3 0,8-2-2,2-6 0,7-2-3,-1-9-3,12 2-12,0-7-4,13 0-9,2-4-33,2-4-17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49 146,'0'0'32,"7"3"-11,-7-3-13,20-5-1,-9-5-2,5 6-2,-1-3-1,1 0-1,1 5-3,-5-3-15,3 3-4,-3 0-8,-7-2-29,6-1-25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3:00.65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64 0 175,'0'0'24,"0"0"-4,-3 8-14,-3-5-2,-1 7 0,1 2-2,-4 5 0,2 0-1,0 5 0,2 0 0,-2 0 0,7 0-1,1-4 1,4-2-1,7-5 0,2-4 0,3-4 0,0-3 0,0-3 0,-1-3 1,-1-2-1,-4-3 0,-5 2 1,-4-1-1,-2 2 0,-5 1 1,-7 5-1,-2 0 0,-1 2-2,3 5-5,-3-3-13,6-2-2,7-3-10,3-9-30,7-8-35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3:00.65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-1 62 85,'0'0'56,"0"-8"-22,0 8-19,6-4-3,5 3-4,3-2-2,2 0-2,1-1 0,8 1-2,0-3 0,0 1-1,1 1 0,0 0 0,-5 1-1,-4-1 0,-2 4-1,-3-1 0,-2 1-3,-10 0-12,0 0-5,0 0-9,-9-2-24,3-5-30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3:00.65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23 6 161,'-9'-7'27,"9"7"-6,0 0-13,-4 11-3,4 3-1,0 2-2,-1 4 0,1 1 0,-2-1-1,2 0-1,-1-1 0,1-2-1,0 0-4,-5-7-12,5 1-5,0-11-9,9 7-26,-9-7-30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3:00.65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0 166,'0'0'26,"0"0"-5,0 0-15,8 11-2,0 2-1,6 3-1,-4 1 0,3 5 0,2 1-1,2 0-1,-2 0 1,-2 2 0,-1-4-1,-1-4 0,1 0-1,-6-10 0,1 1-2,-7-8-5,7-3-14,-5-9-2,4 0-17,-3-7-34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3:00.65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187-1 166,'-7'0'28,"-1"8"-7,-6-1-12,3 10-4,0 2-1,-2 4-1,-8 2-1,5 4-1,-1-2 0,1 1-1,-1 0-1,1-7-3,8 4-8,0-9-10,4-5-4,4-11-17,0 0-39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3:00.65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63 99 145,'-12'-2'34,"8"-5"-11,-5-5-14,7 3-4,2-3-2,3-1-2,6 0 2,1 2-3,3 3 1,1 1-1,3 3 1,-2 4 0,-4-2 0,1 2-1,-12 0 1,12 8 0,-12 1 0,-5 2 0,-5 0 0,-4 3 0,-3 3 0,-4 1 0,2 3-1,2-1 1,0-1-1,4 1 1,1-1-1,8 0 0,1-3 0,3-2 0,3-4 0,5 1 0,1-2 0,4-5 0,3-3 0,-2-1 0,0-2 0,-4-4 0,-1-3 1,1-1-1,-7-6 0,-3 1 1,-4 0-1,-8 1 0,1-2-1,-5-2-3,8 7-13,-5-5-4,1 2-9,9-7-24,3-3-43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3:00.66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226 12 90,'9'-5'55,"-3"-2"-31,7 7-9,-13 0-4,0 0-3,0 0-1,0 0-1,-10 0-3,1 1 1,-6 5-1,2 2-1,-10 0-1,2 1 0,-5 0 0,3 2 0,-2 0-1,0 0 0,7 0 1,1-4-1,4 1 0,3 1 0,10-9 0,-5 9 1,5-9-1,5 8 1,5-5-1,3 2 0,3 0 1,0 0-1,6 1 0,0-1 1,-5 1-2,5-1 2,-3 1-1,-3-1 0,-5 2 0,-3-5-1,3 3 0,-11-5-2,5 11-3,-5-11-12,-5 9-5,-9-5-10,4-1-31,-6-1-24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3:00.66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18 9 150,'-9'-5'32,"9"5"-9,-10-3-16,10 3-1,3 0-1,10 5-2,0-1 0,4 1-2,2 2 1,6-2-1,-1 1 0,-1 0 0,0 1-1,-1-1 0,-6 1 0,-1 0-2,0 1-3,-15-8-13,13 9-5,-13-9-9,6 1-33,-6-1-25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3:00.66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47 163 175,'7'-8'25,"5"0"-3,0-4-18,5 1-1,-1 0 0,5-2-2,-2 0 1,-2-1-1,-2 1-1,-1-3 1,-5 5-1,-2 0 1,-4 1-1,-3 10 1,0-12-1,0 12 0,-11 2 1,3 7-1,-2 3 0,3 3 0,-5 4 0,6 2 1,-3 3-1,2 5 0,0-1 0,4 1 0,-3-1 1,-1 0-1,5-2 1,-4-2-1,1-3 0,2-6 0,-5-2 0,3-3 0,-7-3 0,5-3 1,-5 0-1,-1-3 0,3 0 0,1 0 0,-3 0 0,3-1 0,9 0 0,-10 0 0,10 0 0,0 0-1,0 0 2,0 0-2,0-4 1,6 4 0,6-3 1,4 3-1,6 0 0,0 0 0,5 0 0,0 0 0,0 3 0,0-1-1,-1 2 0,-7-2-1,1 4-3,-11-3-8,3 5-10,-12-8-6,4 11-22,-4-11-40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4:07.738"/>
    </inkml:context>
    <inkml:brush xml:id="br0">
      <inkml:brushProperty name="width" value="0.00441" units="cm"/>
      <inkml:brushProperty name="height" value="0.00882" units="cm"/>
      <inkml:brushProperty name="color" value="#C58D01"/>
      <inkml:brushProperty name="tip" value="rectangle"/>
      <inkml:brushProperty name="rasterOp" value="maskPen"/>
      <inkml:brushProperty name="fitToCurve" value="1"/>
    </inkml:brush>
  </inkml:definitions>
  <inkml:trace contextRef="#ctx0" brushRef="#br0">24 20 57,'-6'-9'57,"6"9"-20,-5-8-17,5 8-7,0 0-4,0 0-2,-10-3-1,10 3 0,-3 6-2,3 2-1,0 2 1,0 5-1,0 5-1,5-2-1,3 7 1,3 1 0,-1 3-2,6 0 1,0-4 0,7 0 0,-5-2 0,1-1-1,3-4 1,-5 0-1,-1-7 1,-1 0-1,-2-4 0,0-3-1,-5 1-2,-8-5-3,14 0-13,-8-7-3,-6 7-9,4-19-26,-2 7-30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105 149 48,'0'0'58,"0"0"-14,0 0-25,-4 2-7,4-2-2,0 0-4,0 0 0,0 0-3,10-5 1,-7-3-2,6 3 1,-3-2-2,3-2 0,-3-1-1,-1 0 1,3-2-1,-8 0 0,0-1 0,0 3 1,-8-5 0,2 6-1,-7-2 3,2 3-2,-4 3 0,0 4 0,2 1 0,1 1-1,-2 6 0,4 5 1,-3 1-1,5 3 0,1 2 1,4 2 0,-4 3-1,5 3 1,2 2 0,0 1 0,0 2-1,4 4 1,1-1-1,-2-1 1,-2 0-1,2-2 1,4-3-1,-5-3 0,-2-3 1,1-4-1,0-6 0,-1 0 0,0-3 0,0-3-1,0-6 0,0 10-3,0-3-9,0-7-7,-4 2-5,4-2-17,-11-4-34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4:07.739"/>
    </inkml:context>
    <inkml:brush xml:id="br0">
      <inkml:brushProperty name="width" value="0.00441" units="cm"/>
      <inkml:brushProperty name="height" value="0.00882" units="cm"/>
      <inkml:brushProperty name="color" value="#C58D01"/>
      <inkml:brushProperty name="tip" value="rectangle"/>
      <inkml:brushProperty name="rasterOp" value="maskPen"/>
      <inkml:brushProperty name="fitToCurve" value="1"/>
    </inkml:brush>
  </inkml:definitions>
  <inkml:trace contextRef="#ctx0" brushRef="#br0">324 0 186,'-13'-1'22,"0"6"-2,-3 1-16,1 9-1,-4 2 0,-1 3-1,1 7 0,-1 1-1,-7 4 0,1 2 0,1-2 1,0-1-2,0-4 1,5-2-1,2-6 0,4-3-1,4-8 0,10-8-3,0 8-3,0-11-13,11-2-3,-5-3-6,9-2-28,-2-4-29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4:07.740"/>
    </inkml:context>
    <inkml:brush xml:id="br0">
      <inkml:brushProperty name="width" value="0.00441" units="cm"/>
      <inkml:brushProperty name="height" value="0.00882" units="cm"/>
      <inkml:brushProperty name="color" value="#C58D01"/>
      <inkml:brushProperty name="tip" value="rectangle"/>
      <inkml:brushProperty name="rasterOp" value="maskPen"/>
      <inkml:brushProperty name="fitToCurve" value="1"/>
    </inkml:brush>
  </inkml:definitions>
  <inkml:trace contextRef="#ctx0" brushRef="#br0">92 0 184,'-3'2'22,"3"-2"-2,-14 1-16,14-1-1,-15 12-1,3-4 0,5 8 0,-2 1-1,-2 1 1,5 4-1,-3-2 0,6 7-1,2-4 1,1 4 0,7-10-1,3-2 1,3-3-1,2-7 1,1-5-1,0-3 0,-1-7 1,-2-8 0,-7 8-1,2-4 1,-8 0-1,0 4 0,-8 1 1,-4 3-1,-1 2 0,-8 2-1,4 2-1,-1 0-9,5 2-10,3-3-3,10 1-9,-2-14-37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4:07.740"/>
    </inkml:context>
    <inkml:brush xml:id="br0">
      <inkml:brushProperty name="width" value="0.00441" units="cm"/>
      <inkml:brushProperty name="height" value="0.00882" units="cm"/>
      <inkml:brushProperty name="color" value="#C58D01"/>
      <inkml:brushProperty name="tip" value="rectangle"/>
      <inkml:brushProperty name="rasterOp" value="maskPen"/>
      <inkml:brushProperty name="fitToCurve" value="1"/>
    </inkml:brush>
  </inkml:definitions>
  <inkml:trace contextRef="#ctx0" brushRef="#br0">6 18 141,'0'0'33,"0"0"-10,-7 2-16,7-2-1,5 0-1,7 0-2,0 0 1,2 0-2,3-1-1,-1 1 1,1 0-1,2 0 0,2-1-1,-4 1 0,-1 0 1,-1 0-1,-2 0 0,-7 0-2,6 0-2,-12 0-11,0 0-6,4-4-7,-4 4-22,-2-14-35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4:07.741"/>
    </inkml:context>
    <inkml:brush xml:id="br0">
      <inkml:brushProperty name="width" value="0.00441" units="cm"/>
      <inkml:brushProperty name="height" value="0.00882" units="cm"/>
      <inkml:brushProperty name="color" value="#C58D01"/>
      <inkml:brushProperty name="tip" value="rectangle"/>
      <inkml:brushProperty name="rasterOp" value="maskPen"/>
      <inkml:brushProperty name="fitToCurve" value="1"/>
    </inkml:brush>
  </inkml:definitions>
  <inkml:trace contextRef="#ctx0" brushRef="#br0">10 12 162,'0'0'27,"-7"-12"-6,7 12-14,0 0 0,0 10-3,0 1 0,0 5-2,0-1 0,0 7 0,0 2-1,0 0 0,0-1 1,-2 1-3,2 0 1,0-8-2,3 5-3,-3-12-12,6-3-4,-6-6-8,15-4-20,-4-8-39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4:07.742"/>
    </inkml:context>
    <inkml:brush xml:id="br0">
      <inkml:brushProperty name="width" value="0.00441" units="cm"/>
      <inkml:brushProperty name="height" value="0.00882" units="cm"/>
      <inkml:brushProperty name="color" value="#C58D01"/>
      <inkml:brushProperty name="tip" value="rectangle"/>
      <inkml:brushProperty name="rasterOp" value="maskPen"/>
      <inkml:brushProperty name="fitToCurve" value="1"/>
    </inkml:brush>
  </inkml:definitions>
  <inkml:trace contextRef="#ctx0" brushRef="#br0">0 0 183,'0'14'23,"0"-4"-2,3 5-17,9 0-1,-2-2 1,12 3-2,-3-1-1,6 2 1,-2-1-1,2 1 0,-5 0-1,2-4 0,-4 2-1,-5-8-1,-4 2-1,-9-9-12,14 0-6,-14 0-5,11-8-16,-7-5-36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4:07.743"/>
    </inkml:context>
    <inkml:brush xml:id="br0">
      <inkml:brushProperty name="width" value="0.00441" units="cm"/>
      <inkml:brushProperty name="height" value="0.00882" units="cm"/>
      <inkml:brushProperty name="color" value="#C58D01"/>
      <inkml:brushProperty name="tip" value="rectangle"/>
      <inkml:brushProperty name="rasterOp" value="maskPen"/>
      <inkml:brushProperty name="fitToCurve" value="1"/>
    </inkml:brush>
  </inkml:definitions>
  <inkml:trace contextRef="#ctx0" brushRef="#br0">224 1 180,'-12'6'25,"4"5"-4,-8 1-15,4 5-2,-6 2 0,4 2-2,-10 0 0,5 3 0,2-2-1,-5 1-1,3-2 0,1-2-1,7 1-3,-5-12-9,13 2-9,3-10-4,0 0-15,3 0-37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4:07.744"/>
    </inkml:context>
    <inkml:brush xml:id="br0">
      <inkml:brushProperty name="width" value="0.00441" units="cm"/>
      <inkml:brushProperty name="height" value="0.00882" units="cm"/>
      <inkml:brushProperty name="color" value="#C58D01"/>
      <inkml:brushProperty name="tip" value="rectangle"/>
      <inkml:brushProperty name="rasterOp" value="maskPen"/>
      <inkml:brushProperty name="fitToCurve" value="1"/>
    </inkml:brush>
  </inkml:definitions>
  <inkml:trace contextRef="#ctx0" brushRef="#br0">69 0 174,'0'0'25,"0"0"-5,1 7-14,-1 2-3,0-9 1,-12 17-3,4-3 1,0 2-1,-2 1 0,3 1 0,-4-6 0,7-1-1,-3 1 1,5-3-1,2-9 1,3 8-1,6-4 0,4-4-1,0 0 1,2 0 1,-5 0-1,6 0 0,-1 0 0,-1 0 0,0-1 0,-1-1 0,0-2 0,2-2 0,-4 1 0,-3-5 0,3 0 0,-1 1 0,-4-3 0,-3 4 1,-3 8-2,9-12 2,-9 12-1,0 0 0,0 0 1,-10 8-1,2 0 1,-3 3 0,-1 4 0,0 1 0,4 0 0,-4 4-1,3 1 1,3 1 0,2-1-1,-2-3-1,3 3-1,0-9-4,3-2-15,0-10-2,-10 11-8,4-19-33,-3 2-38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4:07.745"/>
    </inkml:context>
    <inkml:brush xml:id="br0">
      <inkml:brushProperty name="width" value="0.00441" units="cm"/>
      <inkml:brushProperty name="height" value="0.00882" units="cm"/>
      <inkml:brushProperty name="color" value="#C58D01"/>
      <inkml:brushProperty name="tip" value="rectangle"/>
      <inkml:brushProperty name="rasterOp" value="maskPen"/>
      <inkml:brushProperty name="fitToCurve" value="1"/>
    </inkml:brush>
  </inkml:definitions>
  <inkml:trace contextRef="#ctx0" brushRef="#br0">-1 42 106,'0'0'52,"0"0"-24,0 0-17,0 0-2,0 0-3,4-3-1,9 3-2,2 0 0,1-1-2,2-2 1,6 3-1,-3-4 0,4 3-1,-5-2 1,1 0-1,-2-1 0,-3 3 1,-6 1-1,-3-3-1,0 3 0,-7 0-1,8 0-8,-8 0-10,0 0-6,-3-9-20,-4 2-33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4:07.746"/>
    </inkml:context>
    <inkml:brush xml:id="br0">
      <inkml:brushProperty name="width" value="0.00441" units="cm"/>
      <inkml:brushProperty name="height" value="0.00882" units="cm"/>
      <inkml:brushProperty name="color" value="#C58D01"/>
      <inkml:brushProperty name="tip" value="rectangle"/>
      <inkml:brushProperty name="rasterOp" value="maskPen"/>
      <inkml:brushProperty name="fitToCurve" value="1"/>
    </inkml:brush>
  </inkml:definitions>
  <inkml:trace contextRef="#ctx0" brushRef="#br0">40 1 149,'0'0'32,"0"0"-10,0 0-14,-12 5-2,12 5-1,-3 1-1,3 7-2,-6 1-1,5 6 1,-2-2 0,0 0-2,-1 2 1,-1-4-2,2 0-1,2-8-2,1 2-10,0-15-7,9 5-9,-4-8-26,9-7-30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4:07.747"/>
    </inkml:context>
    <inkml:brush xml:id="br0">
      <inkml:brushProperty name="width" value="0.00441" units="cm"/>
      <inkml:brushProperty name="height" value="0.00882" units="cm"/>
      <inkml:brushProperty name="color" value="#C58D01"/>
      <inkml:brushProperty name="tip" value="rectangle"/>
      <inkml:brushProperty name="rasterOp" value="maskPen"/>
      <inkml:brushProperty name="fitToCurve" value="1"/>
    </inkml:brush>
  </inkml:definitions>
  <inkml:trace contextRef="#ctx0" brushRef="#br0">0 0 169,'1'14'27,"-1"-2"-6,6 7-16,3-2-1,0 8-1,1-6 0,3 4-2,0 1 0,2-1-1,-1-4 0,1 0 1,-5-7-2,-1-1 0,3 0-2,-12-11-2,17 5-13,-17-5-5,13-5-12,-10-5-33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44 156,'0'0'27,"0"0"-7,-4 0-15,4 0 0,7-4-1,5 2-1,3-2 0,4-1-1,2 1 0,0-1-1,3-1 0,-3 3 0,-1-1-2,-2-1 0,-1 5-4,-11-2-11,8 2-4,-4 0-9,-4 3-25,2 1-27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4:07.748"/>
    </inkml:context>
    <inkml:brush xml:id="br0">
      <inkml:brushProperty name="width" value="0.00441" units="cm"/>
      <inkml:brushProperty name="height" value="0.00882" units="cm"/>
      <inkml:brushProperty name="color" value="#C58D01"/>
      <inkml:brushProperty name="tip" value="rectangle"/>
      <inkml:brushProperty name="rasterOp" value="maskPen"/>
      <inkml:brushProperty name="fitToCurve" value="1"/>
    </inkml:brush>
  </inkml:definitions>
  <inkml:trace contextRef="#ctx0" brushRef="#br0">234 0 165,'0'0'28,"-13"4"-6,4 6-15,-4 1-3,3 5 0,-6-2-1,1 9-1,-5-3 0,2 4-1,0-2 0,-3 1 0,3 0-2,1-5 0,2 1-2,-1-12-9,10 5-11,-3-11-3,9-1-22,-1-10-43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4:07.749"/>
    </inkml:context>
    <inkml:brush xml:id="br0">
      <inkml:brushProperty name="width" value="0.00441" units="cm"/>
      <inkml:brushProperty name="height" value="0.00882" units="cm"/>
      <inkml:brushProperty name="color" value="#C58D01"/>
      <inkml:brushProperty name="tip" value="rectangle"/>
      <inkml:brushProperty name="rasterOp" value="maskPen"/>
      <inkml:brushProperty name="fitToCurve" value="1"/>
    </inkml:brush>
  </inkml:definitions>
  <inkml:trace contextRef="#ctx0" brushRef="#br0">58 10 128,'-9'-7'41,"9"7"-14,-7-1-16,-2-1-5,9 7-1,-3 2 0,3 7-2,-1 3-1,-1 3-1,2 7 0,-2 1 1,-3 3-1,2-2 0,2-3 0,-2 1 0,-2-8-1,0-3-1,3-3 0,2-13-2,0 10-8,0-14-10,0 4-8,12-21-20,-6 4-37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4:07.750"/>
    </inkml:context>
    <inkml:brush xml:id="br0">
      <inkml:brushProperty name="width" value="0.00441" units="cm"/>
      <inkml:brushProperty name="height" value="0.00882" units="cm"/>
      <inkml:brushProperty name="color" value="#C58D01"/>
      <inkml:brushProperty name="tip" value="rectangle"/>
      <inkml:brushProperty name="rasterOp" value="maskPen"/>
      <inkml:brushProperty name="fitToCurve" value="1"/>
    </inkml:brush>
  </inkml:definitions>
  <inkml:trace contextRef="#ctx0" brushRef="#br0">34 21 157,'-6'11'31,"-4"4"-9,-4-1-17,13 5-1,-2 1-1,5 3 0,6-4-2,1-5 0,9-4 0,1-3 0,0-7 0,2-7-1,1-9 1,-4-3-1,-1-3 1,-2-2 0,-5 4-1,-7 2 0,-3-2 0,-3 8 1,-10 2-1,-4 6 0,-8 4 0,0 4 0,0 3 0,-1 4-1,11 9-9,1-8-12,12 2-5,2-8-18,13-5-41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4:07.751"/>
    </inkml:context>
    <inkml:brush xml:id="br0">
      <inkml:brushProperty name="width" value="0.00441" units="cm"/>
      <inkml:brushProperty name="height" value="0.00882" units="cm"/>
      <inkml:brushProperty name="color" value="#C58D01"/>
      <inkml:brushProperty name="tip" value="rectangle"/>
      <inkml:brushProperty name="rasterOp" value="maskPen"/>
      <inkml:brushProperty name="fitToCurve" value="1"/>
    </inkml:brush>
  </inkml:definitions>
  <inkml:trace contextRef="#ctx0" brushRef="#br0">2 34 92,'0'0'57,"0"0"-27,0 0-17,-2-10-5,8 10-2,-6 0-1,18-8-1,-8 5-2,5 0 0,2 1 1,2 1-2,-1-2 0,-1 3 0,2 0-1,0 0 0,-6 0 1,-2 0-1,-1 0 0,-3 0 0,-7 0 0,7 0-2,-7 0-2,0 0-2,0 0-11,0 0-10,0-5-14,0 5-38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4:07.752"/>
    </inkml:context>
    <inkml:brush xml:id="br0">
      <inkml:brushProperty name="width" value="0.00441" units="cm"/>
      <inkml:brushProperty name="height" value="0.00882" units="cm"/>
      <inkml:brushProperty name="color" value="#C58D01"/>
      <inkml:brushProperty name="tip" value="rectangle"/>
      <inkml:brushProperty name="rasterOp" value="maskPen"/>
      <inkml:brushProperty name="fitToCurve" value="1"/>
    </inkml:brush>
  </inkml:definitions>
  <inkml:trace contextRef="#ctx0" brushRef="#br0">70 12 81,'-11'-10'61,"11"10"-26,-13-5-20,13 5-5,-6 8-2,1 5-2,-2 0-3,6 6 1,-7-3-2,2 2 0,4-3-1,-4 4-1,4-5 0,-2-1-2,5-3-4,-1-10-12,9 6-7,0-6-14,3-4-34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4:07.753"/>
    </inkml:context>
    <inkml:brush xml:id="br0">
      <inkml:brushProperty name="width" value="0.00441" units="cm"/>
      <inkml:brushProperty name="height" value="0.00882" units="cm"/>
      <inkml:brushProperty name="color" value="#C58D01"/>
      <inkml:brushProperty name="tip" value="rectangle"/>
      <inkml:brushProperty name="rasterOp" value="maskPen"/>
      <inkml:brushProperty name="fitToCurve" value="1"/>
    </inkml:brush>
  </inkml:definitions>
  <inkml:trace contextRef="#ctx0" brushRef="#br0">0 0 158,'0'0'30,"13"9"-7,0 1-17,-1 0-1,4 8-1,0 2-1,3 3-1,1-2 0,2 4-1,-4-4 0,1 1 0,-3 0-1,-3-6-1,-3-1 1,1-7-3,-1 4-4,-10-12-13,12 3-7,-12-3-10,14-13-39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4:07.754"/>
    </inkml:context>
    <inkml:brush xml:id="br0">
      <inkml:brushProperty name="width" value="0.00441" units="cm"/>
      <inkml:brushProperty name="height" value="0.00882" units="cm"/>
      <inkml:brushProperty name="color" value="#C58D01"/>
      <inkml:brushProperty name="tip" value="rectangle"/>
      <inkml:brushProperty name="rasterOp" value="maskPen"/>
      <inkml:brushProperty name="fitToCurve" value="1"/>
    </inkml:brush>
  </inkml:definitions>
  <inkml:trace contextRef="#ctx0" brushRef="#br0">266 0 165,'-16'10'29,"-3"0"-7,-1 4-13,-4-1-4,4 6-2,-4 2-1,2 1 0,-1-2-1,1 4 0,0-4-2,6-2 0,2 4-3,-2-14-10,8-2-9,8-6-5,0 0-26,0 0-40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4:07.755"/>
    </inkml:context>
    <inkml:brush xml:id="br0">
      <inkml:brushProperty name="width" value="0.00441" units="cm"/>
      <inkml:brushProperty name="height" value="0.00882" units="cm"/>
      <inkml:brushProperty name="color" value="#C58D01"/>
      <inkml:brushProperty name="tip" value="rectangle"/>
      <inkml:brushProperty name="rasterOp" value="maskPen"/>
      <inkml:brushProperty name="fitToCurve" value="1"/>
    </inkml:brush>
  </inkml:definitions>
  <inkml:trace contextRef="#ctx0" brushRef="#br0">164 31 164,'0'0'28,"0"-8"-7,0 8-14,0-10-2,0 10-2,-6-9-1,6 9 0,-10-4 0,-1 4-1,3 6 0,-1 2-1,2 1 0,-1-1 1,2 2-1,5 0 1,1-4-1,0-6 1,17 11-2,-5-11 1,4 0 0,-3-4 0,1 0-1,-1-1 1,-2-4 0,-3 3-1,-1-3 2,-7 9-1,4-6 0,-4 6 0,0 0 1,0 8-1,-1 3 1,-1 2 0,0 5 1,-4 5-1,0 3 0,3 1 1,-7 1 0,5-2-1,-6-1 0,0-3 0,-3-2-1,-5-4 1,1-8-2,-4-3-1,2-1-2,-3-8-9,6-3-11,3-6-3,7 1-20,5-11-44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4:07.756"/>
    </inkml:context>
    <inkml:brush xml:id="br0">
      <inkml:brushProperty name="width" value="0.00441" units="cm"/>
      <inkml:brushProperty name="height" value="0.00882" units="cm"/>
      <inkml:brushProperty name="color" value="#C58D01"/>
      <inkml:brushProperty name="tip" value="rectangle"/>
      <inkml:brushProperty name="rasterOp" value="maskPen"/>
      <inkml:brushProperty name="fitToCurve" value="1"/>
    </inkml:brush>
  </inkml:definitions>
  <inkml:trace contextRef="#ctx0" brushRef="#br0">115 8 124,'0'0'41,"11"-3"-21,-11 3-9,12-4-2,-12 4-2,0 0-2,7-1 0,-7 1-1,0 0-1,0 11 0,0-11-1,-7 14 0,-6-3 0,0 2 0,-3-1-1,0 0 0,-5-1 0,5-1-1,0 1 1,3 1-1,4-2 0,6-1 1,0 2-1,3-11 0,6 13 0,6-5 0,-3-1 0,2-3 1,2-3-1,3 1 0,-2 3 0,2-2 0,-2 2 0,1-3 0,-3 1 1,-4 0-2,1-1 1,-9-2-2,10 3-1,-10-3-3,0 0-13,0 0-3,0 0-9,-8 5-26,-3-3-36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4:07.757"/>
    </inkml:context>
    <inkml:brush xml:id="br0">
      <inkml:brushProperty name="width" value="0.00441" units="cm"/>
      <inkml:brushProperty name="height" value="0.00882" units="cm"/>
      <inkml:brushProperty name="color" value="#C58D01"/>
      <inkml:brushProperty name="tip" value="rectangle"/>
      <inkml:brushProperty name="rasterOp" value="maskPen"/>
      <inkml:brushProperty name="fitToCurve" value="1"/>
    </inkml:brush>
  </inkml:definitions>
  <inkml:trace contextRef="#ctx0" brushRef="#br0">0-1 176,'0'0'25,"12"5"-2,3 3-18,2-6 0,7 4-2,0-2 0,4 1-1,-2 2-1,-1-2 0,-1 7-1,-8-5 0,0-1-2,-5-3-2,3 8-12,-14-11-6,8 4-6,-8-4-20,8-7-41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0 151,'0'0'30,"0"0"-8,5 12-12,-5-12-5,0 8 0,-2 0-2,2 4-1,0-1-1,0 5 0,-1-4-1,1 2 1,0-3-2,0-1 0,0-10-3,4 3-11,7-3-5,-7-10-8,8-3-20,-2-4-33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4:07.758"/>
    </inkml:context>
    <inkml:brush xml:id="br0">
      <inkml:brushProperty name="width" value="0.00441" units="cm"/>
      <inkml:brushProperty name="height" value="0.00882" units="cm"/>
      <inkml:brushProperty name="color" value="#C58D01"/>
      <inkml:brushProperty name="tip" value="rectangle"/>
      <inkml:brushProperty name="rasterOp" value="maskPen"/>
      <inkml:brushProperty name="fitToCurve" value="1"/>
    </inkml:brush>
  </inkml:definitions>
  <inkml:trace contextRef="#ctx0" brushRef="#br0">8 211 175,'10'-2'25,"-4"-4"-5,8-1-14,-2-4-2,4 0 0,-1-1-1,-1-1-1,1-3 0,-3 0-1,-1-4 1,-1 0-1,-1-1 1,-1 5-1,-1-1 0,-3 3-1,-2 6 0,-2 8 1,0 0-1,0 13 0,0 6 0,0 4 0,-3 3 0,-2 5 1,4-3-1,-1-1 1,0 0-1,0-3 1,2 1-1,0-5 0,-1-6 0,-1-1 0,-2-4 0,1 1 0,-3-6 0,-3-1-1,-2-1 1,-1 1 0,-3 2-1,-2-2 1,1 0-1,0-1 1,1-1 0,5 1 0,-2-1-1,12-1 1,-9 0 0,9 0 0,0 0 0,8 0 0,2 0 0,4 0 1,4-1-1,1-4 0,7 3 0,-2-1 0,0 3 0,4 0 0,-4-3 0,-2 3 0,-5-2 0,2 2 0,-7 0-2,-1 0 0,-2 3-5,-9-3-10,0 0-6,0 0-6,0 0-25,-1-4-42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 85,'0'0'55,"0"0"-23,-6 9-18,7 1-4,4-1-2,5 8-2,-2-1-2,8 7-1,-1-2-1,4 0 1,0-2-2,-1 0 0,0 1 0,-2-6-1,-1 1 1,-2-5-1,-2 0 0,-6-2 0,3-3-2,-8-5 0,8 10-9,-8-10-8,0 0-7,0 0-17,0-11-35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196 4 134,'-5'-8'35,"5"8"-12,-12 5-16,2 3-1,1 5 0,-1 4-2,-2 4-1,-3 0 1,3 2-2,-2 1 0,0-1-1,2-3 0,-1-2 0,0-4-1,1-2 1,0-2-2,4-4 0,8-6-1,-13 6-1,13-6-5,0 0-11,0 0-6,0 0-15,0 0-31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0 148,'0'8'30,"0"-8"-8,-3 12-16,3-12-1,-3 15-1,3-8-1,0 3-2,1-1 0,4 0 1,-2-1-2,-3-8-2,10 12-1,-10-12-6,11 0-11,-11 0-6,13-12-18,-5 0-31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5 142,'-12'-4'33,"6"2"-12,-3 2-13,3 0-4,6 0-2,0 0-6,0 0-14,6 6-7,3-6-15,-2 0-30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17 160,'0'0'27,"0"0"-6,0 0-16,0 0 0,0 0 0,15 4-2,-7-4-2,6 0 1,4-2-1,1-1 1,-2-1-1,2 2-1,2 1 0,-6-2 0,-4 1 0,0 0-1,-4 2-1,-7 0-3,8 0-10,-8 0-7,0 0-8,-8-2-26,8 2-26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0 145,'0'0'33,"0"0"-11,0 0-14,0 0-2,0 0 0,-3 10-2,3 1-1,0 2-1,0 5 0,0 1-1,0 3 0,-3-2-2,1 2-2,-2-7-3,4-3-14,-1-2-4,1-10-11,0 0-35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3 142,'0'0'34,"-4"-7"-11,4 7-15,0 0-2,6 11-1,-3-3 0,6 6-2,-6 1-1,7 3 0,-4 2 0,3 1-1,0 1 0,0-2 0,1 2 0,-2-3-1,-1-3 1,1-2-1,-1-3 0,-4-1 0,-3-10 0,12 9-1,-12-9-1,0 0-1,0 0-3,0 0-13,3-7-3,-3 0-12,0-3-28,1 0-23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175 10 132,'2'-11'37,"-2"11"-12,0 0-17,0 0 0,0 0-2,0 0-2,-3 5 0,-3 4-1,-3 1-1,-5 2 0,1 2 0,-2 4-1,1 0 0,-3 0 0,1-1-1,-1-1 1,4-1-1,0-2 0,2-1-2,4-3 0,-2-7-5,9-2-13,0 7-3,0-7-12,9-1-34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112-1 149,'0'0'29,"0"0"-8,-7 4-14,7 3-1,0-7-1,0 13-2,0-5 0,0 4-1,0-1 0,0 3 0,-1 1 0,-5-1-1,2 1 0,0-1 0,-5-3 0,5 2-1,-8-5 0,5-2 0,-1 1 0,-2-6-1,3-1-3,-5-5-7,8-3-10,-6-5-4,6-4-17,1-1-36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 0 176,'-13'0'23,"1"3"-4,6 1-15,6-4-2,-7 5-4,7-5-16,6 5-3,-2-5-10,8 0-27,-1-6-28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7 171,'0'0'26,"0"0"-7,0 0-13,4-8-2,-4 8-2,0 0-1,0 0-3,0 5-9,0-5-10,0 0-5,0 0-17,0 0-38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81 11 8,'0'0'40,"10"-7"-5,-10 7-8,0 0-6,11-4-6,-11 4-2,0 0-3,0 0-3,0 0 0,0 0-2,0 0-1,0 0 0,-2 5-1,2-5-1,-11 9 0,0-3-1,5 1 1,-2 0-1,1 1 0,-5-2 1,3 0-1,2 0 0,-3 1 0,1-2-1,9-5 1,-8 6 0,8-6-1,-1 7 0,1-7 0,0 8 1,0-8-1,3 8 0,-3-8 1,13 13-1,-6-8 1,4 0-1,-1-1 1,2 0-1,-3 2 1,0 0-1,3-2 0,1-1 2,-7 1-2,-1-1 0,-5-3 0,12 7 0,-12-7-2,0 0 1,0 0-2,10 4-2,-10-4-10,0 0-9,-3 0-14,3 0-29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0 110,'0'0'43,"0"0"-18,0 0-15,0 0-2,5 5-2,-5-5-2,11 6-1,-11-6-1,15 7 0,-9-4 1,5 0-2,-2 1 1,-2 1-1,3-4 1,-2 6-1,0-4-1,4-1 1,-6 1-1,3 1 0,-9-4 0,14 4-1,-14-4-2,6 1-1,-6-1-12,8 2-6,-8-2-12,0 0-31,0 0-14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2:43.0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59 152 151,'0'0'29,"0"0"-13,2-3-9,-2 3-2,11-14-1,1 6 0,-6-6-2,3 3 0,3-5 1,-3 1-1,-1 1-1,3-3 0,-5 4 0,-2 1 0,4 3-1,-7 2 1,-1 7-1,0 0 1,0 0 0,0 4-1,0 7 1,-1 5-1,-5 1 1,3 6-1,-2 2 0,4 1 1,-2 2-1,-2-3 0,4 1 0,-1-2 0,2-3 0,0-5 0,0-1 0,0-1 0,2-5 0,-1 0 0,-1-9 0,0 12 0,0-6 0,0 1 0,0-7 0,-7 11 0,7-11 0,-13 7-1,3-3 1,5-4 0,-7 1 0,2 0-1,1-1 1,-2 0 0,0 0 0,3-1 0,-3 0 0,3 1 0,1 0 0,7 0 0,-11 0 0,11 0 0,0 0 0,0 0 0,0 0 0,11-3 0,-1 1 0,-1-1 0,4 2 1,3 1-1,-2-3 0,3 2 0,4 0 1,-6 1-1,1 0 0,1 0 0,-1 0 0,-4 0 0,1 0 0,0 0 0,-8-3 0,-5 3 0,10-3 0,-10 3 0,0 0-1,0 0-1,0 0-3,0 0-10,-7 0-7,7 0-8,-12 0-28,6 0-29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5:27.4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25 33,'-1'-8'57,"1"8"-16,-12-11-15,12 11-10,-7-6-4,7 6-3,0 0-1,0 0-2,-11 0-1,11 0 0,-1 9-1,1 0-1,0-1-1,0 5 0,0 1 0,2 5 0,7 1-1,-2 1 0,3 2 0,4 1-1,-1 0 1,1-1-1,0-2 1,-2 1 0,0-2 0,0-2 0,-1-5 0,1 0-1,-7-5 1,-5-8-1,12 14-1,-12-14-1,0 0-3,0 0-12,0-11-5,0 0-7,-2-3-22,-3-3-37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5:27.7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250 6 166,'0'-9'26,"0"9"-5,0 0-16,0 0 0,0 0-1,-6 7-2,-3 4 0,4 4 0,-8 3-1,-3 7 1,1 2-1,-7 0 0,0 0 0,-1-1 0,3 0 0,-4-2 0,5-2 0,4-3 0,2-5-1,2-2 0,5-1 1,0-4-2,6-7-1,0 0-1,-3 9-5,3-9-12,0 0-3,0-5-9,0 5-30,10-15-27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5:28.1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0 158,'0'9'28,"0"-9"-7,-7 9-13,7-9-3,-6 8 1,3 0-3,-2 5 0,2-3-2,0 4 1,1 1-1,2-1 0,0-1-1,2-2 0,2-3 0,-4-8 0,14 9-2,-5-12-5,5-4-13,-1-5-2,-3 0-11,0-4-28,1-4-28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5:28.2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11 170,'-5'0'26,"-7"0"-6,12 0-16,-7 0-1,7 0-4,6 0-10,0-1-10,2-1-4,-1-1-22,5-2-33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5:28.8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193 34 155,'1'-9'29,"-1"2"-12,0 7-8,0-8-2,0 8-2,0 0-2,-5-7 0,-4 5-1,4 2 0,-10 2-1,3 3 0,-3 2 0,-2 2 0,2 3 0,-5-3-1,3 7 0,0-2 0,3 3 0,1 1 1,6-3-1,-2 2 0,5 0 0,4-2 0,0-1 0,3 0 0,7-3 0,-5-1 0,7 1 1,2-4-1,0-2 1,2 1-1,1-3 0,0-3 0,4 0 0,-4 0-1,-1-1-1,-3-6-2,4 5-9,-6-4-8,-4 0-4,0-2-18,-5-3-35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5:29.1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34 174,'-10'2'24,"10"-2"-8,0 0-11,0 0 0,5 1-3,5-1 0,-6 0 0,9 0 0,-1 0-1,-3 0 0,4-1 0,1 1 0,0-1-1,0 0 1,1 0-1,-1-1-1,-3 1-1,-2-5-6,2 1-12,-11 5-4,9-12-12,-5 5-34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6 48,'-1'-6'48,"1"6"-10,0 0-16,0 0-9,0 0-3,-11-2-3,11 2-3,0 0 0,0 0-1,-5 3-1,5-3-1,-6 6 1,6-6-1,-8 12 1,8 2 0,-1-1 0,1 3 0,0 2-1,0 2 1,0 1 0,3 1-1,3-3 0,1-1-1,1-2 1,2-4 0,2-6 1,3-2 0,-1-4-2,2-5 1,-1-3 0,0-5 0,1-1-1,-1-5 1,0 0-1,-3-1 0,-5 0 0,3 3 0,-6 0 1,0 5-1,-3 1 0,-1 3 1,0 8-1,0 0 1,-5 11 0,3 2 0,0 8-1,1 3 1,-4 5 0,5 4-1,0 5 1,0 3-1,3-5 1,-1 8-1,-2-8 1,0 3-1,-2-6 1,-2 0-1,-4-9 1,-2-3 0,3-5-1,-5-4 1,-1-8 0,-1-1-1,0-3 0,0-3 0,-2-5 0,0-4-1,1 3-1,2-6 0,7 7-4,-7-8-10,13 7-6,0-4-4,7 3-23,2 0-32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5:30.4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176 21 102,'0'0'49,"0"0"-25,0 0-10,0 0-4,1-9-2,-1 9-3,0 0-1,0 0-1,0-8 1,0 8-2,0 0-1,0 0 1,0 0-2,0 0 1,-2-4 0,2 4-1,-10 0 1,10 0 0,-10 4-1,10-4 0,-13 12 1,7-5-1,-1 2 0,0 2 0,1 2 0,-4-1 0,6 1 0,-4 4 1,3-3-1,0 3 0,0-3 0,1 0 0,0 0 0,0-4 1,-2-1-1,5 1 0,1-10 0,-13 10 0,13-10 0,-14 8 0,6-6 0,3 0 0,5-2 0,-13 5 0,13-5 0,-6 3 0,6-3 0,-1 10 0,1-10 0,0 11 0,1-3-1,2 2 1,3-2 0,1 5 1,-3-2-1,5 0 0,-6 0-1,1 1 1,-1-2 0,1 1 0,-3 0 0,-1-4 0,0 1 0,0 1 1,-5-3-1,2 2 0,1 0 0,0 0 0,0 0 1,2 1-1,-6 0 1,4 3-1,-3-1 1,4 1 0,-1-2-1,1 4 1,1-5 0,-4 4 0,4-3-1,0 2 0,5-2 0,-3 0 1,-1 2-1,2-5 0,0 2 0,-3-9-1,7 10 0,-7-10-2,14 7-7,-14-7-9,16-3-4,-2-3-11,0-5-33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5:31.0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29 169 157,'-12'5'29,"12"-5"-8,-10 3-15,8 4-1,2-7-1,-3 16-1,3-6-1,0 2-1,0-3 1,5 1-1,-5-10 0,14 11 0,-4-9 0,-2-2 0,5-5 0,1-3-1,2-4 0,-2-1 1,0-4-1,-1-3 0,-3-2 0,-6 0 1,-1-3-1,-3 0 0,-5 1 0,-5 5 1,1 2-1,-5 2 0,1 7 1,-1 5-1,-2 5 0,3 9 0,2 6 0,5-1 0,-3 4-1,6-1-1,3 4-2,-3-8-11,4-2-7,4-3-5,6-6-21,2-1-40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5:31.3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0 158,'-6'9'30,"6"-9"-8,-7 15-15,0-8 0,6 3-2,-4-2-1,3 2-2,-6 0 0,4-2-1,1 0 0,-4-1-1,7-7-2,0 0-3,0 0-13,0 0-3,0-3-8,3-12-25,3-2-36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5:31.5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1 181,'-11'9'24,"2"-3"-5,2 5-16,7-11-1,-3 9-2,5-1-9,-2-8-10,14 0-5,-1-3-15,1-2-34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5:31.9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0 133 161,'0'0'28,"0"0"-7,0 0-14,0 0-2,7-6-2,0-6-1,3 1-1,0-8 1,-3 3-1,2-1 0,0 1 0,-4-1 0,-1 7 0,1 1-1,-5 9 1,0 0 0,0 0-1,4 12 1,-4 3-1,0 3 1,0 2-1,-3 2 0,2 1 0,-4 0 1,4 1-1,-2-3 0,2-2 1,1-4-1,-2-3 0,-3-3 0,5-9 0,-2 11 0,2-11-1,0 0-1,0 0-1,2-2-8,1-7-11,1 0-2,0-3-17,6-2-36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0:15:33.0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20 141,'0'0'34,"0"0"-17,-1-7-7,1 7-2,0 0-3,0 0-1,3-4-1,-3 4 0,11-4-1,-11 4 0,7-3-1,3 3 1,-1 0-1,-1 0 0,4 0 0,1 0 0,-6 2 0,3 3-1,2-1 1,-5 0-1,2 2 1,-1 2-1,-3 0 0,-1 0 0,-1 2 0,1-1 1,-4 2-1,0-1 0,-4 0 0,1 2 1,-1 0-1,-6-2 0,4 3 0,-5-1 0,-1-3 0,4 4 0,-1-3 0,2 3 0,-1-5 0,6 1 0,-5-2 0,6 0 0,1 0 0,1 0 0,-1-7 0,7 11 0,-5-3 0,1 1 0,-1-3 0,4 3 0,-4 1 0,-1-3 0,-1 2 0,1-2 0,-1-7 0,0 11 0,0-11 0,0 10 0,0-10 0,-2 10 1,2-10-1,-2 8 0,2-8 0,-3 10 0,3-10 0,0 7 0,0-7 0,5 8 0,-5-8 0,4 11 0,-4-11 0,10 13 0,-6-6 0,2 1 1,-1 2-1,1 0 1,3 2-1,-7 0 1,5 0 0,-2 1-1,-4 1 1,2-3 0,-3 0-1,0 0 0,0 0 0,-4 0 0,-3-3 1,1 1-1,-3-2 0,1 0 0,-5-2 0,0 3 0,-1-5 0,1-1 0,-1 2 0,0-4-1,4 5 0,-1-5-2,-1 4-3,1-4-7,11 0-9,-10 2-4,10-2-17,0 0-36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31 5,'0'0'18,"-17"-6"-3,17 6-8,-11-8-2,11 8-2,-15-10-6,7 3-22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1-2 45,'7'2'51,"-7"-2"-21,0 0-8,8 11-7,-8-11-4,8 14-3,-8-14-1,8 18-2,-4-10 0,6 9-1,-5-7-1,8 6-1,-4-2 0,3 3-1,0-3 0,0 4-1,3-4 1,-2 2-1,0 1 0,1-3 1,-4 1-1,-1-5 0,1 2 0,-2 0 0,0-2-1,-8-10-1,13 16-3,-13-16-9,0 0-9,8 7-14,-8-7-26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187 2 135,'0'0'34,"-9"-6"-15,9 6-14,-10 8 0,8 3-1,-4 1-1,-2 5 0,-1 4-1,1 4 0,-5 0-1,7 0 1,-9-1-1,4-2-1,-1 1 1,1-1-1,0-1 0,1-6-1,2 0 0,-2-3-1,5 2-3,-5-9-10,10-5-9,-13 11-14,13-11-28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0 112,'0'0'41,"0"0"-14,5 7-21,-5-7-2,3 10 2,-3-10-2,1 18 1,-1-10-2,3 7 0,-1-1-1,3 3-1,-4 0 1,6-2-2,-6 4 1,3-5-2,-1 2 0,-3-6-3,7 4-5,-7-14-12,2 7-9,-2-7-25,0-8-23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0 69,'0'0'59,"0"0"-23,0 0-21,0 0-3,-5 4-5,5-4-2,0 0-1,-2 10 0,2-10-2,-3 10 1,3-10-1,-4 17 0,3-9 0,1 4 0,0-3-1,0 5 0,1-7 0,4 1-1,-5-8 1,7 11-1,-7-11 1,11 1-1,-4-1-1,-7 0-1,13-10-2,-12 2-11,5 2-6,-1-6-7,1 4-26,-2-4-25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18 79,'5'-10'50,"-5"10"-24,0 0-12,0-8-2,0 8-4,0 0-2,6 5-1,-6-5 0,3 14-2,4-4 1,4 4-1,2 3-1,4 0 0,-1 3 1,2 2-2,1-3 0,-1 1-1,0-2 1,-3 1-1,-1-3 0,-1-2 1,-8-5-2,5-1 0,-7 1-1,-3-9-5,0 0-11,0 0-4,0 0-13,0-10-33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228 14 104,'0'0'46,"0"-9"-19,0 9-18,0 0-2,-8-5-1,4 10-1,4-5-1,-9 22-1,-3-6-1,3 7 1,-4-1-1,-2 4-1,-6-1 0,4 3 1,-6-2-1,5-2 0,1-3-1,1-1 0,-1-4 1,6-2-2,5-3-1,-6-7-3,12-4-6,-1 10-9,1-10-8,0 0-24,13-14-24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0 132,'13'5'35,"-8"-1"-12,-5-4-16,13 14-1,-13-14-1,2 15-1,-2-8-1,-2 3-1,-4-3 0,-3 1 1,3 0-2,-7 1 0,5-2 0,0 2-1,-4-1 1,12-8-1,-11 11 0,11-11 1,-5 10-1,5-10 0,0 0 1,11 11-1,4-10 1,1 1 0,1-2-1,2 0 1,-1 1 0,2-1-1,1 0 0,-8 0-2,2 0 1,-5-1-5,-1 1-11,-9 0-4,12-10-9,-12 0-29,1 1-22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96,'0'0'53,"-9"3"-24,9-3-17,-2 8-5,2 1-1,0-9-1,11 17-1,-4-5-1,9 2-1,1 1 1,1 0-1,5 3 0,-4 1-1,2-4 0,-3 2-1,-1-3-1,-6-1 0,1-1-4,-12-12-7,11 9-9,-11-9-9,2-5-26,-1-8-24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225 0 121,'0'0'43,"-11"2"-18,4 10-16,-9 2-2,6 6-1,-14-1-1,6 8-2,-3-2 0,-1 6-1,-1-3-1,3 0-1,3-4-1,1-3-4,7 0-11,0-10-6,9-2-11,0-9-30,0 0-22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0 149,'10'0'32,"-10"0"-10,16 0-17,-16 0-1,9 4 0,-9-4-2,0 0 2,6 11-3,-6-11 0,0 7 0,0-7-1,0 0 1,-5 10-1,5-10 0,-8 6 0,8-6 0,-8 8 0,8-8 0,0 0 0,-5 7 0,5-7 0,0 0 0,2 12 0,-2-12 0,9 8 0,-9-8 0,15 10 0,-5-1 0,0 1 1,-1-2-1,4 7 1,-8-1-1,1 3 1,-1-3-1,-5 4 1,0-3 1,-5-2-2,-5 0 1,-3 0 0,-2-8-1,2-3 1,-2-2-1,2-5-1,0-2-1,-1-8-2,13 8-4,-3-10-12,4 4-5,2-4-15,6 2-35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50,'0'0'48,"0"0"-12,0 0-13,0 0-9,0 0-4,0 0-2,1 10-2,1-1-2,8 5 0,-7 2-1,11 1-1,-2 3 0,1 4 0,3-3-1,0 0 0,0 0 0,-1-1 0,0-4 0,-1-1-1,-7-3 1,4-2-1,-11-10-1,13 7-1,-13-7-3,0 0-10,8-4-9,-5-8-10,2-2-31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228 0 104,'0'0'47,"-15"11"-25,4 0-9,1 11-3,-6-3-3,-1 9-2,-2-2 0,0 5-2,-6-4 0,4 2 0,2-4-2,1-4 0,1-1-1,4-6-1,4-4-3,9-10-2,0 0-13,6 3-6,4-5-15,5-6-29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0 118,'0'0'41,"0"0"-15,0 0-18,2 7-1,-2 2-2,-2 3-1,0 2-1,2-1-1,0 2 1,4-1-2,5-2 0,0-4 0,2-1-1,2-5 2,-3-2-2,3-1 0,1-5 1,-1 0-1,-5-2 0,1 0 1,-9 8-1,8-10 0,-8 10 0,0 0 1,-2 4-1,0 7 1,-6 3-1,2 5 1,1-1 0,-5 4-1,7-3 1,1 0-2,1-6 0,-1-1-1,2-2-4,0-10-7,5-6-9,3-6-9,2-3-26,0-5-21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57,'0'0'55,"0"0"-35,0 13-7,6-4-3,4 6-2,1-2-1,5 5-1,-1 0-2,4 4 0,1-1-2,1 1 0,-4 0 0,3 0 0,-7-2-1,0-1-1,-2-2 0,-4-4-2,1 0-3,-5-7-12,-3-6-18,0 0-25,8-3-11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18-2 160,'-4'0'26,"-6"0"-6,10 0-15,-4 0-1,4 0-3,0 0-1,0 0-4,0 0-14,3 5-5,-3-5-13,12-1-27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192 0 69,'0'0'60,"-11"9"-23,-2 7-27,3 10-2,-3 1-3,0 7 0,-4 1-1,8 3-1,-7-3-1,5 0 0,-4-7-1,5 0-1,-1-1 0,-1-5 0,4-4-2,-2-5-2,5-1-4,5-12-14,-8 10-14,8-10-29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20,'8'0'63,"2"0"-12,-10 0-34,13 5-5,-5 1-3,-8-6-3,11 14 0,-11-14-2,5 16 0,-5-16-1,0 14-1,0-14 0,1 12-1,-1-12 0,0 0 0,7 10 0,-7-10-1,13 4 1,-2 1 0,0-2 0,-1 2 0,5 1 0,-4 3-1,4-3 1,-6 3 0,3 0 0,-9-2 0,-1 1-1,-2 1 1,0-9-1,-9 13 0,-2-6-2,-2-7-4,5 3-11,-5-3-9,0-8-20,3-2-30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37 85,'13'-5'56,"-13"5"-23,13-3-19,-3 3-9,-2 0-1,3 0-1,1-2 0,1-1-1,2 1-3,-5-3-3,6 2-14,-3-2-9,-3 1-24,-2-1-25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96,'0'0'41,"0"0"-17,0 0-9,0 0-5,0 0-3,0 16-2,2-5-2,1 7 0,6 3-1,-2 3 0,3 1 0,-2 0-1,3-1 0,-3 2 0,2-3 0,-4-2 0,4-5-1,-3-3 1,1-2-2,-8-11 0,9 10-2,-9-10-4,8-8-13,-4 1-8,-3-3-18,1-4-31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183-1 83,'-3'2'55,"3"-2"-23,-18 15-20,10 0-3,-2-1-1,-1 10-2,-4-3-3,7 5 1,-9 1-2,5 3 0,-2-1-1,-1-1 0,4-1-1,-1-4 0,1-2-1,6-6-1,2 3-4,-7-9-13,10-9-5,0 6-18,0-6-27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94-1 114,'0'0'41,"-7"-2"-15,7 2-19,-19 2 0,6 9-2,-2-3 0,5 7-3,-1-2 1,0 6-1,6-3-1,1 3 1,4-2-1,4-3-1,4-1 1,8-5 0,4-4-1,2-2 1,-1-3-1,5-4 1,-4-3-1,-3-2 2,-4-2-2,-2 1 0,-12 2 1,-1 2-1,-3 2 0,-10 2 0,-3 3 0,-4 0-3,6 6-2,-6-4-14,9-2-4,4 0-15,7 0-30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2 53,'0'0'65,"0"0"-25,-8-2-24,8 2-6,-3 5-1,3 4-3,0-9 0,3 23-3,2-5 0,5 4 0,1 4-1,6 3-1,1-2 0,1 1 0,1 1 0,1-3 1,-3-4-2,-1-4 0,-1-3 1,-6-4-2,-2 0-1,-8-11 0,15 6-3,-15-6-3,3-3-13,-3-7-10,3 0-24,-3-6-25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287 10 112,'0'0'46,"0"-10"-19,0 10-16,-11 0-4,-2 9-2,3 4 0,-5 5-2,2 4 0,-8 3-2,1 4 2,-3 1-3,1 1 1,-2-3-1,1 0 1,0-2-1,0-4-1,5-5-1,2-3-2,9-3-3,-3-9-12,10-2-7,0 0-19,5-11-33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101 186 28,'0'0'66,"-8"4"-15,8-4-30,0 0-8,-9 0-2,5-5-4,4 5-1,-7-18-2,7 6-1,-2-5-2,2 0 0,0-5 0,0 1-1,2 2 1,5 2-1,-4 0 1,3 5-1,4 3 0,-3 5 0,1 4 0,-2 4 1,4 6-1,-5 2 1,-2 4-1,-3 2 1,0 0-1,-5 3 1,-5 1 0,-1 2 1,-5-4-2,0 1 1,-2 1 0,1 1-1,4-2 0,-1-1 1,2 0-1,7 1 0,5-6 0,0-2 0,12-1 1,3-4-1,2-2 1,5-6-1,-1-2 0,1-5 1,-2-3 0,0 0-1,-9-4 1,-1 0 0,-7-2 0,0 3 0,-6 0-1,-4 5 1,-7 0-1,-1-1 0,-1 3-1,1 1-1,4 5-2,-2-8-3,13 8-11,0-9-6,0 9-13,5-15-35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9 83,'0'0'54,"0"0"-22,0 0-19,-10-10-3,10 10-2,0 0-2,0 0-2,2 8 0,6 2-1,-2 2-1,9 5 1,1 2-2,2 3 0,2 0 0,0 5 0,3-2 0,-4-2-1,-3 0 0,-1-3 1,-7-4-1,2-3-1,-7-2 0,-3-11-2,5 14-6,-5-14-10,0 0-5,-3-7-15,1-3-28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56 151,'0'0'30,"0"0"-8,0 0-14,0-4-2,9 1-1,6 1-2,-1-3 0,5 1-1,6-2 0,-2 3-1,2 0 0,2 1 0,-4 0 0,-1 2-1,-7-3 0,0 3 0,-5 0-1,-3-2-1,-7 2-6,0 0-11,0 0-4,0 0-10,0-10-32,-8 3-20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242 5 88,'0'-10'54,"0"10"-22,0 0-18,-7 8-5,-2 0-2,2 9-1,-7 2-3,1 5 1,-7 3-2,2 5 1,-1-2-2,-2 4 1,-3-1-2,3-3 1,2-4-2,1-4 1,2-4-2,3-8-2,9 0-4,4-10-12,0 0-5,2-17-18,13 1-30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41 40,'5'-12'54,"-5"12"-20,8-9-14,-8 9-6,0-8-3,0 8-3,-11-7-1,4 2-2,-4 5-1,-5 0 0,0 2-1,-2 0-1,2 9 0,-2 0 0,1 4-1,4 2 0,10-1 0,2 0-1,1 3 1,1-5-1,12-1 1,-3-6-1,5-3 0,-1-3 0,2-1 0,-1-1 0,-2-5 1,-7 1-1,4-4 0,-5 0 0,-5 9 0,5-13 0,-5 13 0,1-9 0,-1 9 1,0 0-1,0 0 1,10 5-1,-8 4 1,1-1 0,5 5 1,-6 0-1,-1 0 0,-1 2 0,0 2 0,-1-5 0,-9 4 0,2-4 1,-7 4-1,-1-4 0,-3-1-1,-6-1 1,6-2-1,1-2-1,0-5-2,5 1-2,-1-5-11,14 3-5,-4-20-9,8 2-27,7-3-25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21 76,'-6'-12'58,"6"12"-25,0 0-19,-4-9-3,4 9-3,0 7-2,2 2-1,1 1-1,8 5-1,-4 1-1,6 4 1,3 0-2,2 2 1,0-2-1,4 3 0,-1-4-1,-3-1 1,-2-3-1,-4-2-1,-1-4-1,-11-9-4,15 11-6,-15-11-8,0 0-9,1-11-24,-1 0-25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176 0 131,'0'0'38,"-13"8"-15,13 6-13,-5-1-4,2 5 1,-7 2-3,2 4 0,-2 1-2,-3 3-1,-3 1 1,4-1-1,-7-4 0,3 1 0,-1-3-1,4-6-1,4-2-2,-3-10-2,12-4-11,0 0-6,8-4-10,-1-11-28,6-1-27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0 158,'0'0'28,"-4"16"-7,0-3-17,4 5 0,0 2-1,0 0-1,-1 4 0,1-1-1,0-2-1,-2-3 0,0 0-4,2-18-2,-5 13-12,5-13-6,0 0-13,0 0-32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12 123,'0'20'40,"-1"0"-15,-1 4-11,1-4-9,2 1-1,1-7-1,9-3 0,-3-7-1,6-4 1,0-6-2,2-5 0,-8-5 0,5 1 0,-1-3-1,-9-2 1,-3 3-1,0 2 0,-12 2 0,4 3 1,-6 7-1,-3 1 0,2 2 0,-2 2-2,2 9-6,4-1-10,11-10-5,-10 9-14,10-9-36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07:40.8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14 60,'0'0'61,"0"0"-22,-9-6-21,9 6-5,0 0-4,0 0-1,-8-8-3,8 8 0,0 0-1,0 0-1,0 0-1,0 0 0,0 6-1,0-6 1,7 13-1,-2-3 0,5-1-1,-1 3 1,4 0 0,1 2 0,1 0-1,7 1 1,-5-2-1,-2 1 1,1-1-1,3 0 0,-5 2 0,1-5 0,-2 2 0,-1-4 0,-1 1 0,-7-1 0,-4-8 0,12 9-2,-12-9-1,0 0-5,9 4-12,-9-4-3,6-7-10,-6-3-34,3-4-16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07:41.1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247 0 152,'-5'2'31,"5"-2"-9,-14 8-14,11-1-2,-7-2 0,6 3-3,-6 1 1,0 4-2,1 1 0,-4 1-1,-1 3 1,-1 1-1,0 4 0,-2 0 0,-3-1-1,4-2 1,0-1-1,1-2 0,1-1 0,6-6-1,-4-1 0,5-5-3,7-4-1,0 0-15,0-6-2,6-5-8,2-1-28,4-4-29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07:41.6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3 123,'-10'3'40,"10"-3"-15,0 0-13,0 0-5,0 0-1,2-6-2,-2 6 1,11 0-2,-5 0-1,2 0 0,1 0-1,-1 0 1,4 1-1,-1 1 0,-2 2 0,1 0-1,1-1 1,-5 0-1,-6-3 1,11 10-1,-11-10 0,1 14 0,-1-5 0,-1 2 1,-6 4-1,1-1 1,2 3-1,-6-2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07:41.7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240-1 205,'-14'5'8,"11"2"-2,-7-2 0,6 3-3,-6 1 1,0 4-2,2 1 0,-5 1-1,-1 3 1,-1 1-1,0 4 0,-2 0 0,-3-1-1,4-2 1,1-1-1,0-2 0,1-1 0,6-6-1,-4-1 0,5-5-3,7-4-1,0 0-15,0-6-2,6-5-8,2-1-28,4-4-29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08:13.1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24 160,'-9'0'28,"9"0"-8,0 0-15,-7-7 0,7 7 0,0 0-2,0 0-1,7 0 0,0 0-1,0 0 0,3-2 0,1 1-1,1 0 1,-1 0-1,1-2-1,0 3-2,-4-4-8,4 3-9,-6-1-4,3 1-17,-9 1-36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21-1 158,'0'0'29,"0"0"-8,-10 3-12,10 9-3,-1-3-1,1 7-1,-3-3-2,3 7 1,-3-1-2,3 3 1,-3-1-2,2-4-1,1 4-4,-1-7-14,1-2-3,0-12-7,7 3-25,-1-6-38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07:42.1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3 123,'-10'3'40,"10"-3"-15,0 0-13,0 0-5,0 0-1,2-6-2,-2 6 1,11 0-2,-5 0-1,2 0 0,1 0-1,-1 0 1,4 1-1,-1 1 0,-2 2 0,1 0-1,1-1 1,-5 0-1,-6-3 1,11 10-1,-11-10 0,1 14 0,-1-5 0,-1 2 1,-6 4-1,1-1 1,2 3-1,-6-2 0,6 2 0,-8 1 1,8-2-1,-6-2 0,6 0 0,-3-3 0,3-3 0,2 1 0,2-9-1,0 0-2,0 0 0,0 0-6,0-9-12,2 0-4,0-3-12,3 0-32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07:42.2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12 146,'0'0'33,"-10"6"-10,10-6-14,3 3-2,7-1-2,-5-2-1,7 0-2,0 0 0,0-2-1,2 0 0,-4 2 0,1-1-1,2-2-1,0 3-1,0-5-4,1 5-14,-6-3-4,4 2-11,-1-5-32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31 5,'0'0'18,"-17"-6"-3,17 6-8,-11-8-2,11 8-2,-15-10-6,7 3-22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1-2 45,'7'2'51,"-7"-2"-21,0 0-8,8 11-7,-8-11-4,8 14-3,-8-14-1,8 18-2,-4-10 0,6 9-1,-5-7-1,8 6-1,-4-2 0,3 3-1,0-3 0,0 4-1,2-4 1,-1 2-1,0 1 0,1-3 1,-4 1-1,-1-5 0,1 2 0,-2 0 0,0-2-1,-8-10-1,13 16-3,-13-16-9,0 0-9,8 7-14,-8-7-26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187 2 135,'0'0'34,"-9"-6"-15,9 6-14,-10 8 0,8 3-1,-4 1-1,-2 5 0,-1 4-1,1 4 0,-5 0-1,7 0 1,-9-1-1,4-2-1,-1 1 1,1-1-1,0-1 0,1-6-1,2 0 0,-2-3-1,5 2-3,-5-9-10,10-5-9,-13 11-14,13-11-28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0 112,'0'0'41,"0"0"-14,5 7-21,-5-7-2,3 10 2,-3-10-2,1 18 1,-1-10-2,3 7 0,-1-1-1,3 3-1,-4-1 1,6-1-2,-6 4 1,3-5-2,-1 2 0,-3-6-3,7 4-5,-7-14-12,2 7-9,-2-7-25,0-8-23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18 79,'5'-10'50,"-5"10"-24,0 0-12,0-8-2,0 8-4,0 0-2,6 5-1,-6-5 0,3 14-2,4-4 1,4 4-1,2 3-1,4 0 0,-1 3 1,2 2-2,1-3 0,-1 1-1,0-2 1,-3 1-1,-1-3 0,-1-2 1,-8-5-2,5-1 0,-7 1-1,-3-9-5,0 0-11,0 0-4,0 0-13,0-10-33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228 14 104,'0'0'46,"0"-9"-19,0 9-18,0 0-2,-8-5-1,4 10-1,4-5-1,-9 22-1,-3-6-1,3 7 1,-4-1-1,-2 4-1,-6-1 0,4 3 1,-6-2-1,5-2 0,1-3-1,1-1 0,-1-4 1,6-2-2,5-3-1,-6-7-3,12-4-6,-1 10-9,1-10-8,0 0-24,13-14-24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0 132,'13'5'35,"-8"-1"-12,-5-4-16,13 14-1,-13-14-1,2 15-1,-2-8-1,-2 3-1,-4-3 0,-3 1 1,3 0-2,-7 1 0,5-2 0,0 2-1,-4-1 1,12-8-1,-11 11 0,11-11 1,-5 10-1,5-10 0,0 0 1,11 11-1,4-10 1,1 1 0,1-2-1,2 0 1,-1 1 0,2-1-1,1 0 0,-8 0-2,2 0 1,-5-1-5,-1 1-11,-9 0-4,12-10-9,-12 0-29,1 1-22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96,'0'0'53,"-9"3"-24,9-3-17,-2 8-5,2 1-1,0-9-1,11 17-1,-4-5-1,9 2-1,1 1 1,1 0-1,5 3 0,-4 1-1,2-4 0,-3 2-1,-1-3-1,-6-1 0,1-1-4,-12-12-7,11 9-9,-11-9-9,2-5-26,-1-8-24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455 7 106,'0'0'40,"7"0"-17,-7 0-8,0 0-4,0 0-4,0 0-1,0 0-2,0 0 0,-2-7-1,2 7 0,-13 0-1,2 0 0,-2 0-1,-1 0 0,-7 0 0,2 3 1,-8 0-1,-4 1 0,-4-2 0,-1 1-1,2 0 1,-1-1-1,3 1 0,5 2 0,3-2 0,10 0 0,1 1 0,13-4 0,-5 10-1,5-10 2,3 15-2,9-10 1,-1 4 0,8 2 0,-1-2 0,4 3 1,-1 0-1,3-1 0,-4 2 0,-4 2 1,-2-1-1,-8 2 0,-6 4 0,-4 1 0,-10 1 0,-4 4 1,-9 1-1,-3 2 0,1-1 0,0 0-1,3-3 1,3-2 0,4-3 1,6-4-2,3-4 1,8-1 0,4-5 1,10 0-1,2-2 0,4-1 0,1-1 0,8-2 1,2 0-1,3 0 0,3-2 0,1-2 1,1-1 0,1 1-1,-5 1 0,4 1 1,-6 0-1,-6-3 1,-1 5-1,-7 0-1,-2 0 1,-3 0 0,-5 5-1,-7-5-2,11 7-8,-11-7-10,0 0-3,-3 0-13,3 0-38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2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225 0 121,'0'0'43,"-11"2"-18,4 10-16,-9 2-2,6 6-1,-14-1-1,6 8-2,-3-2 0,-1 6-1,-1-3-1,3 0-1,3-4-1,1-3-4,7 0-11,0-10-6,9-2-11,0-9-30,0 0-22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0 149,'10'0'32,"-10"0"-10,16 0-17,-16 0-1,9 4 0,-9-4-2,0 0 2,6 11-3,-6-11 0,0 7 0,0-7-1,0 0 1,-5 10-1,5-10 0,-8 6 0,8-6 0,-8 8 0,8-8 0,0 0 0,-5 7 0,5-7 0,0 0 0,2 12 0,-2-12 0,9 8 0,-9-8 0,15 10 0,-5-1 0,0 1 1,-1-2-1,4 7 1,-8-2-1,1 4 1,-1-3-1,-5 4 1,0-3 1,-5-2-2,-5 0 1,-3 0 0,-2-8-1,2-3 1,-2-2-1,2-5-1,0-2-1,-1-8-2,13 8-4,-3-10-12,4 4-5,2-4-15,6 2-35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50,'0'0'48,"0"0"-12,0 0-13,0 0-9,0 0-4,0 0-2,1 10-2,1-1-2,8 5 0,-7 2-1,11 1-1,-2 3 0,1 4 0,3-3-1,0 0 0,0 0 0,-1-1 0,0-4 0,-1-1-1,-7-3 1,4-2-1,-11-10-1,13 7-1,-13-7-3,0 0-10,8-4-9,-5-8-10,2-2-31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228 0 104,'0'0'47,"-15"11"-25,4 0-9,1 11-3,-6-3-3,-1 9-2,-2-2 0,0 5-2,-6-3 0,4 1 0,2-4-2,1-4 0,1-1-1,4-6-1,4-4-3,9-10-2,0 0-13,6 3-6,4-5-15,5-6-29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0 118,'0'0'41,"0"0"-15,0 0-18,2 7-1,-2 2-2,-2 3-1,0 2-1,2-1-1,0 2 1,4-1-2,5-2 0,0-4 0,2-1-1,2-5 2,-3-2-2,3-1 0,1-5 1,-1 0-1,-5-2 0,1 0 1,-9 8-1,8-10 0,-8 10 0,0 0 1,-2 4-1,0 7 1,-6 3-1,2 6 1,1-2 0,-5 4-1,7-3 1,1 0-2,1-6 0,-1-1-1,2-2-4,0-10-7,5-6-9,3-6-9,2-3-26,0-5-21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57,'0'0'55,"0"0"-35,0 13-7,6-4-3,4 6-2,1-2-1,5 5-1,-1 0-2,4 4 0,1-1-2,1 1 0,-4 0 0,3 0 0,-7-2-1,0-1-1,-2-2 0,-4-4-2,1 0-3,-5-7-12,-3-6-18,0 0-25,8-3-11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192 0 69,'0'0'60,"-11"9"-23,-2 7-27,3 10-2,-3 1-3,0 7 0,-4 1-1,8 3-1,-7-3-1,5 0 0,-4-7-1,5 0-1,-1-1 0,-1-5 0,4-4-2,-2-5-2,5-1-4,5-12-14,-8 10-14,8-10-29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20,'8'0'63,"2"0"-12,-10 0-34,13 5-5,-5 1-3,-8-6-3,11 14 0,-11-14-2,5 16 0,-5-16-1,0 14-1,0-14 0,1 12-1,-1-12 0,0 0 0,7 10 0,-7-10-1,13 4 1,-2 1 0,0-2 0,-1 1 0,5 2 0,-4 3-1,4-3 1,-6 3 0,3 0 0,-9-2 0,-1 1-1,-2 1 1,0-9-1,-9 13 0,-2-6-2,-2-7-4,5 3-11,-5-3-9,0-8-20,3-2-30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37 85,'13'-5'56,"-13"5"-23,13-3-19,-3 3-9,-2 0-1,3 0-1,1-2 0,1-1-1,2 1-3,-5-3-3,6 2-14,-3-2-9,-3 1-24,-2-1-25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96,'0'0'41,"0"0"-17,0 0-9,0 0-5,0 0-3,0 16-2,2-5-2,1 7 0,6 3-1,-2 3 0,3 1 0,-2 0-1,3-1 0,-3 2 0,2-3 0,-4-2 0,4-5-1,-3-3 1,1-2-2,-8-11 0,9 10-2,-9-10-4,8-8-13,-4 1-8,-3-3-18,1-4-31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7 45,'0'-8'67,"0"8"-24,0 0-24,0 0-7,0 0-3,0 0-3,-5 4-2,4 4-1,-1 1-1,-2-1-1,1 4 1,-2 1-1,4 4 0,1 0 0,0 3-1,0-2 1,0 2-1,0 0 1,6-4-1,1-1 1,1-2-1,0-5 0,-1-6 0,3-1 0,1-1 0,-2-2-2,3-2-8,0-6-10,-5-1-6,2-2-17,-6-1-32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184-1 83,'-3'2'55,"3"-2"-23,-18 15-20,10 0-3,-2-1-1,-1 10-2,-4-3-3,7 5 1,-9 1-2,4 3 0,-1-1-1,-1-1 0,4-1-1,-1-4 0,1-2-1,6-6-1,2 3-4,-7-9-13,10-9-5,0 6-18,0-6-27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94-1 114,'0'0'41,"-7"-2"-15,7 2-19,-19 2 0,6 9-2,-2-3 0,5 7-3,-1-2 1,0 6-1,6-3-1,1 3 1,4-2-1,4-3-1,4-1 1,8-5 0,4-4-1,2-2 1,-1-3-1,5-4 1,-4-3-1,-3-2 2,-4-2-2,-2 1 0,-12 2 1,-1 2-1,-3 2 0,-10 2 0,-3 3 0,-4 0-3,6 6-2,-6-4-14,9-2-4,4 0-15,7 0-30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2 53,'0'0'65,"0"0"-25,-8-2-24,8 2-6,-3 5-1,3 4-3,0-9 0,3 23-3,2-5 0,5 4 0,1 4-1,6 3-1,1-2 0,1 2 0,1 0 0,1-3 1,-3-4-2,-1-4 0,-1-3 1,-6-4-2,-2 0-1,-8-11 0,15 6-3,-15-6-3,3-3-13,-3-7-10,3 0-24,-3-6-25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287 10 112,'0'0'46,"0"-10"-19,0 10-16,-11 0-4,-2 9-2,3 4 0,-5 5-2,2 4 0,-8 3-2,1 4 2,-3 1-3,1 2 1,-2-4-1,1 0 1,0-2-1,0-4-1,5-5-1,2-3-2,9-3-3,-3-9-12,10-2-7,0 0-19,5-11-33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101 186 28,'0'0'66,"-8"4"-15,8-4-30,0 0-8,-9 0-2,5-5-4,4 5-1,-7-18-2,7 6-1,-2-5-2,2 0 0,0-5 0,0 1-1,2 2 1,5 2-1,-4 0 1,3 5-1,4 3 0,-3 5 0,1 4 0,-2 4 1,4 6-1,-5 2 1,-2 4-1,-3 2 1,0 0-1,-5 3 1,-5 1 0,-1 2 1,-5-4-2,0 1 1,-2 1 0,1 1-1,4-2 0,-1-1 1,2 0-1,7 1 0,5-6 0,0-2 0,12-1 1,3-4-1,2-2 1,5-6-1,-1-2 0,1-5 1,-2-3 0,0 0-1,-9-4 1,-1 0 0,-7-2 0,0 3 0,-6 0-1,-4 5 1,-7 0-1,-1-1 0,-1 3-1,1 1-1,4 5-2,-2-8-3,13 8-11,0-9-6,0 9-13,5-15-35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9 83,'0'0'54,"0"0"-22,0 0-19,-10-10-3,10 10-2,0 0-2,0 0-2,2 8 0,6 2-1,-2 2-1,9 5 1,1 2-2,2 3 0,2 0 0,1 5 0,2-2 0,-4-2-1,-3 0 0,-1-3 1,-7-4-1,2-3-1,-7-2 0,-3-11-2,5 14-6,-5-14-10,0 0-5,-3-7-15,1-3-28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242 5 88,'0'-10'54,"0"10"-22,0 0-18,-7 8-5,-2 0-2,2 9-1,-7 2-3,1 5 1,-7 3-2,2 5 1,-1-2-2,-2 4 1,-3-1-2,3-3 1,2-4-2,1-4 1,2-4-2,3-8-2,9 0-4,4-10-12,0 0-5,2-17-18,13 1-30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41 40,'5'-12'54,"-5"12"-20,8-9-14,-8 9-6,0-8-3,0 8-3,-11-7-1,4 2-2,-4 5-1,-5 0 0,0 2-1,-2 0-1,2 9 0,-2 0 0,1 4-1,4 2 0,10-1 0,2 0-1,1 3 1,1-5-1,12-1 1,-3-6-1,5-3 0,-1-3 0,2-1 0,-1-1 0,-2-5 1,-7 1-1,4-4 0,-5 0 0,-5 9 0,5-13 0,-5 13 0,1-9 0,-1 9 1,0 0-1,0 0 1,10 5-1,-8 4 1,1-1 0,5 5 1,-6 0-1,-1 1 0,-1 1 0,0 2 0,-1-5 0,-9 4 0,2-4 1,-7 4-1,-1-4 0,-3-1-1,-6-1 1,6-2-1,1-2-1,0-5-2,5 1-2,-1-5-11,14 3-5,-4-20-9,8 2-27,7-3-25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21 76,'-6'-12'58,"6"12"-25,0 0-19,-4-9-3,4 9-3,0 7-2,2 2-1,1 1-1,8 5-1,-4 1-1,6 4 1,3 0-2,2 2 1,0-3-1,4 4 0,-1-4-1,-3-1 1,-2-3-1,-4-2-1,-1-4-1,-11-9-4,15 11-6,-15-11-8,0 0-9,1-11-24,-1 0-25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176 0 131,'0'0'38,"-13"8"-15,13 6-13,-5-1-4,2 5 1,-7 2-3,2 4 0,-2 1-2,-3 3-1,-3 1 1,4-1-1,-7-4 0,3 1 0,-1-3-1,4-6-1,4-2-2,-3-10-2,12-4-11,0 0-6,8-4-10,-1-11-28,6-1-27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13 126,'0'0'39,"0"0"-16,-13-13-13,13 13-3,0 0-3,-5-1-1,5 1-2,0 0 1,-8 1-1,8-1-1,0 0-2,0 0-2,0 0-12,6 7-6,-6-7-12,13 0-28,-8-3-14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0 158,'0'0'28,"-4"16"-7,0-3-17,4 5 0,0 2-1,0 0-1,-1 4 0,1-1-1,0-2-1,-2-3 0,0 0-4,2-18-2,-5 13-12,5-13-6,0 0-13,0 0-32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5:57:35.3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12 123,'0'20'40,"-1"0"-15,-1 4-11,1-4-9,2 1-1,1-7-1,9-3 0,-3-7-1,6-4 1,0-6-2,2-5 0,-8-5 0,5 1 0,-1-3-1,-9-2 1,-3 3-1,0 2 0,-12 2 0,4 3 1,-6 7-1,-3 1 0,2 2 0,-2 2-2,2 9-6,4-1-10,11-10-5,-10 9-14,10-9-36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07:40.8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14 60,'0'0'61,"0"0"-22,-9-6-21,9 6-5,0 0-4,0 0-1,-8-8-3,8 8 0,0 0-1,0 0-1,0 0-1,0 0 0,0 6-1,0-6 1,7 13-1,-2-3 0,5-1-1,-1 3 1,4 0 0,1 2 0,1 0-1,7 1 1,-5-2-1,-2 1 1,1-1-1,3 0 0,-5 2 0,1-5 0,-2 2 0,-1-4 0,-1 1 0,-7-1 0,-4-8 0,12 9-2,-12-9-1,0 0-5,9 4-12,-9-4-3,6-7-10,-6-3-34,3-4-16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07:41.1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247 0 152,'-5'2'31,"5"-2"-9,-14 8-14,11-1-2,-7-2 0,6 3-3,-6 1 1,0 4-2,1 1 0,-4 1-1,-1 3 1,-1 1-1,0 4 0,-2 0 0,-3-1-1,4-2 1,0-1-1,1-2 0,1-1 0,6-6-1,-4-1 0,5-5-3,7-4-1,0 0-15,0-6-2,6-5-8,2-1-28,4-4-29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07:41.6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3 123,'-10'3'40,"10"-3"-15,0 0-13,0 0-5,0 0-1,2-6-2,-2 6 1,11 0-2,-5 0-1,2 0 0,1 0-1,-1 0 1,4 1-1,-1 1 0,-2 2 0,1 0-1,1-1 1,-5 0-1,-6-3 1,11 10-1,-11-10 0,1 14 0,-1-5 0,-1 2 1,-6 4-1,1-1 1,2 3-1,-6-2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07:41.7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240-1 205,'-14'5'8,"11"2"-2,-7-2 0,6 3-3,-6 1 1,0 4-2,2 1 0,-5 1-1,-1 3 1,-1 1-1,0 4 0,-2 0 0,-3-1-1,4-2 1,1-1-1,0-2 0,1-1 0,6-6-1,-4-1 0,5-5-3,7-4-1,0 0-15,0-6-2,6-5-8,2-1-28,4-4-29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07:42.1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3 123,'-10'3'40,"10"-3"-15,0 0-13,0 0-5,0 0-1,2-6-2,-2 6 1,11 0-2,-5 0-1,2 0 0,1 0-1,-1 0 1,4 1-1,-1 1 0,-2 2 0,1 0-1,1-1 1,-5 0-1,-6-3 1,11 10-1,-11-10 0,1 14 0,-1-5 0,-1 2 1,-6 4-1,1-1 1,2 3-1,-6-2 0,6 2 0,-8 1 1,8-2-1,-6-2 0,6 0 0,-3-3 0,3-3 0,2 1 0,2-9-1,0 0-2,0 0 0,0 0-6,0-9-12,2 0-4,0-3-12,3 0-32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07:42.2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12 146,'0'0'33,"-10"6"-10,10-6-14,3 3-2,7-1-2,-5-2-1,7 0-2,0 0 0,0-2-1,2 0 0,-4 2 0,1-1-1,2-2-1,0 3-1,0-5-4,1 5-14,-6-3-4,4 2-11,-1-5-32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22 18,'0'-8'25,"0"8"1,0 0 3,0 0-4,0-8-7,0 8-3,0 0-5,-2-7-1,2 7-3,0 0 0,0 0-1,0 0-1,0 0 0,0 0-1,0 0 0,0 0-1,-3 4 0,3 4 0,0 3 0,0 3 0,0 5-1,0 0 0,0 6 0,0 2 0,-3-1-1,-3 1 2,3 0-2,-4-2 0,1-4 1,0-3-1,3-6 0,-2-1 1,5-11-1,0 0 0,0-6 1,2-7-1,4-4 0,0-3 0,3-3 1,1-3-1,-1 1 0,4-1 0,-2 2 0,-1 3 0,2 3 0,-1 2 0,-3 3 0,1 7 0,2 3 0,-7 3 0,-4 0 0,12 10 0,-9 1 0,1 2 1,-2 3-1,-1 2 0,-1-3 1,0 3-1,0-2 0,-1-1 0,-1-2 0,1-3 0,-2-2 0,3-8 0,0 0 0,0 0 0,0 0 0,6-10 1,-1 0-1,0-6 0,4 2 0,0-4 0,-1 0 1,5 2-1,-4 3 0,3-1 0,-1 6 0,2-2 0,-3 5 0,-1 2 0,0 2 0,-2 1 1,-7 0-1,10 6 1,-5 1-1,0 1 1,-2 2-1,-3 1 0,0 0 1,0 3-1,0 0 1,0 0-1,0 1 1,0 0-1,-2-2 0,2-3 1,0 1-1,0-4 0,0-7 0,0 13 0,0-13 0,0 0 0,0 0-1,0 0 0,0 0-1,0 0-4,0 0-9,10-6-5,-2-3-7,2 2-20,1-5-36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0 173,'-5'8'23,"5"-8"-7,-10 18-12,5-11-1,1 7 1,-1-3-2,4 3 0,-2-1-1,3-1-1,-1-1 0,1-5-1,0-6-2,0 0-4,4 3-10,-3-7-5,4-6-12,-1-4-27,-1-2-22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24 94,'0'0'48,"0"0"-24,0 0-11,0 0-4,0 0-3,0 0-1,0 0-2,6-4 0,-6 4 0,11 0 0,-2 0-1,-3 0 0,5-1-1,0-1 1,-1 1-1,0-4 0,3 4 1,-1-1-2,-2 0 1,-2-2-1,1 3 0,-3 1-3,-6 0 0,15 0-6,-15 0-11,0 0-7,0 7-18,0-7-31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10 162,'-6'-10'26,"6"10"-7,-8-1-13,8 1-2,0 0-1,-7 5-4,7 2-3,0-7-14,0 9-4,0-9-12,9 8-28,-3-5-17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13 155,'5'11'28,"-4"-1"-7,-1-2-13,0 6-2,-1 1 0,1 1-3,-5 1-1,4 0 0,-1-2-1,-1 2 0,2-7 0,1-1-1,0-9 1,0 0-1,4 2 0,-4-2 0,12-13 0,-2-2 0,-1-1 0,6-5 0,0-2 0,1 0 0,-2 4 0,1 1-1,0 4 1,-5 4 0,-1 7 1,0 4-1,-7 10 1,-2 5-1,0 3 1,-2 6-1,-4 0 1,3 5 0,-1-3-1,4-2 1,-2-4-1,-1-6 0,3-1-1,0-8-2,5 4-7,-5-10-10,2-9-4,-1-2-10,-1-4-35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 35 62,'0'0'56,"3"-12"-19,-3 12-20,2-7-4,-2 0-4,0 7-1,0 0-3,-8-4-1,0 2 0,8 2-1,-16 2-1,11 5 0,-9 2-1,4 1 0,-2 4 0,2 4 0,1 0 0,1 5 0,1 4-1,4-1 1,3-2-1,0-1 0,4-5 0,8-1 0,2-6 1,5-4-1,5-7 0,-5-2 0,5-6 1,-1-3-1,0-4 1,-5 4-1,-1-2 0,-7 3 0,2 3 1,-12 7-1,6-9 0,-6 9 0,0 6 0,0-6 0,0 13 0,4-2 0,1-2 1,0-2-1,5-1 0,2-1 1,4-5-1,0-2 1,-1-7 0,2 1-1,0-6 1,-2 2 0,-2-5-1,-1 2 1,-6-2 0,-4 0 0,-2 0-1,-4 0 0,-6 0 1,-3 0-2,1 4 1,-4 0-2,5 4-1,-5-2-7,5 11-9,6-2-4,5 2-9,-11-1-29,11 1-26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128 64 150,'0'0'28,"0"0"-8,0 0-13,0 0-2,0 7 0,0 5-2,0 3 1,-2-2-2,2 6-1,-1-2 1,1 0-1,0-2 0,0-3-1,0-1-1,0-11 0,0 9 0,0-9-2,0 0-1,-4-9 0,0 1-1,-3-7 0,-5 1 1,0-3 1,-1 0 1,-3-1 2,2 3 2,1 2 0,1-4 2,6 11 0,-1-5 0,7 11 1,-5-12-2,5 12 1,7-7-1,4 5 0,-1 0-1,9-2 0,-1 0-1,5 1 0,3 0 1,-2-1-2,1 1 1,-3 0-1,1 3 0,-4-2-1,-6 2-4,-6-3-8,4 3-7,-11 0-3,12 5-16,-12-5-32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8 104,'0'0'47,"-3"-9"-21,3 9-11,0 0-5,0 0-3,0 0-2,0 5-1,0-5 0,3 14-2,1-5 1,2 3-1,0 3 0,3 2 0,3-2-1,0 1 0,-3 0 1,4 1-2,-1-1 1,0-4-1,-2 1 0,1-1 0,-1-2 1,2-1-1,-6 3 0,3-5 0,-7-1 0,-2-6-1,8 12-1,-8-12-2,0 0-9,0 0-6,8 0-6,-8-13-13,0 2-34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223-1 163,'0'0'25,"-8"0"-6,-2 1-13,7 10 0,-9-4-1,3 6-2,-1 1-1,-2 6 1,-3 1-1,0 3-1,-2 1 0,2-1 0,-5 1 0,3-3-2,1 0 0,2-6-2,4-1-11,3-4-5,7-11-5,-13 5-14,13-5-33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45,'0'0'59,"0"0"-15,0 0-26,0 0-6,0 0-3,0 0-2,3 3-4,4 4 0,1 0 0,3 1 0,2 0-2,3 3 1,-1-1-1,5 2 0,-3-2 0,4 2 0,-5-3-1,5 0 1,-6 0-1,-1-3 1,-1 1-2,-5-2 0,-1-1-2,-7-4-10,8 0-8,-8 0-10,2-6-24,-2-1-20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205 0 116,'-7'12'39,"-4"-2"-13,-3 5-19,5 5 0,-9-5-1,6 8-1,-9-2-2,6-3 0,-6 1-1,6-2 0,-4-4-1,7-1-2,0 0-2,2-7-11,10-5-6,-10 6-10,10-6-25,0 0-21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231 71 65,'6'-9'54,"-6"9"-25,4-11-9,-4 1-8,0 10-4,-5-11-1,5 11-2,-14-16 0,1 10-2,-2 1 0,-5 4-1,-2-1 1,0 6-2,-2 2 1,-2 5-1,3 2 1,3 1-1,4 1 0,2 1 0,7-4-1,6 4 1,2-7-1,11 7 0,4-6 1,5 4-1,2-3 0,2 3 0,-1-1 1,-8 0-1,2 1 1,-6-5 0,-5 2-1,-7 1 1,-4-3 0,-8 1-1,-3-2 1,-1-2-1,-4 0 1,-3-1-1,3-3 0,-1-2 0,6 0 0,2-3-1,5 2-2,0-3-1,8 4-11,0 0-6,10 0-7,2-2-20,8 2-36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0 165,'0'7'25,"0"2"-4,0-9-14,-4 13-2,-3-4-2,6-2-1,1-7-1,-6 10 0,6-10-1,0 0 0,0 9-2,0-9-2,0 0-10,6-7-6,-1 0-8,-2-2-18,2-5-35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46 135,'0'0'34,"0"0"-17,0 0-7,2-4-3,6 4-3,-8 0-1,18-7-1,-12 4-1,7 0-1,-5 0 1,3 1-1,-1 1-1,-2-2-2,5 3-6,-2 0-11,1-6-9,-2 2-23,1-6-20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 18 150,'3'-10'30,"-3"10"-8,0-11-14,0 11-2,0 3-2,0 12 1,-4-2-2,0 9-1,-4 4 0,2 5 0,-3 3-1,0 2 1,1-2-1,3-1-1,-1 2 0,3-6 1,2-3-1,1-4 0,1-2 0,3-3-1,2-6 2,2-1-1,-1-3 0,7-5 0,-2-1-1,-2-1 1,4-1-3,-1-8-2,3 3-13,-3-4-3,-2-3-8,-2 2-21,-5-4-34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32 163,'-11'0'27,"2"-3"-6,9 3-9,-6-7-8,6 7 0,10-9-1,0 5-2,3 2 0,3-2-1,0 4-2,3-3-3,5 3-11,-5 3-5,1 3-6,-1-1-20,-4 5-36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7 174,'0'0'23,"-4"12"-4,4-12-15,0 0-2,-6 7-2,6-7-8,0 0-11,-3-9-4,3 2-15,0-3-31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0 134,'0'0'35,"0"0"-13,0 0-11,0 4-3,0-4-2,-5 15-2,3-8 0,2-1-1,0-6-2,0 14 1,0-14-1,0 0 0,7 0-1,-7 0 0,8-6 1,-8 6-1,7-14 0,-7 14 0,1-8 0,-1 8 0,0 0-1,-8 0-3,6 6-6,-3-1-8,5 10-6,-6-7-12,4 7-32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18-3 153,'-6'0'29,"6"0"-8,0 0-14,0 0-2,0 0-2,-3 9 1,3-9-2,0 0 0,0 0-1,0 0 1,0 0-1,0 0 0,0 0-1,0 0-1,-3 4-1,3-4-11,0 0-7,-6 6-6,6-6-17,0 0-38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41 55,'0'-14'43,"0"7"-9,0 7-11,2-12-9,-2 12-3,0-8-3,0 8-2,-2 6 0,2 4-2,-3 2-1,0 5 0,0 5-2,3 3 1,0 2 0,0 4-1,2 2 0,5-1-1,-2 7 1,4-3-1,-2 3 1,3-3-1,-2 1 0,1-4 0,0-1 0,-2-8 0,-3-4 0,4-4 1,-5-7-1,-3-9 2,12 4-2,-6-6 1,2-11-1,1 1 1,-1-8 0,1-5-1,1-1 0,1-6 1,-1 0-1,3-5 1,-4 1-1,1-4 1,-1 1-1,0-1 0,0-1 1,-4 8-1,3 1 1,-5 6-1,0 7 0,0 4 0,0 6 0,-3 9 0,0 0-2,0 0 0,0 9-5,-3 3-12,0 4-3,-3 2-12,1 0-29,-2-1-18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27 79,'0'0'52,"0"0"-19,0 0-21,0 0-2,-2-3-2,2 3-3,0 0-1,0 0-1,5-5-1,-5 5 1,8-1-1,0 1 0,-1-1 0,4-2-1,2 1 0,2 0 0,-1 0 1,2 1-2,-3-2 1,2 2-2,-6-1 1,1 0-2,0 2-1,-10 0-5,13 0-11,-13 0-5,8 0-18,-8 0-29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 13 90,'0'-7'47,"0"7"-24,0 0-10,-4-2-3,4 2-4,0 0-1,-7-4-1,7 4 0,0 0-2,0 0 0,-9 0 0,9 0 0,-6 4-1,-1 3 0,0 0 0,0 6 1,0 0 0,-1 2-1,1 5 0,-4 0 2,4 2-2,-1 0-1,0-3 1,2 3 0,2-2-1,2 2 1,-1-4-1,3 1 0,0-6 0,0 3 1,0-4-2,0 0 1,0-3-2,0-9-2,5 16-8,-5-16-8,7 0-7,-7 0-20,15-11-32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0 137,'0'0'33,"0"0"-10,2 8-16,-2-8-1,0 15-1,-2-8-2,2 5-1,-3-2-1,2 0 0,-1-3-1,2 1-1,0-8-3,0 0-4,0 0-13,0 0-5,5-9-22,1-3-27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11 132,'-1'-9'36,"1"9"-14,-8-3-12,8 3-4,-7 0-4,7 0-7,-2 12-12,2-6-8,0 0-15,0 3-28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0 150,'0'0'30,"-9"0"-8,9 0-15,-7 5-1,2 7-3,5 2 1,-1 3-2,1 4 0,-2 1-1,2 3 0,0 0-1,0-2 0,0-1-1,0-6-1,8 3-12,-6-11-6,-2-8-6,13 2-21,-9-7-33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0 151,'0'16'28,"0"-5"-7,0 8-15,-5-6-1,0 3-1,0 0-2,-1-4-1,-2 0-1,4-7-2,2 4-11,2-9-6,-7 2-9,7-2-24,-2-12-24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82-1 166,'8'8'25,"-8"-2"-6,5 9-14,-5-2-2,6 8 1,-6-1-2,3 9 0,-3 1-1,1 2 0,-1 2 0,0 0 0,0-3 0,-4 2 0,-2-4-1,0-3 0,-3-4 0,2-6 1,-5-2-1,-1-2-1,2-5 0,0-4-1,3 0-4,-2-6-10,5-4-6,2-6-8,3-7-27,0-3-26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29 165,'-1'-8'26,"-5"2"-6,1-3-12,5 9-3,-7-6-2,7 6-2,0 0-1,-9 0-2,9 0-8,0 9-9,0-2-4,0-7-16,3 13-31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10 100,'0'0'49,"6"-10"-21,-6 10-17,0 0 0,9 0-5,-5 6-1,1 4-2,1 5 0,0 2-1,3 8 0,-5-1 1,5 4-1,-4 0-1,0 3 0,-2-2 0,-3-3 0,0 0 0,-5 1 0,-3-1 0,-1-1-1,-3-3 0,1-1-1,0 1 0,-5-4-1,4 1-3,0-10-10,5 3-6,7-12-8,0 0-27,0 0-23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152 24 15,'0'0'59,"9"-7"-9,-9 7-24,5-5-9,-5 5-4,0 0-3,9-7-3,-9 7-2,0 0 0,0 0-2,-9-5 0,9 5-1,-11 0 0,4 0 0,0 2-1,-2 3 2,-2 0-2,-1 0 0,-1 4 0,0 3 0,-1-1 0,-3 3 0,6 1-1,-2-3 1,1 5-1,3-4 1,5 4-1,1-4 1,3-1-1,4 1 0,7-3 0,-4 0 1,8 0-1,0-3 0,2 1 0,1-3 1,0 0-1,-2-3 0,-1 0 0,0 0 0,-3-2 0,0 0 0,-5-1 0,1 0-2,-8 1-1,13-2-3,-13 2-10,1-9-5,-1 9-9,2-12-28,-2 12-22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39 140,'0'0'33,"0"0"-11,1-2-14,-1 2-2,15-6-1,-3 3-2,2 2-1,-4 0 1,7 0-2,-3 0-1,4 0-1,-3 1-4,0-3-11,-1 1-6,-3-6-9,-1 2-29,0 1-20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110 4 116,'0'-7'41,"0"7"-20,0 0-9,0 0-2,-5 0-4,5 7-1,-8 1 0,7 1-2,-1 5 0,-1 2-1,-1 5 0,-2 4-1,1 2 0,-2 3 0,0-1-1,-1-2 1,1 4-1,-5 1 0,5-5 1,-2-1-1,1-6 1,1-1-1,5-5 0,1 2 0,1-5 0,0 0 0,0-2 0,1-2 0,-1-7 0,6 12 0,-6-12 0,11 6 0,1-6 0,-5 0 0,6-4 0,1 1 0,2 1 0,0-2 1,5-1-1,-5 3 0,0 0 0,0 2 0,-3 0 1,0 0-1,-4 0 0,-2 1 0,-7-1 0,8 0-1,-8 0-1,0 0-1,0 0-7,0 0-9,0 0-5,0-8-14,0 8-34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49 134,'-10'-1'36,"10"1"-11,0 0-12,0 0-6,13-5 0,-3 0-3,8 1-2,-2 1 0,6-1 0,-2 0-1,3 1 0,-9 0-1,2 1-1,-3-1 0,-7-1-3,3 4-4,-9 0-12,0 0-2,0-8-14,0 8-30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91 156,'0'0'28,"1"-14"-7,8 9-15,1-5 0,8 4-1,1-2-1,2 3-2,3-2 1,-3 4-1,2-2-1,-5 2 0,1-2 0,-4 2-1,-2 1 0,-3 0-1,-5 2-3,-5 0-11,8-6-5,-8 6-6,0 0-18,-6-7-34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 85,'0'0'55,"0"0"-23,-6 9-18,7 1-4,4-1-2,5 9-2,-2-3-2,8 8-1,-1-1-1,4-2 1,0 0-2,-1-1 0,0 0 0,-2-4-1,-1 0 1,-2-5-1,-2 0 0,-6-2 0,3-3-2,-8-5 0,8 10-9,-8-10-8,0 0-7,0 0-17,0-11-35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42-1 81,'0'0'53,"0"0"-20,-8 0-20,8 8-4,0-8-3,-6 17-2,1-4-1,5 0-1,-4 4 0,4 1-1,-1-1 0,1 0 0,-1-1 0,-2-1-1,1 1 0,-2-3 0,4-3 0,-4-3-2,4 2-3,0-9-8,0 0-9,0 0-14,0 0-24,13-12-12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196 4 134,'-5'-8'35,"5"8"-12,-12 5-16,2 3-1,1 5 0,-2 4-2,0 4-1,-4 1 1,2 0-2,1 1 0,-3 1-1,3-4 0,0-3 0,-2-2-1,2-3 1,0-2-2,4-4 0,8-6-1,-13 6-1,13-6-5,0 0-11,0 0-6,0 0-15,0 0-31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0 148,'0'8'30,"0"-8"-8,-3 12-16,3-12-1,-3 15-1,3-8-1,0 3-2,1-1 0,4 0 1,-2-1-2,-3-8-2,11 12-1,-11-12-6,11 0-11,-11 0-6,13-12-18,-5 0-31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5 142,'-12'-4'33,"6"2"-12,-3 2-13,3 0-4,6 0-2,0 0-6,0 0-14,6 6-7,3-6-15,-2 0-30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18 160,'0'0'27,"0"0"-6,0 0-16,0 0 0,0 0 0,15 4-2,-7-4-2,6 0 1,4-2-1,1-1 1,-2-1-1,2 2-1,2 0 0,-6-1 0,-4 1 0,0 0-1,-4 2-1,-7 0-3,8 0-10,-8 0-7,0 0-8,-8-2-26,8 2-26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0 145,'0'0'33,"0"0"-11,0 0-14,0 0-2,0 0 0,-3 10-2,3 1-1,0 2-1,0 5 0,0 1-1,0 2 0,-3-1-2,2 2-2,-4-7-3,5-3-14,-1-2-4,1-10-11,0 0-35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3 142,'0'0'34,"-4"-7"-11,4 7-15,0 0-2,6 11-1,-3-3 0,6 6-2,-6 1-1,7 3 0,-4 2 0,3 1-1,0 1 0,0-2 0,1 2 0,-2-3-1,-1-3 1,1-2-1,-1-3 0,-4-1 0,-3-10 0,12 9-1,-12-9-1,0 0-1,0 0-3,0 0-13,3-7-3,-3 0-12,0-3-28,1 0-23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174 10 132,'2'-11'37,"-2"11"-12,0 0-17,0 0 0,0 0-2,0 0-2,-3 5 0,-3 4-1,-3 1-1,-5 2 0,2 2 0,-3 4-1,1 0 0,-4 1 0,3-3-1,-3 1 1,6-3-1,-1 0 0,2-2-2,4-3 0,-2-7-5,9-2-13,0 7-3,0-7-12,9-1-34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5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111-1 149,'0'0'29,"0"0"-8,-7 4-14,7 3-1,0-7-1,0 13-2,0-5 0,0 3-1,0 1 0,0 2 0,-1 0 0,-4 1-1,0-1 0,1 1 0,-5-5 0,5 3-1,-7-5 0,4-2 0,-2 1 0,0-6-1,2-1-3,-5-5-7,7-3-10,-4-5-4,5-4-17,1-1-36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6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7 171,'0'0'26,"0"0"-7,0 0-13,4-8-2,-4 8-2,0 0-1,0 0-3,0 5-9,0-5-10,0 0-5,0 0-17,0 0-38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6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81 11 8,'0'0'40,"10"-7"-5,-10 7-8,0 0-6,11-4-6,-11 4-2,0 0-3,0 0-3,0 0 0,0 0-2,0 0-1,0 0 0,-2 5-1,2-5-1,-11 9 0,0-3-1,5 1 1,-2 0-1,1 1 0,-5-2 1,3 0-1,2 0 0,-3 1 0,1-2-1,9-5 1,-8 6 0,8-6-1,-1 7 0,1-7 0,0 8 1,0-8-1,3 8 0,-3-8 1,13 13-1,-6-8 1,4 0-1,-1-1 1,2 0-1,-3 2 1,0 0-1,3-2 0,1-1 2,-7 1-2,-1-1 0,-5-3 0,12 7 0,-12-7-2,0 0 1,0 0-2,10 4-2,-10-4-10,0 0-9,-3 0-14,3 0-29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45 100,'-2'-8'49,"2"8"-20,0 0-17,0-6-2,8 5-3,-2-4-3,9 4 0,0-3-2,3 1 0,3 1-1,-2-2 1,1 1-1,0 0-1,-2 1-1,-5 0-2,0 2-3,-13 0-12,9 0-5,-9 0-14,-5 7-29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6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0 110,'0'0'43,"0"0"-18,0 0-15,0 0-2,5 5-2,-5-5-2,10 6-1,-10-6-1,16 7 0,-10-4 1,4 0-2,0 1 1,-3 1-1,2-4 1,-1 6-1,0-4-1,4-1 1,-6 1-1,3 1 0,-9-4 0,14 4-1,-14-4-2,6 1-1,-6-1-12,8 2-6,-8-2-12,0 0-31,0 0-14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10.6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59 152 151,'0'0'29,"0"0"-13,2-3-9,-2 3-2,11-14-1,1 6 0,-6-6-2,3 3 0,3-5 1,-3 1-1,-1 1-1,3-3 0,-5 4 0,-2 1 0,4 3-1,-7 2 1,-1 7-1,0 0 1,0 0 0,0 4-1,0 7 1,-1 5-1,-5 1 1,3 6-1,-2 2 0,4 1 1,-2 2-1,-2-3 0,4 1 0,-1-2 0,2-3 0,0-5 0,0-1 0,0-1 0,2-5 0,-1 0 0,-1-9 0,0 12 0,0-6 0,0 1 0,0-7 0,-7 11 0,7-11 0,-13 7-1,3-3 1,5-4 0,-7 1 0,2 0-1,1-1 1,-2 0 0,0 0 0,3-1 0,-3 0 0,3 1 0,1 0 0,7 0 0,-11 0 0,11 0 0,0 0 0,0 0 0,0 0 0,11-3 0,-1 1 0,-1-1 0,4 2 1,3 1-1,-2-3 0,3 2 0,4 0 1,-6 1-1,1 0 0,1 0 0,-1 0 0,-4 0 0,1 0 0,0 0 0,-8-3 0,-5 3 0,10-3 0,-10 3 0,0 0-1,0 0-1,0 0-3,0 0-10,-7 0-7,7 0-8,-12 0-28,6 0-29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4.065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0 65,'0'0'53,"0"0"-27,0 0-9,0 0-6,0 0-3,0 0-2,0 0-2,0 0 0,0 0-1,0 0-1,0 0 1,0 0-2,0 0 1,0 7 0,0-7-1,0 16 1,3-8-1,0 5 0,-1-3 1,2 5-1,-1 0 0,4 1 0,-4 1 0,4 0 0,-2 0-1,2-1 1,1 3 1,-1-4-2,0 0 1,0 2-1,0-3 1,0 1-1,0 1 1,-1-3 0,0 0-1,-2-3 0,1 0 1,0-1 0,-1-1-1,-4-8 0,4 11 1,-4-11-1,3 8 0,-3-8 0,3 7 0,-3-7-1,0 0 0,0 0-1,0 0-3,0 0-9,0 0-7,0 0-7,4-6-25,-4-2-26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4.47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246 0 100,'0'0'46,"0"0"-17,-9 0-20,9 0-1,-8 10-1,2-5-2,3 4-1,-5 3 0,2 2-1,-3 4-1,4 3 0,-7 2 1,4 1-2,-3 2 0,-4 0 0,1-1 0,0 3 0,-5-3 0,2 0 0,2-3 0,-1-1 0,2-3 0,4 0-1,-1-7 1,2 0-1,9-11 0,-8 9-1,8-9-1,0 0-2,0 0-9,5-4-6,1-4-6,2-1-16,4-2-32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5.146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119 16 72,'6'-6'54,"-6"6"-18,0 0-20,-2-7-4,2 7-2,-7-2-4,7 2-1,-11 0-1,11 0-1,-14 5-1,2 1 2,5 3-3,-4 1 1,-1 1-1,3 2 0,1 0 0,-3 1 0,1 2 0,6-1-1,0 3 0,1-4 0,3 5 1,0-5-1,4 4 0,2-3 0,5-5 1,2 1-1,0-3 0,2-2 1,-1-3-1,2-3 0,-2 0 0,-1-2 1,-2-4-1,-5 1 0,-6 5 1,4-15-1,-5 7 0,-5 0 0,-7 3 1,-1 2-1,0 2 0,0 1 0,0 0-1,-1 0 0,6 2-3,0-2-9,9 0-6,-9-13-6,9 3-13,9-8-32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5.595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9 119,'0'0'40,"0"0"-15,0 0-14,0 0-4,4 0-2,7 0 0,-4-1-2,8 1-1,-3-3 0,6 2-1,-4-1 1,4 2-1,-6-1-1,2 1 1,-3 1-1,-1 1 0,-3 2-2,-7-4-3,10 0-13,-10 0-5,0 0-11,0-3-29,-1-3-16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5.837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19 0 155,'-6'6'28,"6"-6"-6,0 19-16,-1-9-1,1 9 1,0-3-2,0 4-2,-2 1 0,2 3 0,-3-4 0,2 0-2,0-3 1,1-2-3,-2-3 0,2-12-6,-5 7-12,5-7-3,0 0-11,5-13-31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8.285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-1-1 45,'0'9'59,"0"-9"-14,3 9-28,3 4-5,-1-5-2,4 11-2,-1-4-4,5 7 1,1-1-2,1 4-1,-1 2 0,0 3-1,-3-4 0,2 0 1,-3-3-1,0 1 0,-3-5-1,2-2 1,-5-3 0,0-3-1,2-3 0,-6-8-2,6 8-2,-6-8-13,0 0-5,7-6-11,-6-5-26,-1-2-24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8.602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253 0 146,'0'0'31,"0"0"-9,-13 12-16,9 5-1,-9-1-1,3 7-1,-4 2-1,-1 3 1,-3 2-1,3 2-1,-8-3 0,5-1 1,-5-2-1,4 2-1,2-7 1,0-1-1,5-2-1,-1-8-1,9 2-1,-5-8-13,9-4-4,0 0-8,9-6-20,-4-4-31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9.129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6 0 112,'0'0'43,"-6"4"-17,6-4-15,0 0-3,0 0-3,0 8-1,0-8-1,3 4 0,7-4-1,-1 0-1,1 0 1,2 0 0,3-3-1,-3 0-1,-4 0 0,1 3 1,-9 0-1,9 0 0,-9 0 1,0 13 1,0-5-2,-4 7 1,-1 1 0,-2 2 0,2 3 0,0 3 0,-5 0-1,6 3 0,-4 1 0,2-2 0,-1-2 1,1-3-2,5-3 1,-6-3-3,5-4-1,2-11-8,-5 2-7,5-2-6,-2-6-16,2-4-32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09:25:37.4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28 121,'4'0'38,"9"0"-14,2-3-17,0 0-3,3 0-20,2-3-7,2 3-14,-5-7-28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9.346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7 0 144,'-7'6'31,"7"-6"-9,0 8-14,0-8-2,7 5-1,1-5-2,7 0 1,-2 0-2,3 0-1,-1-4-1,-1 2-3,2 2-12,-3-1-4,0-1-7,-8 1-18,1-3-32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29.85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6 0 132,'0'0'36,"-6"3"-14,6-3-15,0 0-2,7 2 0,3-2-1,4 0-1,0 0 0,2 0-2,1 0 0,3 0 0,1-2 1,-5 2-2,-2 0 0,-1 0-2,0 0 0,-9-2-3,3 1-13,-7 1-5,0 0-14,0 0-29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0.10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50 0 151,'-9'9'30,"2"3"-9,3 4-14,1-1-3,-1 6 0,-2-1-1,5 5 0,-2-3-2,-2 1 0,3-1 0,-3-5-3,5 1-9,-1-2-8,1-7-5,0-9-15,0 0-32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0.709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8-1 110,'0'0'46,"-7"-2"-18,7 2-13,0 8-7,-2 3-3,4 4-1,1 4-1,7 7 0,-3 0-1,5 5 0,1 0-1,3 1 0,-1-3 0,0 1 1,-1-5-1,-3-4 0,2-3 0,-7-3-2,4-1-2,-10-14-3,5 7-13,-5-7-3,7-3-11,-7-9-32,2-5-20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0.973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210 0 153,'0'0'29,"-11"11"-8,11 6-15,-7-2-2,1 10 1,-5-3-1,4 5-1,-7 2-1,1 2 0,-3-1-1,-1-1 1,-4 0-1,2-2-1,2-1 0,-3-5-1,6 1-5,4-9-13,2-4-2,8-9-9,0 0-28,7-6-25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1.582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116 11 131,'0'-9'37,"-6"7"-15,-2 2-13,-6 0-2,5 1-3,-11 3-1,6 7 0,0-1-1,4 4 0,-1-1 1,3 1-2,6-3 0,2 1 0,1-4 0,8-2-1,-2-2 1,3-3 0,1-1-1,-3 0 0,2-5 1,0 0-1,-1 0 0,-1-4 0,-2 1 1,1 1-2,-7 7 1,9-8 0,-9 8 0,8 0 1,-8 0-1,6 12 1,0-1 0,-4 4 0,1 4 0,0 3 0,3 1 0,-6 3 0,0-3 0,0 2 0,0-4 0,-6 0 0,-1-7 0,-3 0-1,-3-5 1,-1-4-1,-2-1 0,1-4-1,1-1-2,-1-11-2,10 4-14,2-8-2,3 1-7,0-4-21,7-2-39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2.11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10 12 110,'0'0'46,"-10"5"-18,10-5-14,0 0-6,0 0-3,14 0-1,-3-4-2,5 4 0,1-3-1,6 3 1,-3-2-1,1 1-1,-2 1 0,-5 0-1,0 0-2,-14 0-3,11-1-11,-11 1-8,0-6-11,0 6-30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2.333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24-1 156,'-6'0'28,"3"11"-7,-7-4-15,10 11-1,-4-4-1,4 8-1,0-1-1,0 1-1,0-1 0,0-2-1,0-1-1,0-5-2,0 4-4,0-9-13,0-8-4,0 0-16,6-1-30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2.63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0 159,'0'18'28,"0"-1"-9,0 8-13,0-1-1,5 4 0,-1 1-3,6 2 0,3-2-1,-1-4 0,4-1 0,-2-3-1,0-6 0,1 0 0,-8-6-1,-7-9-2,14 8-11,-14-8-7,0 0-7,4-12-20,-4 1-33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24T16:23:32.89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212 0 176,'-2'14'23,"0"7"-7,-8-6-13,7 6 1,-4-2-1,-3 2-1,-1 2 0,-2 1 0,-2-1-1,-2 3 1,-6 0-2,1 0 1,0-3-1,2-2-1,3 0-3,3-12-8,4-4-7,10-5-5,3-3-16,9-8-38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435236" cy="354315"/>
          </a:xfrm>
          <a:prstGeom prst="rect">
            <a:avLst/>
          </a:prstGeom>
        </p:spPr>
        <p:txBody>
          <a:bodyPr vert="horz" lIns="191772" tIns="95886" rIns="191772" bIns="95886" rtlCol="0"/>
          <a:lstStyle>
            <a:lvl1pPr algn="l">
              <a:defRPr sz="25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5847" y="2"/>
            <a:ext cx="4435236" cy="354315"/>
          </a:xfrm>
          <a:prstGeom prst="rect">
            <a:avLst/>
          </a:prstGeom>
        </p:spPr>
        <p:txBody>
          <a:bodyPr vert="horz" lIns="191772" tIns="95886" rIns="191772" bIns="95886" rtlCol="0"/>
          <a:lstStyle>
            <a:lvl1pPr algn="r">
              <a:defRPr sz="2500"/>
            </a:lvl1pPr>
          </a:lstStyle>
          <a:p>
            <a:fld id="{5B05B4F2-621E-394B-B243-7A510F2EBCC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52800" y="533400"/>
            <a:ext cx="3529013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91772" tIns="95886" rIns="191772" bIns="958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4875" y="3370869"/>
            <a:ext cx="8184863" cy="3195334"/>
          </a:xfrm>
          <a:prstGeom prst="rect">
            <a:avLst/>
          </a:prstGeom>
        </p:spPr>
        <p:txBody>
          <a:bodyPr vert="horz" lIns="191772" tIns="95886" rIns="191772" bIns="9588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741735"/>
            <a:ext cx="4435236" cy="357566"/>
          </a:xfrm>
          <a:prstGeom prst="rect">
            <a:avLst/>
          </a:prstGeom>
        </p:spPr>
        <p:txBody>
          <a:bodyPr vert="horz" lIns="191772" tIns="95886" rIns="191772" bIns="95886" rtlCol="0" anchor="b"/>
          <a:lstStyle>
            <a:lvl1pPr algn="l">
              <a:defRPr sz="25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5847" y="6741735"/>
            <a:ext cx="4435236" cy="357566"/>
          </a:xfrm>
          <a:prstGeom prst="rect">
            <a:avLst/>
          </a:prstGeom>
        </p:spPr>
        <p:txBody>
          <a:bodyPr vert="horz" lIns="191772" tIns="95886" rIns="191772" bIns="95886" rtlCol="0" anchor="b"/>
          <a:lstStyle>
            <a:lvl1pPr algn="r">
              <a:defRPr sz="2500"/>
            </a:lvl1pPr>
          </a:lstStyle>
          <a:p>
            <a:fld id="{ACD32F9C-0AD7-9D46-BB21-C6E762B70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Question:</a:t>
            </a:r>
            <a:r>
              <a:rPr lang="en-US" baseline="0" dirty="0" smtClean="0"/>
              <a:t> how to branch non-fractional variable?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55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Question: what does it mean</a:t>
            </a:r>
            <a:r>
              <a:rPr lang="en-US" baseline="0" dirty="0" smtClean="0"/>
              <a:t> if the IP is infeasible?</a:t>
            </a:r>
          </a:p>
          <a:p>
            <a:r>
              <a:rPr lang="en-US" baseline="0" dirty="0" smtClean="0"/>
              <a:t>Question: what happens if some variables are integer and some are real-valued?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13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should be n active edges</a:t>
            </a:r>
          </a:p>
          <a:p>
            <a:r>
              <a:rPr lang="en-US" baseline="0" dirty="0" smtClean="0"/>
              <a:t>Every node should have 2 incident edges</a:t>
            </a:r>
          </a:p>
          <a:p>
            <a:r>
              <a:rPr lang="en-US" baseline="0" dirty="0" smtClean="0"/>
              <a:t>Every subset should have at most |C|-1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51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should be n active edges</a:t>
            </a:r>
          </a:p>
          <a:p>
            <a:r>
              <a:rPr lang="en-US" baseline="0" dirty="0" smtClean="0"/>
              <a:t>Every node should have 2 incident edges</a:t>
            </a:r>
          </a:p>
          <a:p>
            <a:r>
              <a:rPr lang="en-US" baseline="0" dirty="0" smtClean="0"/>
              <a:t>Every subset should have at most |C|-1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51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should be n active edges</a:t>
            </a:r>
          </a:p>
          <a:p>
            <a:r>
              <a:rPr lang="en-US" baseline="0" dirty="0" smtClean="0"/>
              <a:t>Every node should have 2 incident edges</a:t>
            </a:r>
          </a:p>
          <a:p>
            <a:r>
              <a:rPr lang="en-US" baseline="0" dirty="0" smtClean="0"/>
              <a:t>Every subset should have at most |C|-1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51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614" y="1074801"/>
            <a:ext cx="3916965" cy="72809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229" y="1941576"/>
            <a:ext cx="3225736" cy="86677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6786" y="3224403"/>
            <a:ext cx="1474622" cy="1733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409" y="3224403"/>
            <a:ext cx="1059884" cy="17335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11/12/2015</a:t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679319" y="3379851"/>
            <a:ext cx="1904455" cy="74325"/>
          </a:xfrm>
          <a:prstGeom prst="rect">
            <a:avLst/>
          </a:prstGeo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400" spc="-50" dirty="0" smtClean="0">
                <a:latin typeface="Times New Roman"/>
                <a:cs typeface="Times New Roman"/>
              </a:rPr>
              <a:t>Y</a:t>
            </a:r>
            <a:r>
              <a:rPr sz="400" spc="5" dirty="0" smtClean="0">
                <a:latin typeface="Times New Roman"/>
                <a:cs typeface="Times New Roman"/>
              </a:rPr>
              <a:t>aroslav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5" dirty="0" smtClean="0">
                <a:latin typeface="Times New Roman"/>
                <a:cs typeface="Times New Roman"/>
              </a:rPr>
              <a:t>Ganin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Brief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overview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the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rese</a:t>
            </a:r>
            <a:r>
              <a:rPr sz="400" spc="-5" dirty="0" smtClean="0">
                <a:latin typeface="Times New Roman"/>
                <a:cs typeface="Times New Roman"/>
              </a:rPr>
              <a:t>a</a:t>
            </a:r>
            <a:r>
              <a:rPr sz="400" spc="10" dirty="0" smtClean="0">
                <a:latin typeface="Times New Roman"/>
                <a:cs typeface="Times New Roman"/>
              </a:rPr>
              <a:t>rch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F</a:t>
            </a:r>
            <a:r>
              <a:rPr sz="400" spc="10" dirty="0" smtClean="0">
                <a:latin typeface="Times New Roman"/>
                <a:cs typeface="Times New Roman"/>
              </a:rPr>
              <a:t>e</a:t>
            </a:r>
            <a:r>
              <a:rPr sz="400" spc="-5" dirty="0" smtClean="0">
                <a:latin typeface="Times New Roman"/>
                <a:cs typeface="Times New Roman"/>
              </a:rPr>
              <a:t>b</a:t>
            </a:r>
            <a:r>
              <a:rPr sz="400" spc="15" dirty="0" smtClean="0">
                <a:latin typeface="Times New Roman"/>
                <a:cs typeface="Times New Roman"/>
              </a:rPr>
              <a:t>ru</a:t>
            </a:r>
            <a:r>
              <a:rPr sz="400" spc="0" dirty="0" smtClean="0">
                <a:latin typeface="Times New Roman"/>
                <a:cs typeface="Times New Roman"/>
              </a:rPr>
              <a:t>ary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8,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2013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Slide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400" spc="10" dirty="0" smtClean="0">
                <a:latin typeface="Times New Roman"/>
                <a:cs typeface="Times New Roman"/>
              </a:rPr>
              <a:t>‹#›</a:t>
            </a:fld>
            <a:r>
              <a:rPr sz="400" spc="40" dirty="0" smtClean="0">
                <a:latin typeface="Times New Roman"/>
                <a:cs typeface="Times New Roman"/>
              </a:rPr>
              <a:t>/10</a:t>
            </a:r>
            <a:endParaRPr sz="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5981" y="878586"/>
            <a:ext cx="3896232" cy="1793548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6786" y="3224403"/>
            <a:ext cx="1474622" cy="1733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409" y="3224403"/>
            <a:ext cx="1059884" cy="17335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11/12/2015</a:t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679319" y="3379851"/>
            <a:ext cx="1904455" cy="74325"/>
          </a:xfrm>
          <a:prstGeom prst="rect">
            <a:avLst/>
          </a:prstGeo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400" spc="-50" dirty="0" smtClean="0">
                <a:latin typeface="Times New Roman"/>
                <a:cs typeface="Times New Roman"/>
              </a:rPr>
              <a:t>Y</a:t>
            </a:r>
            <a:r>
              <a:rPr sz="400" spc="5" dirty="0" smtClean="0">
                <a:latin typeface="Times New Roman"/>
                <a:cs typeface="Times New Roman"/>
              </a:rPr>
              <a:t>aroslav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5" dirty="0" smtClean="0">
                <a:latin typeface="Times New Roman"/>
                <a:cs typeface="Times New Roman"/>
              </a:rPr>
              <a:t>Ganin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Brief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overview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the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rese</a:t>
            </a:r>
            <a:r>
              <a:rPr sz="400" spc="-5" dirty="0" smtClean="0">
                <a:latin typeface="Times New Roman"/>
                <a:cs typeface="Times New Roman"/>
              </a:rPr>
              <a:t>a</a:t>
            </a:r>
            <a:r>
              <a:rPr sz="400" spc="10" dirty="0" smtClean="0">
                <a:latin typeface="Times New Roman"/>
                <a:cs typeface="Times New Roman"/>
              </a:rPr>
              <a:t>rch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F</a:t>
            </a:r>
            <a:r>
              <a:rPr sz="400" spc="10" dirty="0" smtClean="0">
                <a:latin typeface="Times New Roman"/>
                <a:cs typeface="Times New Roman"/>
              </a:rPr>
              <a:t>e</a:t>
            </a:r>
            <a:r>
              <a:rPr sz="400" spc="-5" dirty="0" smtClean="0">
                <a:latin typeface="Times New Roman"/>
                <a:cs typeface="Times New Roman"/>
              </a:rPr>
              <a:t>b</a:t>
            </a:r>
            <a:r>
              <a:rPr sz="400" spc="15" dirty="0" smtClean="0">
                <a:latin typeface="Times New Roman"/>
                <a:cs typeface="Times New Roman"/>
              </a:rPr>
              <a:t>ru</a:t>
            </a:r>
            <a:r>
              <a:rPr sz="400" spc="0" dirty="0" smtClean="0">
                <a:latin typeface="Times New Roman"/>
                <a:cs typeface="Times New Roman"/>
              </a:rPr>
              <a:t>ary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8,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2013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Slide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400" spc="10" dirty="0" smtClean="0">
                <a:latin typeface="Times New Roman"/>
                <a:cs typeface="Times New Roman"/>
              </a:rPr>
              <a:t>‹#›</a:t>
            </a:fld>
            <a:r>
              <a:rPr sz="400" spc="40" dirty="0" smtClean="0">
                <a:latin typeface="Times New Roman"/>
                <a:cs typeface="Times New Roman"/>
              </a:rPr>
              <a:t>/10</a:t>
            </a:r>
            <a:endParaRPr sz="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409" y="797433"/>
            <a:ext cx="2004564" cy="228828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3220" y="797433"/>
            <a:ext cx="2004564" cy="228828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1566786" y="3224403"/>
            <a:ext cx="1474622" cy="1733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230409" y="3224403"/>
            <a:ext cx="1059884" cy="17335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11/12/2015</a:t>
            </a:fld>
            <a:endParaRPr lang="en-US" smtClean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2679319" y="3379851"/>
            <a:ext cx="1904455" cy="74325"/>
          </a:xfrm>
          <a:prstGeom prst="rect">
            <a:avLst/>
          </a:prstGeo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400" spc="-50" dirty="0" smtClean="0">
                <a:latin typeface="Times New Roman"/>
                <a:cs typeface="Times New Roman"/>
              </a:rPr>
              <a:t>Y</a:t>
            </a:r>
            <a:r>
              <a:rPr sz="400" spc="5" dirty="0" smtClean="0">
                <a:latin typeface="Times New Roman"/>
                <a:cs typeface="Times New Roman"/>
              </a:rPr>
              <a:t>aroslav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5" dirty="0" smtClean="0">
                <a:latin typeface="Times New Roman"/>
                <a:cs typeface="Times New Roman"/>
              </a:rPr>
              <a:t>Ganin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Brief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overview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the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rese</a:t>
            </a:r>
            <a:r>
              <a:rPr sz="400" spc="-5" dirty="0" smtClean="0">
                <a:latin typeface="Times New Roman"/>
                <a:cs typeface="Times New Roman"/>
              </a:rPr>
              <a:t>a</a:t>
            </a:r>
            <a:r>
              <a:rPr sz="400" spc="10" dirty="0" smtClean="0">
                <a:latin typeface="Times New Roman"/>
                <a:cs typeface="Times New Roman"/>
              </a:rPr>
              <a:t>rch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F</a:t>
            </a:r>
            <a:r>
              <a:rPr sz="400" spc="10" dirty="0" smtClean="0">
                <a:latin typeface="Times New Roman"/>
                <a:cs typeface="Times New Roman"/>
              </a:rPr>
              <a:t>e</a:t>
            </a:r>
            <a:r>
              <a:rPr sz="400" spc="-5" dirty="0" smtClean="0">
                <a:latin typeface="Times New Roman"/>
                <a:cs typeface="Times New Roman"/>
              </a:rPr>
              <a:t>b</a:t>
            </a:r>
            <a:r>
              <a:rPr sz="400" spc="15" dirty="0" smtClean="0">
                <a:latin typeface="Times New Roman"/>
                <a:cs typeface="Times New Roman"/>
              </a:rPr>
              <a:t>ru</a:t>
            </a:r>
            <a:r>
              <a:rPr sz="400" spc="0" dirty="0" smtClean="0">
                <a:latin typeface="Times New Roman"/>
                <a:cs typeface="Times New Roman"/>
              </a:rPr>
              <a:t>ary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8,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2013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Slide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400" spc="10" dirty="0" smtClean="0">
                <a:latin typeface="Times New Roman"/>
                <a:cs typeface="Times New Roman"/>
              </a:rPr>
              <a:t>‹#›</a:t>
            </a:fld>
            <a:r>
              <a:rPr sz="400" spc="40" dirty="0" smtClean="0">
                <a:latin typeface="Times New Roman"/>
                <a:cs typeface="Times New Roman"/>
              </a:rPr>
              <a:t>/10</a:t>
            </a:r>
            <a:endParaRPr sz="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1566786" y="3224403"/>
            <a:ext cx="1474622" cy="1733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230409" y="3224403"/>
            <a:ext cx="1059884" cy="17335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11/12/2015</a:t>
            </a:fld>
            <a:endParaRPr lang="en-US" smtClean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2679319" y="3379851"/>
            <a:ext cx="1904455" cy="74325"/>
          </a:xfrm>
          <a:prstGeom prst="rect">
            <a:avLst/>
          </a:prstGeo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400" spc="-50" dirty="0" smtClean="0">
                <a:latin typeface="Times New Roman"/>
                <a:cs typeface="Times New Roman"/>
              </a:rPr>
              <a:t>Y</a:t>
            </a:r>
            <a:r>
              <a:rPr sz="400" spc="5" dirty="0" smtClean="0">
                <a:latin typeface="Times New Roman"/>
                <a:cs typeface="Times New Roman"/>
              </a:rPr>
              <a:t>aroslav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5" dirty="0" smtClean="0">
                <a:latin typeface="Times New Roman"/>
                <a:cs typeface="Times New Roman"/>
              </a:rPr>
              <a:t>Ganin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Brief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overview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the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rese</a:t>
            </a:r>
            <a:r>
              <a:rPr sz="400" spc="-5" dirty="0" smtClean="0">
                <a:latin typeface="Times New Roman"/>
                <a:cs typeface="Times New Roman"/>
              </a:rPr>
              <a:t>a</a:t>
            </a:r>
            <a:r>
              <a:rPr sz="400" spc="10" dirty="0" smtClean="0">
                <a:latin typeface="Times New Roman"/>
                <a:cs typeface="Times New Roman"/>
              </a:rPr>
              <a:t>rch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F</a:t>
            </a:r>
            <a:r>
              <a:rPr sz="400" spc="10" dirty="0" smtClean="0">
                <a:latin typeface="Times New Roman"/>
                <a:cs typeface="Times New Roman"/>
              </a:rPr>
              <a:t>e</a:t>
            </a:r>
            <a:r>
              <a:rPr sz="400" spc="-5" dirty="0" smtClean="0">
                <a:latin typeface="Times New Roman"/>
                <a:cs typeface="Times New Roman"/>
              </a:rPr>
              <a:t>b</a:t>
            </a:r>
            <a:r>
              <a:rPr sz="400" spc="15" dirty="0" smtClean="0">
                <a:latin typeface="Times New Roman"/>
                <a:cs typeface="Times New Roman"/>
              </a:rPr>
              <a:t>ru</a:t>
            </a:r>
            <a:r>
              <a:rPr sz="400" spc="0" dirty="0" smtClean="0">
                <a:latin typeface="Times New Roman"/>
                <a:cs typeface="Times New Roman"/>
              </a:rPr>
              <a:t>ary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8,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2013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Slide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400" spc="10" dirty="0" smtClean="0">
                <a:latin typeface="Times New Roman"/>
                <a:cs typeface="Times New Roman"/>
              </a:rPr>
              <a:t>‹#›</a:t>
            </a:fld>
            <a:r>
              <a:rPr sz="400" spc="40" dirty="0" smtClean="0">
                <a:latin typeface="Times New Roman"/>
                <a:cs typeface="Times New Roman"/>
              </a:rPr>
              <a:t>/10</a:t>
            </a:r>
            <a:endParaRPr sz="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417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-4006" y="3338069"/>
            <a:ext cx="4607940" cy="129031"/>
          </a:xfrm>
          <a:custGeom>
            <a:avLst/>
            <a:gdLst/>
            <a:ahLst/>
            <a:cxnLst/>
            <a:rect l="l" t="t" r="r" b="b"/>
            <a:pathLst>
              <a:path w="4607940" h="129031">
                <a:moveTo>
                  <a:pt x="0" y="129031"/>
                </a:moveTo>
                <a:lnTo>
                  <a:pt x="4607940" y="129031"/>
                </a:lnTo>
                <a:lnTo>
                  <a:pt x="4607940" y="0"/>
                </a:lnTo>
                <a:lnTo>
                  <a:pt x="0" y="0"/>
                </a:lnTo>
                <a:lnTo>
                  <a:pt x="0" y="129031"/>
                </a:lnTo>
              </a:path>
            </a:pathLst>
          </a:custGeom>
          <a:solidFill>
            <a:srgbClr val="6C6D7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dirty="0" smtClean="0">
                <a:solidFill>
                  <a:schemeClr val="bg1"/>
                </a:solidFill>
                <a:latin typeface="+mn-lt"/>
              </a:rPr>
              <a:t>“Optimization methods</a:t>
            </a:r>
            <a:r>
              <a:rPr lang="en-US" sz="900" baseline="0" dirty="0" smtClean="0">
                <a:solidFill>
                  <a:schemeClr val="bg1"/>
                </a:solidFill>
                <a:latin typeface="+mn-lt"/>
              </a:rPr>
              <a:t>”, Fall </a:t>
            </a:r>
            <a:r>
              <a:rPr lang="en-US" sz="900" baseline="0" dirty="0" smtClean="0">
                <a:solidFill>
                  <a:schemeClr val="bg1"/>
                </a:solidFill>
                <a:latin typeface="+mn-lt"/>
              </a:rPr>
              <a:t>2015:      </a:t>
            </a:r>
            <a:r>
              <a:rPr lang="en-US" sz="900" baseline="0" dirty="0" smtClean="0">
                <a:solidFill>
                  <a:schemeClr val="bg1"/>
                </a:solidFill>
                <a:latin typeface="+mn-lt"/>
              </a:rPr>
              <a:t>Lecture 9, </a:t>
            </a:r>
            <a:r>
              <a:rPr lang="en-US" sz="900" baseline="0" dirty="0" smtClean="0">
                <a:solidFill>
                  <a:schemeClr val="bg1"/>
                </a:solidFill>
                <a:latin typeface="+mn-lt"/>
              </a:rPr>
              <a:t>“Solving ILPs”</a:t>
            </a:r>
            <a:endParaRPr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900" y="0"/>
            <a:ext cx="4508500" cy="2288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257318"/>
            <a:ext cx="460422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 userDrawn="1"/>
        </p:nvCxnSpPr>
        <p:spPr>
          <a:xfrm>
            <a:off x="0" y="400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0" y="552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0" y="704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0" y="857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0" y="1009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0" y="1162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0" y="1314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0" y="1466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0" y="1619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1771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0" y="1924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0" y="2076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0" y="2228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0" y="2381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0" y="2533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0" y="2686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0" y="2838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0" y="2990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0" y="3143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0" y="3295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iming>
    <p:tnLst>
      <p:par>
        <p:cTn id="1" dur="indefinite" restart="never" nodeType="tmRoot"/>
      </p:par>
    </p:tnLst>
  </p:timing>
  <p:txStyles>
    <p:titleStyle>
      <a:lvl1pPr>
        <a:defRPr b="1">
          <a:solidFill>
            <a:schemeClr val="accent1">
              <a:lumMod val="75000"/>
            </a:schemeClr>
          </a:solidFill>
          <a:latin typeface="+mn-lt"/>
        </a:defRPr>
      </a:lvl1pPr>
    </p:titleStyle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36.xml"/><Relationship Id="rId117" Type="http://schemas.openxmlformats.org/officeDocument/2006/relationships/image" Target="../media/image266.emf"/><Relationship Id="rId21" Type="http://schemas.openxmlformats.org/officeDocument/2006/relationships/image" Target="../media/image223.emf"/><Relationship Id="rId42" Type="http://schemas.openxmlformats.org/officeDocument/2006/relationships/customXml" Target="../ink/ink344.xml"/><Relationship Id="rId47" Type="http://schemas.openxmlformats.org/officeDocument/2006/relationships/image" Target="../media/image236.emf"/><Relationship Id="rId63" Type="http://schemas.openxmlformats.org/officeDocument/2006/relationships/image" Target="../media/image244.emf"/><Relationship Id="rId68" Type="http://schemas.openxmlformats.org/officeDocument/2006/relationships/customXml" Target="../ink/ink357.xml"/><Relationship Id="rId84" Type="http://schemas.openxmlformats.org/officeDocument/2006/relationships/customXml" Target="../ink/ink365.xml"/><Relationship Id="rId89" Type="http://schemas.openxmlformats.org/officeDocument/2006/relationships/image" Target="../media/image257.emf"/><Relationship Id="rId112" Type="http://schemas.openxmlformats.org/officeDocument/2006/relationships/customXml" Target="../ink/ink375.xml"/><Relationship Id="rId16" Type="http://schemas.openxmlformats.org/officeDocument/2006/relationships/customXml" Target="../ink/ink331.xml"/><Relationship Id="rId107" Type="http://schemas.openxmlformats.org/officeDocument/2006/relationships/image" Target="../media/image618.emf"/><Relationship Id="rId11" Type="http://schemas.openxmlformats.org/officeDocument/2006/relationships/image" Target="../media/image218.emf"/><Relationship Id="rId32" Type="http://schemas.openxmlformats.org/officeDocument/2006/relationships/customXml" Target="../ink/ink339.xml"/><Relationship Id="rId37" Type="http://schemas.openxmlformats.org/officeDocument/2006/relationships/image" Target="../media/image231.emf"/><Relationship Id="rId53" Type="http://schemas.openxmlformats.org/officeDocument/2006/relationships/image" Target="../media/image239.emf"/><Relationship Id="rId58" Type="http://schemas.openxmlformats.org/officeDocument/2006/relationships/customXml" Target="../ink/ink352.xml"/><Relationship Id="rId74" Type="http://schemas.openxmlformats.org/officeDocument/2006/relationships/customXml" Target="../ink/ink360.xml"/><Relationship Id="rId79" Type="http://schemas.openxmlformats.org/officeDocument/2006/relationships/image" Target="../media/image252.emf"/><Relationship Id="rId123" Type="http://schemas.openxmlformats.org/officeDocument/2006/relationships/image" Target="../media/image269.emf"/><Relationship Id="rId128" Type="http://schemas.openxmlformats.org/officeDocument/2006/relationships/customXml" Target="../ink/ink383.xml"/><Relationship Id="rId5" Type="http://schemas.openxmlformats.org/officeDocument/2006/relationships/image" Target="../media/image215.emf"/><Relationship Id="rId90" Type="http://schemas.openxmlformats.org/officeDocument/2006/relationships/customXml" Target="../ink/ink368.xml"/><Relationship Id="rId95" Type="http://schemas.openxmlformats.org/officeDocument/2006/relationships/image" Target="../media/image260.emf"/><Relationship Id="rId22" Type="http://schemas.openxmlformats.org/officeDocument/2006/relationships/customXml" Target="../ink/ink334.xml"/><Relationship Id="rId27" Type="http://schemas.openxmlformats.org/officeDocument/2006/relationships/image" Target="../media/image226.emf"/><Relationship Id="rId43" Type="http://schemas.openxmlformats.org/officeDocument/2006/relationships/image" Target="../media/image234.emf"/><Relationship Id="rId48" Type="http://schemas.openxmlformats.org/officeDocument/2006/relationships/customXml" Target="../ink/ink347.xml"/><Relationship Id="rId64" Type="http://schemas.openxmlformats.org/officeDocument/2006/relationships/customXml" Target="../ink/ink355.xml"/><Relationship Id="rId69" Type="http://schemas.openxmlformats.org/officeDocument/2006/relationships/image" Target="../media/image247.emf"/><Relationship Id="rId113" Type="http://schemas.openxmlformats.org/officeDocument/2006/relationships/image" Target="../media/image264.emf"/><Relationship Id="rId118" Type="http://schemas.openxmlformats.org/officeDocument/2006/relationships/customXml" Target="../ink/ink378.xml"/><Relationship Id="rId80" Type="http://schemas.openxmlformats.org/officeDocument/2006/relationships/customXml" Target="../ink/ink363.xml"/><Relationship Id="rId85" Type="http://schemas.openxmlformats.org/officeDocument/2006/relationships/image" Target="../media/image255.emf"/><Relationship Id="rId12" Type="http://schemas.openxmlformats.org/officeDocument/2006/relationships/customXml" Target="../ink/ink329.xml"/><Relationship Id="rId17" Type="http://schemas.openxmlformats.org/officeDocument/2006/relationships/image" Target="../media/image221.emf"/><Relationship Id="rId33" Type="http://schemas.openxmlformats.org/officeDocument/2006/relationships/image" Target="../media/image229.emf"/><Relationship Id="rId38" Type="http://schemas.openxmlformats.org/officeDocument/2006/relationships/customXml" Target="../ink/ink342.xml"/><Relationship Id="rId59" Type="http://schemas.openxmlformats.org/officeDocument/2006/relationships/image" Target="../media/image242.emf"/><Relationship Id="rId108" Type="http://schemas.openxmlformats.org/officeDocument/2006/relationships/customXml" Target="../ink/ink373.xml"/><Relationship Id="rId124" Type="http://schemas.openxmlformats.org/officeDocument/2006/relationships/customXml" Target="../ink/ink381.xml"/><Relationship Id="rId129" Type="http://schemas.openxmlformats.org/officeDocument/2006/relationships/image" Target="../media/image272.emf"/><Relationship Id="rId54" Type="http://schemas.openxmlformats.org/officeDocument/2006/relationships/customXml" Target="../ink/ink350.xml"/><Relationship Id="rId70" Type="http://schemas.openxmlformats.org/officeDocument/2006/relationships/customXml" Target="../ink/ink358.xml"/><Relationship Id="rId75" Type="http://schemas.openxmlformats.org/officeDocument/2006/relationships/image" Target="../media/image250.emf"/><Relationship Id="rId91" Type="http://schemas.openxmlformats.org/officeDocument/2006/relationships/image" Target="../media/image258.emf"/><Relationship Id="rId96" Type="http://schemas.openxmlformats.org/officeDocument/2006/relationships/customXml" Target="../ink/ink37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6.xml"/><Relationship Id="rId23" Type="http://schemas.openxmlformats.org/officeDocument/2006/relationships/image" Target="../media/image224.emf"/><Relationship Id="rId28" Type="http://schemas.openxmlformats.org/officeDocument/2006/relationships/customXml" Target="../ink/ink337.xml"/><Relationship Id="rId49" Type="http://schemas.openxmlformats.org/officeDocument/2006/relationships/image" Target="../media/image237.emf"/><Relationship Id="rId114" Type="http://schemas.openxmlformats.org/officeDocument/2006/relationships/customXml" Target="../ink/ink376.xml"/><Relationship Id="rId119" Type="http://schemas.openxmlformats.org/officeDocument/2006/relationships/image" Target="../media/image267.emf"/><Relationship Id="rId44" Type="http://schemas.openxmlformats.org/officeDocument/2006/relationships/customXml" Target="../ink/ink345.xml"/><Relationship Id="rId60" Type="http://schemas.openxmlformats.org/officeDocument/2006/relationships/customXml" Target="../ink/ink353.xml"/><Relationship Id="rId65" Type="http://schemas.openxmlformats.org/officeDocument/2006/relationships/image" Target="../media/image245.emf"/><Relationship Id="rId81" Type="http://schemas.openxmlformats.org/officeDocument/2006/relationships/image" Target="../media/image253.emf"/><Relationship Id="rId86" Type="http://schemas.openxmlformats.org/officeDocument/2006/relationships/customXml" Target="../ink/ink366.xml"/><Relationship Id="rId130" Type="http://schemas.openxmlformats.org/officeDocument/2006/relationships/customXml" Target="../ink/ink384.xml"/><Relationship Id="rId4" Type="http://schemas.openxmlformats.org/officeDocument/2006/relationships/customXml" Target="../ink/ink325.xml"/><Relationship Id="rId9" Type="http://schemas.openxmlformats.org/officeDocument/2006/relationships/image" Target="../media/image217.emf"/><Relationship Id="rId13" Type="http://schemas.openxmlformats.org/officeDocument/2006/relationships/image" Target="../media/image219.emf"/><Relationship Id="rId18" Type="http://schemas.openxmlformats.org/officeDocument/2006/relationships/customXml" Target="../ink/ink332.xml"/><Relationship Id="rId39" Type="http://schemas.openxmlformats.org/officeDocument/2006/relationships/image" Target="../media/image232.emf"/><Relationship Id="rId109" Type="http://schemas.openxmlformats.org/officeDocument/2006/relationships/image" Target="../media/image262.emf"/><Relationship Id="rId34" Type="http://schemas.openxmlformats.org/officeDocument/2006/relationships/customXml" Target="../ink/ink340.xml"/><Relationship Id="rId50" Type="http://schemas.openxmlformats.org/officeDocument/2006/relationships/customXml" Target="../ink/ink348.xml"/><Relationship Id="rId55" Type="http://schemas.openxmlformats.org/officeDocument/2006/relationships/image" Target="../media/image240.emf"/><Relationship Id="rId76" Type="http://schemas.openxmlformats.org/officeDocument/2006/relationships/customXml" Target="../ink/ink361.xml"/><Relationship Id="rId97" Type="http://schemas.openxmlformats.org/officeDocument/2006/relationships/image" Target="../media/image261.emf"/><Relationship Id="rId120" Type="http://schemas.openxmlformats.org/officeDocument/2006/relationships/customXml" Target="../ink/ink379.xml"/><Relationship Id="rId125" Type="http://schemas.openxmlformats.org/officeDocument/2006/relationships/image" Target="../media/image270.emf"/><Relationship Id="rId7" Type="http://schemas.openxmlformats.org/officeDocument/2006/relationships/image" Target="../media/image216.emf"/><Relationship Id="rId71" Type="http://schemas.openxmlformats.org/officeDocument/2006/relationships/image" Target="../media/image248.emf"/><Relationship Id="rId92" Type="http://schemas.openxmlformats.org/officeDocument/2006/relationships/customXml" Target="../ink/ink369.xml"/><Relationship Id="rId2" Type="http://schemas.openxmlformats.org/officeDocument/2006/relationships/customXml" Target="../ink/ink324.xml"/><Relationship Id="rId29" Type="http://schemas.openxmlformats.org/officeDocument/2006/relationships/image" Target="../media/image227.emf"/><Relationship Id="rId24" Type="http://schemas.openxmlformats.org/officeDocument/2006/relationships/customXml" Target="../ink/ink335.xml"/><Relationship Id="rId40" Type="http://schemas.openxmlformats.org/officeDocument/2006/relationships/customXml" Target="../ink/ink343.xml"/><Relationship Id="rId45" Type="http://schemas.openxmlformats.org/officeDocument/2006/relationships/image" Target="../media/image235.emf"/><Relationship Id="rId66" Type="http://schemas.openxmlformats.org/officeDocument/2006/relationships/customXml" Target="../ink/ink356.xml"/><Relationship Id="rId87" Type="http://schemas.openxmlformats.org/officeDocument/2006/relationships/image" Target="../media/image256.emf"/><Relationship Id="rId110" Type="http://schemas.openxmlformats.org/officeDocument/2006/relationships/customXml" Target="../ink/ink374.xml"/><Relationship Id="rId115" Type="http://schemas.openxmlformats.org/officeDocument/2006/relationships/image" Target="../media/image265.emf"/><Relationship Id="rId131" Type="http://schemas.openxmlformats.org/officeDocument/2006/relationships/image" Target="../media/image273.emf"/><Relationship Id="rId61" Type="http://schemas.openxmlformats.org/officeDocument/2006/relationships/image" Target="../media/image243.emf"/><Relationship Id="rId82" Type="http://schemas.openxmlformats.org/officeDocument/2006/relationships/customXml" Target="../ink/ink364.xml"/><Relationship Id="rId19" Type="http://schemas.openxmlformats.org/officeDocument/2006/relationships/image" Target="../media/image222.emf"/><Relationship Id="rId14" Type="http://schemas.openxmlformats.org/officeDocument/2006/relationships/customXml" Target="../ink/ink330.xml"/><Relationship Id="rId30" Type="http://schemas.openxmlformats.org/officeDocument/2006/relationships/customXml" Target="../ink/ink338.xml"/><Relationship Id="rId35" Type="http://schemas.openxmlformats.org/officeDocument/2006/relationships/image" Target="../media/image230.emf"/><Relationship Id="rId56" Type="http://schemas.openxmlformats.org/officeDocument/2006/relationships/customXml" Target="../ink/ink351.xml"/><Relationship Id="rId77" Type="http://schemas.openxmlformats.org/officeDocument/2006/relationships/image" Target="../media/image251.emf"/><Relationship Id="rId126" Type="http://schemas.openxmlformats.org/officeDocument/2006/relationships/customXml" Target="../ink/ink382.xml"/><Relationship Id="rId8" Type="http://schemas.openxmlformats.org/officeDocument/2006/relationships/customXml" Target="../ink/ink327.xml"/><Relationship Id="rId51" Type="http://schemas.openxmlformats.org/officeDocument/2006/relationships/image" Target="../media/image238.emf"/><Relationship Id="rId72" Type="http://schemas.openxmlformats.org/officeDocument/2006/relationships/customXml" Target="../ink/ink359.xml"/><Relationship Id="rId93" Type="http://schemas.openxmlformats.org/officeDocument/2006/relationships/image" Target="../media/image259.emf"/><Relationship Id="rId98" Type="http://schemas.openxmlformats.org/officeDocument/2006/relationships/customXml" Target="../ink/ink372.xml"/><Relationship Id="rId121" Type="http://schemas.openxmlformats.org/officeDocument/2006/relationships/image" Target="../media/image268.emf"/><Relationship Id="rId3" Type="http://schemas.openxmlformats.org/officeDocument/2006/relationships/image" Target="../media/image214.emf"/><Relationship Id="rId25" Type="http://schemas.openxmlformats.org/officeDocument/2006/relationships/image" Target="../media/image225.emf"/><Relationship Id="rId46" Type="http://schemas.openxmlformats.org/officeDocument/2006/relationships/customXml" Target="../ink/ink346.xml"/><Relationship Id="rId67" Type="http://schemas.openxmlformats.org/officeDocument/2006/relationships/image" Target="../media/image246.emf"/><Relationship Id="rId116" Type="http://schemas.openxmlformats.org/officeDocument/2006/relationships/customXml" Target="../ink/ink377.xml"/><Relationship Id="rId20" Type="http://schemas.openxmlformats.org/officeDocument/2006/relationships/customXml" Target="../ink/ink333.xml"/><Relationship Id="rId41" Type="http://schemas.openxmlformats.org/officeDocument/2006/relationships/image" Target="../media/image233.emf"/><Relationship Id="rId62" Type="http://schemas.openxmlformats.org/officeDocument/2006/relationships/customXml" Target="../ink/ink354.xml"/><Relationship Id="rId83" Type="http://schemas.openxmlformats.org/officeDocument/2006/relationships/image" Target="../media/image254.emf"/><Relationship Id="rId88" Type="http://schemas.openxmlformats.org/officeDocument/2006/relationships/customXml" Target="../ink/ink367.xml"/><Relationship Id="rId111" Type="http://schemas.openxmlformats.org/officeDocument/2006/relationships/image" Target="../media/image263.emf"/><Relationship Id="rId15" Type="http://schemas.openxmlformats.org/officeDocument/2006/relationships/image" Target="../media/image220.emf"/><Relationship Id="rId36" Type="http://schemas.openxmlformats.org/officeDocument/2006/relationships/customXml" Target="../ink/ink341.xml"/><Relationship Id="rId57" Type="http://schemas.openxmlformats.org/officeDocument/2006/relationships/image" Target="../media/image241.emf"/><Relationship Id="rId127" Type="http://schemas.openxmlformats.org/officeDocument/2006/relationships/image" Target="../media/image271.emf"/><Relationship Id="rId10" Type="http://schemas.openxmlformats.org/officeDocument/2006/relationships/customXml" Target="../ink/ink328.xml"/><Relationship Id="rId31" Type="http://schemas.openxmlformats.org/officeDocument/2006/relationships/image" Target="../media/image228.emf"/><Relationship Id="rId52" Type="http://schemas.openxmlformats.org/officeDocument/2006/relationships/customXml" Target="../ink/ink349.xml"/><Relationship Id="rId73" Type="http://schemas.openxmlformats.org/officeDocument/2006/relationships/image" Target="../media/image249.emf"/><Relationship Id="rId78" Type="http://schemas.openxmlformats.org/officeDocument/2006/relationships/customXml" Target="../ink/ink362.xml"/><Relationship Id="rId94" Type="http://schemas.openxmlformats.org/officeDocument/2006/relationships/customXml" Target="../ink/ink370.xml"/><Relationship Id="rId122" Type="http://schemas.openxmlformats.org/officeDocument/2006/relationships/customXml" Target="../ink/ink380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5.emf"/><Relationship Id="rId117" Type="http://schemas.openxmlformats.org/officeDocument/2006/relationships/customXml" Target="../ink/ink442.xml"/><Relationship Id="rId21" Type="http://schemas.openxmlformats.org/officeDocument/2006/relationships/customXml" Target="../ink/ink394.xml"/><Relationship Id="rId42" Type="http://schemas.openxmlformats.org/officeDocument/2006/relationships/image" Target="../media/image233.emf"/><Relationship Id="rId47" Type="http://schemas.openxmlformats.org/officeDocument/2006/relationships/customXml" Target="../ink/ink407.xml"/><Relationship Id="rId63" Type="http://schemas.openxmlformats.org/officeDocument/2006/relationships/customXml" Target="../ink/ink415.xml"/><Relationship Id="rId68" Type="http://schemas.openxmlformats.org/officeDocument/2006/relationships/image" Target="../media/image246.emf"/><Relationship Id="rId84" Type="http://schemas.openxmlformats.org/officeDocument/2006/relationships/image" Target="../media/image254.emf"/><Relationship Id="rId89" Type="http://schemas.openxmlformats.org/officeDocument/2006/relationships/customXml" Target="../ink/ink428.xml"/><Relationship Id="rId112" Type="http://schemas.openxmlformats.org/officeDocument/2006/relationships/image" Target="../media/image268.emf"/><Relationship Id="rId16" Type="http://schemas.openxmlformats.org/officeDocument/2006/relationships/image" Target="../media/image220.emf"/><Relationship Id="rId107" Type="http://schemas.openxmlformats.org/officeDocument/2006/relationships/customXml" Target="../ink/ink437.xml"/><Relationship Id="rId11" Type="http://schemas.openxmlformats.org/officeDocument/2006/relationships/customXml" Target="../ink/ink389.xml"/><Relationship Id="rId32" Type="http://schemas.openxmlformats.org/officeDocument/2006/relationships/image" Target="../media/image228.emf"/><Relationship Id="rId37" Type="http://schemas.openxmlformats.org/officeDocument/2006/relationships/customXml" Target="../ink/ink402.xml"/><Relationship Id="rId53" Type="http://schemas.openxmlformats.org/officeDocument/2006/relationships/customXml" Target="../ink/ink410.xml"/><Relationship Id="rId58" Type="http://schemas.openxmlformats.org/officeDocument/2006/relationships/image" Target="../media/image241.emf"/><Relationship Id="rId74" Type="http://schemas.openxmlformats.org/officeDocument/2006/relationships/image" Target="../media/image249.emf"/><Relationship Id="rId79" Type="http://schemas.openxmlformats.org/officeDocument/2006/relationships/customXml" Target="../ink/ink423.xml"/><Relationship Id="rId102" Type="http://schemas.openxmlformats.org/officeDocument/2006/relationships/image" Target="../media/image263.emf"/><Relationship Id="rId5" Type="http://schemas.openxmlformats.org/officeDocument/2006/relationships/customXml" Target="../ink/ink386.xml"/><Relationship Id="rId90" Type="http://schemas.openxmlformats.org/officeDocument/2006/relationships/image" Target="../media/image257.emf"/><Relationship Id="rId95" Type="http://schemas.openxmlformats.org/officeDocument/2006/relationships/customXml" Target="../ink/ink431.xml"/><Relationship Id="rId22" Type="http://schemas.openxmlformats.org/officeDocument/2006/relationships/image" Target="../media/image223.emf"/><Relationship Id="rId27" Type="http://schemas.openxmlformats.org/officeDocument/2006/relationships/customXml" Target="../ink/ink397.xml"/><Relationship Id="rId43" Type="http://schemas.openxmlformats.org/officeDocument/2006/relationships/customXml" Target="../ink/ink405.xml"/><Relationship Id="rId48" Type="http://schemas.openxmlformats.org/officeDocument/2006/relationships/image" Target="../media/image236.emf"/><Relationship Id="rId64" Type="http://schemas.openxmlformats.org/officeDocument/2006/relationships/image" Target="../media/image244.emf"/><Relationship Id="rId69" Type="http://schemas.openxmlformats.org/officeDocument/2006/relationships/customXml" Target="../ink/ink418.xml"/><Relationship Id="rId113" Type="http://schemas.openxmlformats.org/officeDocument/2006/relationships/customXml" Target="../ink/ink440.xml"/><Relationship Id="rId118" Type="http://schemas.openxmlformats.org/officeDocument/2006/relationships/image" Target="../media/image271.emf"/><Relationship Id="rId80" Type="http://schemas.openxmlformats.org/officeDocument/2006/relationships/image" Target="../media/image252.emf"/><Relationship Id="rId85" Type="http://schemas.openxmlformats.org/officeDocument/2006/relationships/customXml" Target="../ink/ink426.xml"/><Relationship Id="rId12" Type="http://schemas.openxmlformats.org/officeDocument/2006/relationships/image" Target="../media/image218.emf"/><Relationship Id="rId17" Type="http://schemas.openxmlformats.org/officeDocument/2006/relationships/customXml" Target="../ink/ink392.xml"/><Relationship Id="rId33" Type="http://schemas.openxmlformats.org/officeDocument/2006/relationships/customXml" Target="../ink/ink400.xml"/><Relationship Id="rId38" Type="http://schemas.openxmlformats.org/officeDocument/2006/relationships/image" Target="../media/image231.emf"/><Relationship Id="rId59" Type="http://schemas.openxmlformats.org/officeDocument/2006/relationships/customXml" Target="../ink/ink413.xml"/><Relationship Id="rId103" Type="http://schemas.openxmlformats.org/officeDocument/2006/relationships/customXml" Target="../ink/ink435.xml"/><Relationship Id="rId108" Type="http://schemas.openxmlformats.org/officeDocument/2006/relationships/image" Target="../media/image266.emf"/><Relationship Id="rId54" Type="http://schemas.openxmlformats.org/officeDocument/2006/relationships/image" Target="../media/image239.emf"/><Relationship Id="rId70" Type="http://schemas.openxmlformats.org/officeDocument/2006/relationships/image" Target="../media/image247.emf"/><Relationship Id="rId75" Type="http://schemas.openxmlformats.org/officeDocument/2006/relationships/customXml" Target="../ink/ink421.xml"/><Relationship Id="rId91" Type="http://schemas.openxmlformats.org/officeDocument/2006/relationships/customXml" Target="../ink/ink429.xml"/><Relationship Id="rId96" Type="http://schemas.openxmlformats.org/officeDocument/2006/relationships/image" Target="../media/image2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emf"/><Relationship Id="rId23" Type="http://schemas.openxmlformats.org/officeDocument/2006/relationships/customXml" Target="../ink/ink395.xml"/><Relationship Id="rId28" Type="http://schemas.openxmlformats.org/officeDocument/2006/relationships/image" Target="../media/image226.emf"/><Relationship Id="rId49" Type="http://schemas.openxmlformats.org/officeDocument/2006/relationships/customXml" Target="../ink/ink408.xml"/><Relationship Id="rId114" Type="http://schemas.openxmlformats.org/officeDocument/2006/relationships/image" Target="../media/image269.emf"/><Relationship Id="rId119" Type="http://schemas.openxmlformats.org/officeDocument/2006/relationships/customXml" Target="../ink/ink443.xml"/><Relationship Id="rId44" Type="http://schemas.openxmlformats.org/officeDocument/2006/relationships/image" Target="../media/image234.emf"/><Relationship Id="rId60" Type="http://schemas.openxmlformats.org/officeDocument/2006/relationships/image" Target="../media/image242.emf"/><Relationship Id="rId65" Type="http://schemas.openxmlformats.org/officeDocument/2006/relationships/customXml" Target="../ink/ink416.xml"/><Relationship Id="rId81" Type="http://schemas.openxmlformats.org/officeDocument/2006/relationships/customXml" Target="../ink/ink424.xml"/><Relationship Id="rId86" Type="http://schemas.openxmlformats.org/officeDocument/2006/relationships/image" Target="../media/image255.emf"/><Relationship Id="rId4" Type="http://schemas.openxmlformats.org/officeDocument/2006/relationships/image" Target="../media/image214.emf"/><Relationship Id="rId9" Type="http://schemas.openxmlformats.org/officeDocument/2006/relationships/customXml" Target="../ink/ink388.xml"/><Relationship Id="rId13" Type="http://schemas.openxmlformats.org/officeDocument/2006/relationships/customXml" Target="../ink/ink390.xml"/><Relationship Id="rId18" Type="http://schemas.openxmlformats.org/officeDocument/2006/relationships/image" Target="../media/image221.emf"/><Relationship Id="rId39" Type="http://schemas.openxmlformats.org/officeDocument/2006/relationships/customXml" Target="../ink/ink403.xml"/><Relationship Id="rId109" Type="http://schemas.openxmlformats.org/officeDocument/2006/relationships/customXml" Target="../ink/ink438.xml"/><Relationship Id="rId34" Type="http://schemas.openxmlformats.org/officeDocument/2006/relationships/image" Target="../media/image229.emf"/><Relationship Id="rId50" Type="http://schemas.openxmlformats.org/officeDocument/2006/relationships/image" Target="../media/image237.emf"/><Relationship Id="rId55" Type="http://schemas.openxmlformats.org/officeDocument/2006/relationships/customXml" Target="../ink/ink411.xml"/><Relationship Id="rId76" Type="http://schemas.openxmlformats.org/officeDocument/2006/relationships/image" Target="../media/image250.emf"/><Relationship Id="rId97" Type="http://schemas.openxmlformats.org/officeDocument/2006/relationships/customXml" Target="../ink/ink432.xml"/><Relationship Id="rId104" Type="http://schemas.openxmlformats.org/officeDocument/2006/relationships/image" Target="../media/image264.emf"/><Relationship Id="rId120" Type="http://schemas.openxmlformats.org/officeDocument/2006/relationships/image" Target="../media/image272.emf"/><Relationship Id="rId7" Type="http://schemas.openxmlformats.org/officeDocument/2006/relationships/customXml" Target="../ink/ink387.xml"/><Relationship Id="rId71" Type="http://schemas.openxmlformats.org/officeDocument/2006/relationships/customXml" Target="../ink/ink419.xml"/><Relationship Id="rId92" Type="http://schemas.openxmlformats.org/officeDocument/2006/relationships/image" Target="../media/image258.emf"/><Relationship Id="rId2" Type="http://schemas.openxmlformats.org/officeDocument/2006/relationships/image" Target="../media/image5.png"/><Relationship Id="rId29" Type="http://schemas.openxmlformats.org/officeDocument/2006/relationships/customXml" Target="../ink/ink398.xml"/><Relationship Id="rId24" Type="http://schemas.openxmlformats.org/officeDocument/2006/relationships/image" Target="../media/image224.emf"/><Relationship Id="rId40" Type="http://schemas.openxmlformats.org/officeDocument/2006/relationships/image" Target="../media/image232.emf"/><Relationship Id="rId45" Type="http://schemas.openxmlformats.org/officeDocument/2006/relationships/customXml" Target="../ink/ink406.xml"/><Relationship Id="rId66" Type="http://schemas.openxmlformats.org/officeDocument/2006/relationships/image" Target="../media/image245.emf"/><Relationship Id="rId87" Type="http://schemas.openxmlformats.org/officeDocument/2006/relationships/customXml" Target="../ink/ink427.xml"/><Relationship Id="rId110" Type="http://schemas.openxmlformats.org/officeDocument/2006/relationships/image" Target="../media/image267.emf"/><Relationship Id="rId115" Type="http://schemas.openxmlformats.org/officeDocument/2006/relationships/customXml" Target="../ink/ink441.xml"/><Relationship Id="rId61" Type="http://schemas.openxmlformats.org/officeDocument/2006/relationships/customXml" Target="../ink/ink414.xml"/><Relationship Id="rId82" Type="http://schemas.openxmlformats.org/officeDocument/2006/relationships/image" Target="../media/image253.emf"/><Relationship Id="rId19" Type="http://schemas.openxmlformats.org/officeDocument/2006/relationships/customXml" Target="../ink/ink393.xml"/><Relationship Id="rId14" Type="http://schemas.openxmlformats.org/officeDocument/2006/relationships/image" Target="../media/image219.emf"/><Relationship Id="rId30" Type="http://schemas.openxmlformats.org/officeDocument/2006/relationships/image" Target="../media/image227.emf"/><Relationship Id="rId35" Type="http://schemas.openxmlformats.org/officeDocument/2006/relationships/customXml" Target="../ink/ink401.xml"/><Relationship Id="rId56" Type="http://schemas.openxmlformats.org/officeDocument/2006/relationships/image" Target="../media/image240.emf"/><Relationship Id="rId77" Type="http://schemas.openxmlformats.org/officeDocument/2006/relationships/customXml" Target="../ink/ink422.xml"/><Relationship Id="rId100" Type="http://schemas.openxmlformats.org/officeDocument/2006/relationships/image" Target="../media/image262.emf"/><Relationship Id="rId105" Type="http://schemas.openxmlformats.org/officeDocument/2006/relationships/customXml" Target="../ink/ink436.xml"/><Relationship Id="rId8" Type="http://schemas.openxmlformats.org/officeDocument/2006/relationships/image" Target="../media/image216.emf"/><Relationship Id="rId51" Type="http://schemas.openxmlformats.org/officeDocument/2006/relationships/customXml" Target="../ink/ink409.xml"/><Relationship Id="rId72" Type="http://schemas.openxmlformats.org/officeDocument/2006/relationships/image" Target="../media/image248.emf"/><Relationship Id="rId93" Type="http://schemas.openxmlformats.org/officeDocument/2006/relationships/customXml" Target="../ink/ink430.xml"/><Relationship Id="rId98" Type="http://schemas.openxmlformats.org/officeDocument/2006/relationships/image" Target="../media/image261.emf"/><Relationship Id="rId121" Type="http://schemas.openxmlformats.org/officeDocument/2006/relationships/customXml" Target="../ink/ink444.xml"/><Relationship Id="rId3" Type="http://schemas.openxmlformats.org/officeDocument/2006/relationships/customXml" Target="../ink/ink385.xml"/><Relationship Id="rId25" Type="http://schemas.openxmlformats.org/officeDocument/2006/relationships/customXml" Target="../ink/ink396.xml"/><Relationship Id="rId46" Type="http://schemas.openxmlformats.org/officeDocument/2006/relationships/image" Target="../media/image235.emf"/><Relationship Id="rId67" Type="http://schemas.openxmlformats.org/officeDocument/2006/relationships/customXml" Target="../ink/ink417.xml"/><Relationship Id="rId116" Type="http://schemas.openxmlformats.org/officeDocument/2006/relationships/image" Target="../media/image270.emf"/><Relationship Id="rId20" Type="http://schemas.openxmlformats.org/officeDocument/2006/relationships/image" Target="../media/image222.emf"/><Relationship Id="rId41" Type="http://schemas.openxmlformats.org/officeDocument/2006/relationships/customXml" Target="../ink/ink404.xml"/><Relationship Id="rId62" Type="http://schemas.openxmlformats.org/officeDocument/2006/relationships/image" Target="../media/image243.emf"/><Relationship Id="rId83" Type="http://schemas.openxmlformats.org/officeDocument/2006/relationships/customXml" Target="../ink/ink425.xml"/><Relationship Id="rId88" Type="http://schemas.openxmlformats.org/officeDocument/2006/relationships/image" Target="../media/image256.emf"/><Relationship Id="rId111" Type="http://schemas.openxmlformats.org/officeDocument/2006/relationships/customXml" Target="../ink/ink439.xml"/><Relationship Id="rId15" Type="http://schemas.openxmlformats.org/officeDocument/2006/relationships/customXml" Target="../ink/ink391.xml"/><Relationship Id="rId36" Type="http://schemas.openxmlformats.org/officeDocument/2006/relationships/image" Target="../media/image230.emf"/><Relationship Id="rId57" Type="http://schemas.openxmlformats.org/officeDocument/2006/relationships/customXml" Target="../ink/ink412.xml"/><Relationship Id="rId106" Type="http://schemas.openxmlformats.org/officeDocument/2006/relationships/image" Target="../media/image265.emf"/><Relationship Id="rId10" Type="http://schemas.openxmlformats.org/officeDocument/2006/relationships/image" Target="../media/image217.emf"/><Relationship Id="rId31" Type="http://schemas.openxmlformats.org/officeDocument/2006/relationships/customXml" Target="../ink/ink399.xml"/><Relationship Id="rId52" Type="http://schemas.openxmlformats.org/officeDocument/2006/relationships/image" Target="../media/image238.emf"/><Relationship Id="rId73" Type="http://schemas.openxmlformats.org/officeDocument/2006/relationships/customXml" Target="../ink/ink420.xml"/><Relationship Id="rId78" Type="http://schemas.openxmlformats.org/officeDocument/2006/relationships/image" Target="../media/image251.emf"/><Relationship Id="rId94" Type="http://schemas.openxmlformats.org/officeDocument/2006/relationships/image" Target="../media/image259.emf"/><Relationship Id="rId99" Type="http://schemas.openxmlformats.org/officeDocument/2006/relationships/customXml" Target="../ink/ink433.xml"/><Relationship Id="rId101" Type="http://schemas.openxmlformats.org/officeDocument/2006/relationships/customXml" Target="../ink/ink434.xml"/><Relationship Id="rId122" Type="http://schemas.openxmlformats.org/officeDocument/2006/relationships/image" Target="../media/image273.emf"/></Relationships>
</file>

<file path=ppt/slides/_rels/slide14.xml.rels><?xml version="1.0" encoding="UTF-8" standalone="yes"?>
<Relationships xmlns="http://schemas.openxmlformats.org/package/2006/relationships"><Relationship Id="rId299" Type="http://schemas.openxmlformats.org/officeDocument/2006/relationships/customXml" Target="../ink/ink530.xml"/><Relationship Id="rId159" Type="http://schemas.openxmlformats.org/officeDocument/2006/relationships/image" Target="../media/image821.emf"/><Relationship Id="rId21" Type="http://schemas.openxmlformats.org/officeDocument/2006/relationships/image" Target="../media/image752.emf"/><Relationship Id="rId324" Type="http://schemas.openxmlformats.org/officeDocument/2006/relationships/customXml" Target="../ink/ink550.xml"/><Relationship Id="rId63" Type="http://schemas.openxmlformats.org/officeDocument/2006/relationships/image" Target="../media/image773.emf"/><Relationship Id="rId366" Type="http://schemas.openxmlformats.org/officeDocument/2006/relationships/image" Target="../media/image279.emf"/><Relationship Id="rId170" Type="http://schemas.openxmlformats.org/officeDocument/2006/relationships/image" Target="../media/image826.emf"/><Relationship Id="rId226" Type="http://schemas.openxmlformats.org/officeDocument/2006/relationships/customXml" Target="../ink/ink492.xml"/><Relationship Id="rId268" Type="http://schemas.openxmlformats.org/officeDocument/2006/relationships/image" Target="../media/image874.emf"/><Relationship Id="rId128" Type="http://schemas.openxmlformats.org/officeDocument/2006/relationships/customXml" Target="../ink/ink446.xml"/><Relationship Id="rId335" Type="http://schemas.openxmlformats.org/officeDocument/2006/relationships/customXml" Target="../ink/ink561.xml"/><Relationship Id="rId181" Type="http://schemas.openxmlformats.org/officeDocument/2006/relationships/customXml" Target="../ink/ink471.xml"/><Relationship Id="rId237" Type="http://schemas.openxmlformats.org/officeDocument/2006/relationships/customXml" Target="../ink/ink498.xml"/><Relationship Id="rId5" Type="http://schemas.openxmlformats.org/officeDocument/2006/relationships/image" Target="../media/image744.emf"/><Relationship Id="rId279" Type="http://schemas.openxmlformats.org/officeDocument/2006/relationships/customXml" Target="../ink/ink520.xml"/><Relationship Id="rId139" Type="http://schemas.openxmlformats.org/officeDocument/2006/relationships/image" Target="../media/image811.emf"/><Relationship Id="rId290" Type="http://schemas.openxmlformats.org/officeDocument/2006/relationships/image" Target="../media/image884.emf"/><Relationship Id="rId304" Type="http://schemas.openxmlformats.org/officeDocument/2006/relationships/image" Target="../media/image891.emf"/><Relationship Id="rId43" Type="http://schemas.openxmlformats.org/officeDocument/2006/relationships/image" Target="../media/image763.emf"/><Relationship Id="rId346" Type="http://schemas.openxmlformats.org/officeDocument/2006/relationships/customXml" Target="../ink/ink572.xml"/><Relationship Id="rId150" Type="http://schemas.openxmlformats.org/officeDocument/2006/relationships/customXml" Target="../ink/ink455.xml"/><Relationship Id="rId192" Type="http://schemas.openxmlformats.org/officeDocument/2006/relationships/image" Target="../media/image837.emf"/><Relationship Id="rId206" Type="http://schemas.openxmlformats.org/officeDocument/2006/relationships/image" Target="../media/image844.emf"/><Relationship Id="rId85" Type="http://schemas.openxmlformats.org/officeDocument/2006/relationships/image" Target="../media/image784.emf"/><Relationship Id="rId248" Type="http://schemas.openxmlformats.org/officeDocument/2006/relationships/image" Target="../media/image864.emf"/><Relationship Id="rId280" Type="http://schemas.openxmlformats.org/officeDocument/2006/relationships/image" Target="../media/image879.emf"/><Relationship Id="rId315" Type="http://schemas.openxmlformats.org/officeDocument/2006/relationships/customXml" Target="../ink/ink541.xml"/><Relationship Id="rId33" Type="http://schemas.openxmlformats.org/officeDocument/2006/relationships/image" Target="../media/image758.emf"/><Relationship Id="rId336" Type="http://schemas.openxmlformats.org/officeDocument/2006/relationships/customXml" Target="../ink/ink562.xml"/><Relationship Id="rId357" Type="http://schemas.openxmlformats.org/officeDocument/2006/relationships/customXml" Target="../ink/ink583.xml"/><Relationship Id="rId140" Type="http://schemas.openxmlformats.org/officeDocument/2006/relationships/customXml" Target="../ink/ink450.xml"/><Relationship Id="rId161" Type="http://schemas.openxmlformats.org/officeDocument/2006/relationships/customXml" Target="../ink/ink461.xml"/><Relationship Id="rId182" Type="http://schemas.openxmlformats.org/officeDocument/2006/relationships/image" Target="../media/image832.emf"/><Relationship Id="rId217" Type="http://schemas.openxmlformats.org/officeDocument/2006/relationships/customXml" Target="../ink/ink489.xml"/><Relationship Id="rId75" Type="http://schemas.openxmlformats.org/officeDocument/2006/relationships/image" Target="../media/image779.emf"/><Relationship Id="rId238" Type="http://schemas.openxmlformats.org/officeDocument/2006/relationships/image" Target="../media/image859.emf"/><Relationship Id="rId259" Type="http://schemas.openxmlformats.org/officeDocument/2006/relationships/customXml" Target="../ink/ink509.xml"/><Relationship Id="rId270" Type="http://schemas.openxmlformats.org/officeDocument/2006/relationships/image" Target="../media/image875.emf"/><Relationship Id="rId291" Type="http://schemas.openxmlformats.org/officeDocument/2006/relationships/customXml" Target="../ink/ink526.xml"/><Relationship Id="rId305" Type="http://schemas.openxmlformats.org/officeDocument/2006/relationships/customXml" Target="../ink/ink533.xml"/><Relationship Id="rId23" Type="http://schemas.openxmlformats.org/officeDocument/2006/relationships/image" Target="../media/image753.emf"/><Relationship Id="rId326" Type="http://schemas.openxmlformats.org/officeDocument/2006/relationships/customXml" Target="../ink/ink552.xml"/><Relationship Id="rId347" Type="http://schemas.openxmlformats.org/officeDocument/2006/relationships/customXml" Target="../ink/ink573.xml"/><Relationship Id="rId151" Type="http://schemas.openxmlformats.org/officeDocument/2006/relationships/image" Target="../media/image817.emf"/><Relationship Id="rId65" Type="http://schemas.openxmlformats.org/officeDocument/2006/relationships/image" Target="../media/image774.emf"/><Relationship Id="rId368" Type="http://schemas.openxmlformats.org/officeDocument/2006/relationships/image" Target="../media/image280.emf"/><Relationship Id="rId172" Type="http://schemas.openxmlformats.org/officeDocument/2006/relationships/image" Target="../media/image827.emf"/><Relationship Id="rId193" Type="http://schemas.openxmlformats.org/officeDocument/2006/relationships/customXml" Target="../ink/ink477.xml"/><Relationship Id="rId207" Type="http://schemas.openxmlformats.org/officeDocument/2006/relationships/customXml" Target="../ink/ink484.xml"/><Relationship Id="rId228" Type="http://schemas.openxmlformats.org/officeDocument/2006/relationships/image" Target="../media/image854.emf"/><Relationship Id="rId249" Type="http://schemas.openxmlformats.org/officeDocument/2006/relationships/customXml" Target="../ink/ink504.xml"/><Relationship Id="rId260" Type="http://schemas.openxmlformats.org/officeDocument/2006/relationships/image" Target="../media/image870.emf"/><Relationship Id="rId281" Type="http://schemas.openxmlformats.org/officeDocument/2006/relationships/customXml" Target="../ink/ink521.xml"/><Relationship Id="rId13" Type="http://schemas.openxmlformats.org/officeDocument/2006/relationships/image" Target="../media/image748.emf"/><Relationship Id="rId316" Type="http://schemas.openxmlformats.org/officeDocument/2006/relationships/customXml" Target="../ink/ink542.xml"/><Relationship Id="rId337" Type="http://schemas.openxmlformats.org/officeDocument/2006/relationships/customXml" Target="../ink/ink563.xml"/><Relationship Id="rId141" Type="http://schemas.openxmlformats.org/officeDocument/2006/relationships/image" Target="../media/image812.emf"/><Relationship Id="rId55" Type="http://schemas.openxmlformats.org/officeDocument/2006/relationships/image" Target="../media/image769.emf"/><Relationship Id="rId97" Type="http://schemas.openxmlformats.org/officeDocument/2006/relationships/image" Target="../media/image790.emf"/><Relationship Id="rId358" Type="http://schemas.openxmlformats.org/officeDocument/2006/relationships/image" Target="../media/image275.emf"/><Relationship Id="rId162" Type="http://schemas.openxmlformats.org/officeDocument/2006/relationships/image" Target="../media/image822.emf"/><Relationship Id="rId183" Type="http://schemas.openxmlformats.org/officeDocument/2006/relationships/customXml" Target="../ink/ink472.xml"/><Relationship Id="rId218" Type="http://schemas.openxmlformats.org/officeDocument/2006/relationships/image" Target="../media/image850.emf"/><Relationship Id="rId239" Type="http://schemas.openxmlformats.org/officeDocument/2006/relationships/customXml" Target="../ink/ink499.xml"/><Relationship Id="rId7" Type="http://schemas.openxmlformats.org/officeDocument/2006/relationships/image" Target="../media/image745.emf"/><Relationship Id="rId250" Type="http://schemas.openxmlformats.org/officeDocument/2006/relationships/image" Target="../media/image865.emf"/><Relationship Id="rId271" Type="http://schemas.openxmlformats.org/officeDocument/2006/relationships/customXml" Target="../ink/ink515.xml"/><Relationship Id="rId292" Type="http://schemas.openxmlformats.org/officeDocument/2006/relationships/image" Target="../media/image885.emf"/><Relationship Id="rId306" Type="http://schemas.openxmlformats.org/officeDocument/2006/relationships/image" Target="../media/image892.emf"/><Relationship Id="rId327" Type="http://schemas.openxmlformats.org/officeDocument/2006/relationships/customXml" Target="../ink/ink553.xml"/><Relationship Id="rId45" Type="http://schemas.openxmlformats.org/officeDocument/2006/relationships/image" Target="../media/image764.emf"/><Relationship Id="rId348" Type="http://schemas.openxmlformats.org/officeDocument/2006/relationships/customXml" Target="../ink/ink574.xml"/><Relationship Id="rId87" Type="http://schemas.openxmlformats.org/officeDocument/2006/relationships/image" Target="../media/image785.emf"/><Relationship Id="rId369" Type="http://schemas.openxmlformats.org/officeDocument/2006/relationships/customXml" Target="../ink/ink589.xml"/><Relationship Id="rId152" Type="http://schemas.openxmlformats.org/officeDocument/2006/relationships/customXml" Target="../ink/ink456.xml"/><Relationship Id="rId173" Type="http://schemas.openxmlformats.org/officeDocument/2006/relationships/customXml" Target="../ink/ink467.xml"/><Relationship Id="rId194" Type="http://schemas.openxmlformats.org/officeDocument/2006/relationships/image" Target="../media/image838.emf"/><Relationship Id="rId208" Type="http://schemas.openxmlformats.org/officeDocument/2006/relationships/image" Target="../media/image845.emf"/><Relationship Id="rId229" Type="http://schemas.openxmlformats.org/officeDocument/2006/relationships/customXml" Target="../ink/ink494.xml"/><Relationship Id="rId240" Type="http://schemas.openxmlformats.org/officeDocument/2006/relationships/image" Target="../media/image860.emf"/><Relationship Id="rId261" Type="http://schemas.openxmlformats.org/officeDocument/2006/relationships/customXml" Target="../ink/ink510.xml"/><Relationship Id="rId282" Type="http://schemas.openxmlformats.org/officeDocument/2006/relationships/image" Target="../media/image880.emf"/><Relationship Id="rId317" Type="http://schemas.openxmlformats.org/officeDocument/2006/relationships/customXml" Target="../ink/ink543.xml"/><Relationship Id="rId35" Type="http://schemas.openxmlformats.org/officeDocument/2006/relationships/image" Target="../media/image759.emf"/><Relationship Id="rId338" Type="http://schemas.openxmlformats.org/officeDocument/2006/relationships/customXml" Target="../ink/ink564.xml"/><Relationship Id="rId77" Type="http://schemas.openxmlformats.org/officeDocument/2006/relationships/image" Target="../media/image780.emf"/><Relationship Id="rId359" Type="http://schemas.openxmlformats.org/officeDocument/2006/relationships/customXml" Target="../ink/ink584.xml"/><Relationship Id="rId142" Type="http://schemas.openxmlformats.org/officeDocument/2006/relationships/customXml" Target="../ink/ink451.xml"/><Relationship Id="rId163" Type="http://schemas.openxmlformats.org/officeDocument/2006/relationships/customXml" Target="../ink/ink462.xml"/><Relationship Id="rId184" Type="http://schemas.openxmlformats.org/officeDocument/2006/relationships/image" Target="../media/image833.emf"/><Relationship Id="rId219" Type="http://schemas.openxmlformats.org/officeDocument/2006/relationships/customXml" Target="../ink/ink490.xml"/><Relationship Id="rId370" Type="http://schemas.openxmlformats.org/officeDocument/2006/relationships/image" Target="../media/image281.emf"/><Relationship Id="rId230" Type="http://schemas.openxmlformats.org/officeDocument/2006/relationships/image" Target="../media/image855.emf"/><Relationship Id="rId251" Type="http://schemas.openxmlformats.org/officeDocument/2006/relationships/customXml" Target="../ink/ink505.xml"/><Relationship Id="rId272" Type="http://schemas.openxmlformats.org/officeDocument/2006/relationships/image" Target="../media/image876.emf"/><Relationship Id="rId293" Type="http://schemas.openxmlformats.org/officeDocument/2006/relationships/customXml" Target="../ink/ink527.xml"/><Relationship Id="rId307" Type="http://schemas.openxmlformats.org/officeDocument/2006/relationships/customXml" Target="../ink/ink534.xml"/><Relationship Id="rId25" Type="http://schemas.openxmlformats.org/officeDocument/2006/relationships/image" Target="../media/image754.emf"/><Relationship Id="rId328" Type="http://schemas.openxmlformats.org/officeDocument/2006/relationships/customXml" Target="../ink/ink554.xml"/><Relationship Id="rId67" Type="http://schemas.openxmlformats.org/officeDocument/2006/relationships/image" Target="../media/image775.emf"/><Relationship Id="rId349" Type="http://schemas.openxmlformats.org/officeDocument/2006/relationships/customXml" Target="../ink/ink575.xml"/><Relationship Id="rId153" Type="http://schemas.openxmlformats.org/officeDocument/2006/relationships/image" Target="../media/image818.emf"/><Relationship Id="rId174" Type="http://schemas.openxmlformats.org/officeDocument/2006/relationships/image" Target="../media/image828.emf"/><Relationship Id="rId195" Type="http://schemas.openxmlformats.org/officeDocument/2006/relationships/customXml" Target="../ink/ink478.xml"/><Relationship Id="rId209" Type="http://schemas.openxmlformats.org/officeDocument/2006/relationships/customXml" Target="../ink/ink485.xml"/><Relationship Id="rId360" Type="http://schemas.openxmlformats.org/officeDocument/2006/relationships/image" Target="../media/image276.emf"/><Relationship Id="rId220" Type="http://schemas.openxmlformats.org/officeDocument/2006/relationships/image" Target="../media/image851.emf"/><Relationship Id="rId241" Type="http://schemas.openxmlformats.org/officeDocument/2006/relationships/customXml" Target="../ink/ink500.xml"/><Relationship Id="rId262" Type="http://schemas.openxmlformats.org/officeDocument/2006/relationships/image" Target="../media/image871.emf"/><Relationship Id="rId283" Type="http://schemas.openxmlformats.org/officeDocument/2006/relationships/customXml" Target="../ink/ink522.xml"/><Relationship Id="rId15" Type="http://schemas.openxmlformats.org/officeDocument/2006/relationships/image" Target="../media/image749.emf"/><Relationship Id="rId318" Type="http://schemas.openxmlformats.org/officeDocument/2006/relationships/customXml" Target="../ink/ink544.xml"/><Relationship Id="rId57" Type="http://schemas.openxmlformats.org/officeDocument/2006/relationships/image" Target="../media/image770.emf"/><Relationship Id="rId339" Type="http://schemas.openxmlformats.org/officeDocument/2006/relationships/customXml" Target="../ink/ink565.xml"/><Relationship Id="rId143" Type="http://schemas.openxmlformats.org/officeDocument/2006/relationships/image" Target="../media/image813.emf"/><Relationship Id="rId164" Type="http://schemas.openxmlformats.org/officeDocument/2006/relationships/image" Target="../media/image823.emf"/><Relationship Id="rId185" Type="http://schemas.openxmlformats.org/officeDocument/2006/relationships/customXml" Target="../ink/ink473.xml"/><Relationship Id="rId350" Type="http://schemas.openxmlformats.org/officeDocument/2006/relationships/customXml" Target="../ink/ink576.xml"/><Relationship Id="rId371" Type="http://schemas.openxmlformats.org/officeDocument/2006/relationships/customXml" Target="../ink/ink590.xml"/><Relationship Id="rId210" Type="http://schemas.openxmlformats.org/officeDocument/2006/relationships/image" Target="../media/image846.emf"/><Relationship Id="rId9" Type="http://schemas.openxmlformats.org/officeDocument/2006/relationships/image" Target="../media/image746.emf"/><Relationship Id="rId231" Type="http://schemas.openxmlformats.org/officeDocument/2006/relationships/customXml" Target="../ink/ink495.xml"/><Relationship Id="rId252" Type="http://schemas.openxmlformats.org/officeDocument/2006/relationships/image" Target="../media/image866.emf"/><Relationship Id="rId273" Type="http://schemas.openxmlformats.org/officeDocument/2006/relationships/customXml" Target="../ink/ink516.xml"/><Relationship Id="rId294" Type="http://schemas.openxmlformats.org/officeDocument/2006/relationships/image" Target="../media/image886.emf"/><Relationship Id="rId308" Type="http://schemas.openxmlformats.org/officeDocument/2006/relationships/image" Target="../media/image893.emf"/><Relationship Id="rId329" Type="http://schemas.openxmlformats.org/officeDocument/2006/relationships/customXml" Target="../ink/ink555.xml"/><Relationship Id="rId133" Type="http://schemas.openxmlformats.org/officeDocument/2006/relationships/image" Target="../media/image808.emf"/><Relationship Id="rId154" Type="http://schemas.openxmlformats.org/officeDocument/2006/relationships/customXml" Target="../ink/ink457.xml"/><Relationship Id="rId175" Type="http://schemas.openxmlformats.org/officeDocument/2006/relationships/customXml" Target="../ink/ink468.xml"/><Relationship Id="rId47" Type="http://schemas.openxmlformats.org/officeDocument/2006/relationships/image" Target="../media/image765.emf"/><Relationship Id="rId340" Type="http://schemas.openxmlformats.org/officeDocument/2006/relationships/customXml" Target="../ink/ink566.xml"/><Relationship Id="rId89" Type="http://schemas.openxmlformats.org/officeDocument/2006/relationships/image" Target="../media/image786.emf"/><Relationship Id="rId361" Type="http://schemas.openxmlformats.org/officeDocument/2006/relationships/customXml" Target="../ink/ink585.xml"/><Relationship Id="rId196" Type="http://schemas.openxmlformats.org/officeDocument/2006/relationships/image" Target="../media/image839.emf"/><Relationship Id="rId200" Type="http://schemas.openxmlformats.org/officeDocument/2006/relationships/image" Target="../media/image841.emf"/><Relationship Id="rId242" Type="http://schemas.openxmlformats.org/officeDocument/2006/relationships/image" Target="../media/image861.emf"/><Relationship Id="rId263" Type="http://schemas.openxmlformats.org/officeDocument/2006/relationships/customXml" Target="../ink/ink511.xml"/><Relationship Id="rId284" Type="http://schemas.openxmlformats.org/officeDocument/2006/relationships/image" Target="../media/image881.emf"/><Relationship Id="rId319" Type="http://schemas.openxmlformats.org/officeDocument/2006/relationships/customXml" Target="../ink/ink545.xml"/><Relationship Id="rId144" Type="http://schemas.openxmlformats.org/officeDocument/2006/relationships/customXml" Target="../ink/ink452.xml"/><Relationship Id="rId123" Type="http://schemas.openxmlformats.org/officeDocument/2006/relationships/image" Target="../media/image803.emf"/><Relationship Id="rId37" Type="http://schemas.openxmlformats.org/officeDocument/2006/relationships/image" Target="../media/image760.emf"/><Relationship Id="rId330" Type="http://schemas.openxmlformats.org/officeDocument/2006/relationships/customXml" Target="../ink/ink556.xml"/><Relationship Id="rId79" Type="http://schemas.openxmlformats.org/officeDocument/2006/relationships/image" Target="../media/image781.emf"/><Relationship Id="rId165" Type="http://schemas.openxmlformats.org/officeDocument/2006/relationships/customXml" Target="../ink/ink463.xml"/><Relationship Id="rId186" Type="http://schemas.openxmlformats.org/officeDocument/2006/relationships/image" Target="../media/image834.emf"/><Relationship Id="rId351" Type="http://schemas.openxmlformats.org/officeDocument/2006/relationships/customXml" Target="../ink/ink577.xml"/><Relationship Id="rId372" Type="http://schemas.openxmlformats.org/officeDocument/2006/relationships/image" Target="../media/image282.emf"/><Relationship Id="rId211" Type="http://schemas.openxmlformats.org/officeDocument/2006/relationships/customXml" Target="../ink/ink486.xml"/><Relationship Id="rId232" Type="http://schemas.openxmlformats.org/officeDocument/2006/relationships/image" Target="../media/image856.emf"/><Relationship Id="rId253" Type="http://schemas.openxmlformats.org/officeDocument/2006/relationships/customXml" Target="../ink/ink506.xml"/><Relationship Id="rId274" Type="http://schemas.openxmlformats.org/officeDocument/2006/relationships/customXml" Target="../ink/ink517.xml"/><Relationship Id="rId295" Type="http://schemas.openxmlformats.org/officeDocument/2006/relationships/customXml" Target="../ink/ink528.xml"/><Relationship Id="rId309" Type="http://schemas.openxmlformats.org/officeDocument/2006/relationships/customXml" Target="../ink/ink535.xml"/><Relationship Id="rId134" Type="http://schemas.openxmlformats.org/officeDocument/2006/relationships/customXml" Target="../ink/ink447.xml"/><Relationship Id="rId320" Type="http://schemas.openxmlformats.org/officeDocument/2006/relationships/customXml" Target="../ink/ink546.xml"/><Relationship Id="rId27" Type="http://schemas.openxmlformats.org/officeDocument/2006/relationships/image" Target="../media/image755.emf"/><Relationship Id="rId69" Type="http://schemas.openxmlformats.org/officeDocument/2006/relationships/image" Target="../media/image776.emf"/><Relationship Id="rId155" Type="http://schemas.openxmlformats.org/officeDocument/2006/relationships/image" Target="../media/image819.emf"/><Relationship Id="rId176" Type="http://schemas.openxmlformats.org/officeDocument/2006/relationships/image" Target="../media/image829.emf"/><Relationship Id="rId197" Type="http://schemas.openxmlformats.org/officeDocument/2006/relationships/customXml" Target="../ink/ink479.xml"/><Relationship Id="rId341" Type="http://schemas.openxmlformats.org/officeDocument/2006/relationships/customXml" Target="../ink/ink567.xml"/><Relationship Id="rId362" Type="http://schemas.openxmlformats.org/officeDocument/2006/relationships/image" Target="../media/image277.emf"/><Relationship Id="rId201" Type="http://schemas.openxmlformats.org/officeDocument/2006/relationships/customXml" Target="../ink/ink481.xml"/><Relationship Id="rId222" Type="http://schemas.openxmlformats.org/officeDocument/2006/relationships/image" Target="../media/image852.emf"/><Relationship Id="rId243" Type="http://schemas.openxmlformats.org/officeDocument/2006/relationships/customXml" Target="../ink/ink501.xml"/><Relationship Id="rId264" Type="http://schemas.openxmlformats.org/officeDocument/2006/relationships/image" Target="../media/image872.emf"/><Relationship Id="rId285" Type="http://schemas.openxmlformats.org/officeDocument/2006/relationships/customXml" Target="../ink/ink523.xml"/><Relationship Id="rId310" Type="http://schemas.openxmlformats.org/officeDocument/2006/relationships/customXml" Target="../ink/ink536.xml"/><Relationship Id="rId17" Type="http://schemas.openxmlformats.org/officeDocument/2006/relationships/image" Target="../media/image750.emf"/><Relationship Id="rId59" Type="http://schemas.openxmlformats.org/officeDocument/2006/relationships/image" Target="../media/image771.emf"/><Relationship Id="rId145" Type="http://schemas.openxmlformats.org/officeDocument/2006/relationships/image" Target="../media/image814.emf"/><Relationship Id="rId166" Type="http://schemas.openxmlformats.org/officeDocument/2006/relationships/image" Target="../media/image824.emf"/><Relationship Id="rId187" Type="http://schemas.openxmlformats.org/officeDocument/2006/relationships/customXml" Target="../ink/ink474.xml"/><Relationship Id="rId331" Type="http://schemas.openxmlformats.org/officeDocument/2006/relationships/customXml" Target="../ink/ink557.xml"/><Relationship Id="rId352" Type="http://schemas.openxmlformats.org/officeDocument/2006/relationships/customXml" Target="../ink/ink578.xml"/><Relationship Id="rId91" Type="http://schemas.openxmlformats.org/officeDocument/2006/relationships/image" Target="../media/image787.emf"/><Relationship Id="rId373" Type="http://schemas.openxmlformats.org/officeDocument/2006/relationships/customXml" Target="../ink/ink591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847.emf"/><Relationship Id="rId233" Type="http://schemas.openxmlformats.org/officeDocument/2006/relationships/customXml" Target="../ink/ink496.xml"/><Relationship Id="rId254" Type="http://schemas.openxmlformats.org/officeDocument/2006/relationships/image" Target="../media/image867.emf"/><Relationship Id="rId275" Type="http://schemas.openxmlformats.org/officeDocument/2006/relationships/customXml" Target="../ink/ink518.xml"/><Relationship Id="rId296" Type="http://schemas.openxmlformats.org/officeDocument/2006/relationships/image" Target="../media/image887.emf"/><Relationship Id="rId300" Type="http://schemas.openxmlformats.org/officeDocument/2006/relationships/image" Target="../media/image889.emf"/><Relationship Id="rId49" Type="http://schemas.openxmlformats.org/officeDocument/2006/relationships/image" Target="../media/image766.emf"/><Relationship Id="rId135" Type="http://schemas.openxmlformats.org/officeDocument/2006/relationships/image" Target="../media/image809.emf"/><Relationship Id="rId156" Type="http://schemas.openxmlformats.org/officeDocument/2006/relationships/customXml" Target="../ink/ink458.xml"/><Relationship Id="rId177" Type="http://schemas.openxmlformats.org/officeDocument/2006/relationships/customXml" Target="../ink/ink469.xml"/><Relationship Id="rId198" Type="http://schemas.openxmlformats.org/officeDocument/2006/relationships/image" Target="../media/image840.emf"/><Relationship Id="rId321" Type="http://schemas.openxmlformats.org/officeDocument/2006/relationships/customXml" Target="../ink/ink547.xml"/><Relationship Id="rId342" Type="http://schemas.openxmlformats.org/officeDocument/2006/relationships/customXml" Target="../ink/ink568.xml"/><Relationship Id="rId81" Type="http://schemas.openxmlformats.org/officeDocument/2006/relationships/image" Target="../media/image782.emf"/><Relationship Id="rId363" Type="http://schemas.openxmlformats.org/officeDocument/2006/relationships/customXml" Target="../ink/ink586.xml"/><Relationship Id="rId202" Type="http://schemas.openxmlformats.org/officeDocument/2006/relationships/image" Target="../media/image842.emf"/><Relationship Id="rId244" Type="http://schemas.openxmlformats.org/officeDocument/2006/relationships/image" Target="../media/image862.emf"/><Relationship Id="rId265" Type="http://schemas.openxmlformats.org/officeDocument/2006/relationships/customXml" Target="../ink/ink512.xml"/><Relationship Id="rId286" Type="http://schemas.openxmlformats.org/officeDocument/2006/relationships/image" Target="../media/image882.emf"/><Relationship Id="rId39" Type="http://schemas.openxmlformats.org/officeDocument/2006/relationships/image" Target="../media/image761.emf"/><Relationship Id="rId146" Type="http://schemas.openxmlformats.org/officeDocument/2006/relationships/customXml" Target="../ink/ink453.xml"/><Relationship Id="rId125" Type="http://schemas.openxmlformats.org/officeDocument/2006/relationships/image" Target="../media/image804.emf"/><Relationship Id="rId167" Type="http://schemas.openxmlformats.org/officeDocument/2006/relationships/customXml" Target="../ink/ink464.xml"/><Relationship Id="rId188" Type="http://schemas.openxmlformats.org/officeDocument/2006/relationships/image" Target="../media/image835.emf"/><Relationship Id="rId311" Type="http://schemas.openxmlformats.org/officeDocument/2006/relationships/customXml" Target="../ink/ink537.xml"/><Relationship Id="rId332" Type="http://schemas.openxmlformats.org/officeDocument/2006/relationships/customXml" Target="../ink/ink558.xml"/><Relationship Id="rId353" Type="http://schemas.openxmlformats.org/officeDocument/2006/relationships/customXml" Target="../ink/ink579.xml"/><Relationship Id="rId374" Type="http://schemas.openxmlformats.org/officeDocument/2006/relationships/image" Target="../media/image283.emf"/><Relationship Id="rId213" Type="http://schemas.openxmlformats.org/officeDocument/2006/relationships/customXml" Target="../ink/ink487.xml"/><Relationship Id="rId234" Type="http://schemas.openxmlformats.org/officeDocument/2006/relationships/image" Target="../media/image857.emf"/><Relationship Id="rId71" Type="http://schemas.openxmlformats.org/officeDocument/2006/relationships/image" Target="../media/image777.emf"/><Relationship Id="rId2" Type="http://schemas.openxmlformats.org/officeDocument/2006/relationships/customXml" Target="../ink/ink445.xml"/><Relationship Id="rId255" Type="http://schemas.openxmlformats.org/officeDocument/2006/relationships/customXml" Target="../ink/ink507.xml"/><Relationship Id="rId276" Type="http://schemas.openxmlformats.org/officeDocument/2006/relationships/image" Target="../media/image877.emf"/><Relationship Id="rId297" Type="http://schemas.openxmlformats.org/officeDocument/2006/relationships/customXml" Target="../ink/ink529.xml"/><Relationship Id="rId29" Type="http://schemas.openxmlformats.org/officeDocument/2006/relationships/image" Target="../media/image756.emf"/><Relationship Id="rId136" Type="http://schemas.openxmlformats.org/officeDocument/2006/relationships/customXml" Target="../ink/ink448.xml"/><Relationship Id="rId157" Type="http://schemas.openxmlformats.org/officeDocument/2006/relationships/image" Target="../media/image820.emf"/><Relationship Id="rId178" Type="http://schemas.openxmlformats.org/officeDocument/2006/relationships/image" Target="../media/image830.emf"/><Relationship Id="rId301" Type="http://schemas.openxmlformats.org/officeDocument/2006/relationships/customXml" Target="../ink/ink531.xml"/><Relationship Id="rId322" Type="http://schemas.openxmlformats.org/officeDocument/2006/relationships/customXml" Target="../ink/ink548.xml"/><Relationship Id="rId343" Type="http://schemas.openxmlformats.org/officeDocument/2006/relationships/customXml" Target="../ink/ink569.xml"/><Relationship Id="rId364" Type="http://schemas.openxmlformats.org/officeDocument/2006/relationships/image" Target="../media/image278.emf"/><Relationship Id="rId199" Type="http://schemas.openxmlformats.org/officeDocument/2006/relationships/customXml" Target="../ink/ink480.xml"/><Relationship Id="rId203" Type="http://schemas.openxmlformats.org/officeDocument/2006/relationships/customXml" Target="../ink/ink482.xml"/><Relationship Id="rId61" Type="http://schemas.openxmlformats.org/officeDocument/2006/relationships/image" Target="../media/image772.emf"/><Relationship Id="rId224" Type="http://schemas.openxmlformats.org/officeDocument/2006/relationships/image" Target="../media/image853.emf"/><Relationship Id="rId245" Type="http://schemas.openxmlformats.org/officeDocument/2006/relationships/customXml" Target="../ink/ink502.xml"/><Relationship Id="rId266" Type="http://schemas.openxmlformats.org/officeDocument/2006/relationships/image" Target="../media/image873.emf"/><Relationship Id="rId287" Type="http://schemas.openxmlformats.org/officeDocument/2006/relationships/customXml" Target="../ink/ink524.xml"/><Relationship Id="rId19" Type="http://schemas.openxmlformats.org/officeDocument/2006/relationships/image" Target="../media/image751.emf"/><Relationship Id="rId147" Type="http://schemas.openxmlformats.org/officeDocument/2006/relationships/image" Target="../media/image815.emf"/><Relationship Id="rId168" Type="http://schemas.openxmlformats.org/officeDocument/2006/relationships/image" Target="../media/image825.emf"/><Relationship Id="rId312" Type="http://schemas.openxmlformats.org/officeDocument/2006/relationships/customXml" Target="../ink/ink538.xml"/><Relationship Id="rId333" Type="http://schemas.openxmlformats.org/officeDocument/2006/relationships/customXml" Target="../ink/ink559.xml"/><Relationship Id="rId354" Type="http://schemas.openxmlformats.org/officeDocument/2006/relationships/customXml" Target="../ink/ink580.xml"/><Relationship Id="rId189" Type="http://schemas.openxmlformats.org/officeDocument/2006/relationships/customXml" Target="../ink/ink475.xml"/><Relationship Id="rId51" Type="http://schemas.openxmlformats.org/officeDocument/2006/relationships/image" Target="../media/image767.emf"/><Relationship Id="rId93" Type="http://schemas.openxmlformats.org/officeDocument/2006/relationships/image" Target="../media/image788.emf"/><Relationship Id="rId375" Type="http://schemas.openxmlformats.org/officeDocument/2006/relationships/customXml" Target="../ink/ink592.xml"/><Relationship Id="rId214" Type="http://schemas.openxmlformats.org/officeDocument/2006/relationships/image" Target="../media/image848.emf"/><Relationship Id="rId235" Type="http://schemas.openxmlformats.org/officeDocument/2006/relationships/customXml" Target="../ink/ink497.xml"/><Relationship Id="rId256" Type="http://schemas.openxmlformats.org/officeDocument/2006/relationships/image" Target="../media/image868.emf"/><Relationship Id="rId277" Type="http://schemas.openxmlformats.org/officeDocument/2006/relationships/customXml" Target="../ink/ink519.xml"/><Relationship Id="rId298" Type="http://schemas.openxmlformats.org/officeDocument/2006/relationships/image" Target="../media/image888.emf"/><Relationship Id="rId3" Type="http://schemas.openxmlformats.org/officeDocument/2006/relationships/image" Target="../media/image743.emf"/><Relationship Id="rId137" Type="http://schemas.openxmlformats.org/officeDocument/2006/relationships/image" Target="../media/image810.emf"/><Relationship Id="rId158" Type="http://schemas.openxmlformats.org/officeDocument/2006/relationships/customXml" Target="../ink/ink459.xml"/><Relationship Id="rId302" Type="http://schemas.openxmlformats.org/officeDocument/2006/relationships/image" Target="../media/image890.emf"/><Relationship Id="rId323" Type="http://schemas.openxmlformats.org/officeDocument/2006/relationships/customXml" Target="../ink/ink549.xml"/><Relationship Id="rId344" Type="http://schemas.openxmlformats.org/officeDocument/2006/relationships/customXml" Target="../ink/ink570.xml"/><Relationship Id="rId179" Type="http://schemas.openxmlformats.org/officeDocument/2006/relationships/customXml" Target="../ink/ink470.xml"/><Relationship Id="rId41" Type="http://schemas.openxmlformats.org/officeDocument/2006/relationships/image" Target="../media/image762.emf"/><Relationship Id="rId83" Type="http://schemas.openxmlformats.org/officeDocument/2006/relationships/image" Target="../media/image783.emf"/><Relationship Id="rId365" Type="http://schemas.openxmlformats.org/officeDocument/2006/relationships/customXml" Target="../ink/ink587.xml"/><Relationship Id="rId190" Type="http://schemas.openxmlformats.org/officeDocument/2006/relationships/image" Target="../media/image836.emf"/><Relationship Id="rId204" Type="http://schemas.openxmlformats.org/officeDocument/2006/relationships/image" Target="../media/image843.emf"/><Relationship Id="rId225" Type="http://schemas.openxmlformats.org/officeDocument/2006/relationships/customXml" Target="../ink/ink491.xml"/><Relationship Id="rId246" Type="http://schemas.openxmlformats.org/officeDocument/2006/relationships/image" Target="../media/image863.emf"/><Relationship Id="rId267" Type="http://schemas.openxmlformats.org/officeDocument/2006/relationships/customXml" Target="../ink/ink513.xml"/><Relationship Id="rId288" Type="http://schemas.openxmlformats.org/officeDocument/2006/relationships/image" Target="../media/image883.emf"/><Relationship Id="rId127" Type="http://schemas.openxmlformats.org/officeDocument/2006/relationships/image" Target="../media/image805.emf"/><Relationship Id="rId313" Type="http://schemas.openxmlformats.org/officeDocument/2006/relationships/customXml" Target="../ink/ink539.xml"/><Relationship Id="rId148" Type="http://schemas.openxmlformats.org/officeDocument/2006/relationships/customXml" Target="../ink/ink454.xml"/><Relationship Id="rId169" Type="http://schemas.openxmlformats.org/officeDocument/2006/relationships/customXml" Target="../ink/ink465.xml"/><Relationship Id="rId31" Type="http://schemas.openxmlformats.org/officeDocument/2006/relationships/image" Target="../media/image757.emf"/><Relationship Id="rId334" Type="http://schemas.openxmlformats.org/officeDocument/2006/relationships/customXml" Target="../ink/ink560.xml"/><Relationship Id="rId73" Type="http://schemas.openxmlformats.org/officeDocument/2006/relationships/image" Target="../media/image778.emf"/><Relationship Id="rId355" Type="http://schemas.openxmlformats.org/officeDocument/2006/relationships/customXml" Target="../ink/ink581.xml"/><Relationship Id="rId376" Type="http://schemas.openxmlformats.org/officeDocument/2006/relationships/image" Target="../media/image284.emf"/><Relationship Id="rId180" Type="http://schemas.openxmlformats.org/officeDocument/2006/relationships/image" Target="../media/image831.emf"/><Relationship Id="rId215" Type="http://schemas.openxmlformats.org/officeDocument/2006/relationships/customXml" Target="../ink/ink488.xml"/><Relationship Id="rId236" Type="http://schemas.openxmlformats.org/officeDocument/2006/relationships/image" Target="../media/image858.emf"/><Relationship Id="rId257" Type="http://schemas.openxmlformats.org/officeDocument/2006/relationships/customXml" Target="../ink/ink508.xml"/><Relationship Id="rId278" Type="http://schemas.openxmlformats.org/officeDocument/2006/relationships/image" Target="../media/image878.emf"/><Relationship Id="rId303" Type="http://schemas.openxmlformats.org/officeDocument/2006/relationships/customXml" Target="../ink/ink532.xml"/><Relationship Id="rId138" Type="http://schemas.openxmlformats.org/officeDocument/2006/relationships/customXml" Target="../ink/ink449.xml"/><Relationship Id="rId345" Type="http://schemas.openxmlformats.org/officeDocument/2006/relationships/customXml" Target="../ink/ink571.xml"/><Relationship Id="rId191" Type="http://schemas.openxmlformats.org/officeDocument/2006/relationships/customXml" Target="../ink/ink476.xml"/><Relationship Id="rId205" Type="http://schemas.openxmlformats.org/officeDocument/2006/relationships/customXml" Target="../ink/ink483.xml"/><Relationship Id="rId247" Type="http://schemas.openxmlformats.org/officeDocument/2006/relationships/customXml" Target="../ink/ink503.xml"/><Relationship Id="rId289" Type="http://schemas.openxmlformats.org/officeDocument/2006/relationships/customXml" Target="../ink/ink525.xml"/><Relationship Id="rId149" Type="http://schemas.openxmlformats.org/officeDocument/2006/relationships/image" Target="../media/image816.emf"/><Relationship Id="rId11" Type="http://schemas.openxmlformats.org/officeDocument/2006/relationships/image" Target="../media/image747.emf"/><Relationship Id="rId314" Type="http://schemas.openxmlformats.org/officeDocument/2006/relationships/customXml" Target="../ink/ink540.xml"/><Relationship Id="rId53" Type="http://schemas.openxmlformats.org/officeDocument/2006/relationships/image" Target="../media/image768.emf"/><Relationship Id="rId356" Type="http://schemas.openxmlformats.org/officeDocument/2006/relationships/customXml" Target="../ink/ink582.xml"/><Relationship Id="rId160" Type="http://schemas.openxmlformats.org/officeDocument/2006/relationships/customXml" Target="../ink/ink460.xml"/><Relationship Id="rId216" Type="http://schemas.openxmlformats.org/officeDocument/2006/relationships/image" Target="../media/image849.emf"/><Relationship Id="rId95" Type="http://schemas.openxmlformats.org/officeDocument/2006/relationships/image" Target="../media/image789.emf"/><Relationship Id="rId258" Type="http://schemas.openxmlformats.org/officeDocument/2006/relationships/image" Target="../media/image869.emf"/><Relationship Id="rId325" Type="http://schemas.openxmlformats.org/officeDocument/2006/relationships/customXml" Target="../ink/ink551.xml"/><Relationship Id="rId367" Type="http://schemas.openxmlformats.org/officeDocument/2006/relationships/customXml" Target="../ink/ink588.xml"/><Relationship Id="rId171" Type="http://schemas.openxmlformats.org/officeDocument/2006/relationships/customXml" Target="../ink/ink466.xml"/><Relationship Id="rId227" Type="http://schemas.openxmlformats.org/officeDocument/2006/relationships/customXml" Target="../ink/ink493.xml"/><Relationship Id="rId269" Type="http://schemas.openxmlformats.org/officeDocument/2006/relationships/customXml" Target="../ink/ink514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99.emf"/><Relationship Id="rId299" Type="http://schemas.openxmlformats.org/officeDocument/2006/relationships/image" Target="../media/image981.emf"/><Relationship Id="rId21" Type="http://schemas.openxmlformats.org/officeDocument/2006/relationships/image" Target="../media/image752.emf"/><Relationship Id="rId63" Type="http://schemas.openxmlformats.org/officeDocument/2006/relationships/image" Target="../media/image773.emf"/><Relationship Id="rId159" Type="http://schemas.openxmlformats.org/officeDocument/2006/relationships/image" Target="../media/image911.emf"/><Relationship Id="rId324" Type="http://schemas.openxmlformats.org/officeDocument/2006/relationships/customXml" Target="../ink/ink754.xml"/><Relationship Id="rId170" Type="http://schemas.openxmlformats.org/officeDocument/2006/relationships/customXml" Target="../ink/ink677.xml"/><Relationship Id="rId226" Type="http://schemas.openxmlformats.org/officeDocument/2006/relationships/customXml" Target="../ink/ink705.xml"/><Relationship Id="rId268" Type="http://schemas.openxmlformats.org/officeDocument/2006/relationships/customXml" Target="../ink/ink726.xml"/><Relationship Id="rId32" Type="http://schemas.openxmlformats.org/officeDocument/2006/relationships/customXml" Target="../ink/ink608.xml"/><Relationship Id="rId74" Type="http://schemas.openxmlformats.org/officeDocument/2006/relationships/customXml" Target="../ink/ink629.xml"/><Relationship Id="rId128" Type="http://schemas.openxmlformats.org/officeDocument/2006/relationships/customXml" Target="../ink/ink656.xml"/><Relationship Id="rId5" Type="http://schemas.openxmlformats.org/officeDocument/2006/relationships/image" Target="../media/image744.emf"/><Relationship Id="rId181" Type="http://schemas.openxmlformats.org/officeDocument/2006/relationships/image" Target="../media/image922.emf"/><Relationship Id="rId237" Type="http://schemas.openxmlformats.org/officeDocument/2006/relationships/image" Target="../media/image950.emf"/><Relationship Id="rId279" Type="http://schemas.openxmlformats.org/officeDocument/2006/relationships/image" Target="../media/image971.emf"/><Relationship Id="rId43" Type="http://schemas.openxmlformats.org/officeDocument/2006/relationships/image" Target="../media/image763.emf"/><Relationship Id="rId139" Type="http://schemas.openxmlformats.org/officeDocument/2006/relationships/image" Target="../media/image901.emf"/><Relationship Id="rId290" Type="http://schemas.openxmlformats.org/officeDocument/2006/relationships/customXml" Target="../ink/ink737.xml"/><Relationship Id="rId304" Type="http://schemas.openxmlformats.org/officeDocument/2006/relationships/customXml" Target="../ink/ink744.xml"/><Relationship Id="rId85" Type="http://schemas.openxmlformats.org/officeDocument/2006/relationships/image" Target="../media/image784.emf"/><Relationship Id="rId150" Type="http://schemas.openxmlformats.org/officeDocument/2006/relationships/customXml" Target="../ink/ink667.xml"/><Relationship Id="rId192" Type="http://schemas.openxmlformats.org/officeDocument/2006/relationships/customXml" Target="../ink/ink688.xml"/><Relationship Id="rId206" Type="http://schemas.openxmlformats.org/officeDocument/2006/relationships/customXml" Target="../ink/ink695.xml"/><Relationship Id="rId248" Type="http://schemas.openxmlformats.org/officeDocument/2006/relationships/customXml" Target="../ink/ink716.xml"/><Relationship Id="rId12" Type="http://schemas.openxmlformats.org/officeDocument/2006/relationships/customXml" Target="../ink/ink598.xml"/><Relationship Id="rId108" Type="http://schemas.openxmlformats.org/officeDocument/2006/relationships/customXml" Target="../ink/ink646.xml"/><Relationship Id="rId315" Type="http://schemas.openxmlformats.org/officeDocument/2006/relationships/image" Target="../media/image989.emf"/><Relationship Id="rId54" Type="http://schemas.openxmlformats.org/officeDocument/2006/relationships/customXml" Target="../ink/ink619.xml"/><Relationship Id="rId96" Type="http://schemas.openxmlformats.org/officeDocument/2006/relationships/customXml" Target="../ink/ink640.xml"/><Relationship Id="rId161" Type="http://schemas.openxmlformats.org/officeDocument/2006/relationships/image" Target="../media/image912.emf"/><Relationship Id="rId217" Type="http://schemas.openxmlformats.org/officeDocument/2006/relationships/image" Target="../media/image940.emf"/><Relationship Id="rId259" Type="http://schemas.openxmlformats.org/officeDocument/2006/relationships/image" Target="../media/image961.emf"/><Relationship Id="rId23" Type="http://schemas.openxmlformats.org/officeDocument/2006/relationships/image" Target="../media/image753.emf"/><Relationship Id="rId119" Type="http://schemas.openxmlformats.org/officeDocument/2006/relationships/image" Target="../media/image800.emf"/><Relationship Id="rId270" Type="http://schemas.openxmlformats.org/officeDocument/2006/relationships/customXml" Target="../ink/ink727.xml"/><Relationship Id="rId326" Type="http://schemas.openxmlformats.org/officeDocument/2006/relationships/customXml" Target="../ink/ink755.xml"/><Relationship Id="rId65" Type="http://schemas.openxmlformats.org/officeDocument/2006/relationships/image" Target="../media/image774.emf"/><Relationship Id="rId130" Type="http://schemas.openxmlformats.org/officeDocument/2006/relationships/customXml" Target="../ink/ink657.xml"/><Relationship Id="rId172" Type="http://schemas.openxmlformats.org/officeDocument/2006/relationships/customXml" Target="../ink/ink678.xml"/><Relationship Id="rId228" Type="http://schemas.openxmlformats.org/officeDocument/2006/relationships/customXml" Target="../ink/ink706.xml"/><Relationship Id="rId281" Type="http://schemas.openxmlformats.org/officeDocument/2006/relationships/image" Target="../media/image972.emf"/><Relationship Id="rId34" Type="http://schemas.openxmlformats.org/officeDocument/2006/relationships/customXml" Target="../ink/ink609.xml"/><Relationship Id="rId76" Type="http://schemas.openxmlformats.org/officeDocument/2006/relationships/customXml" Target="../ink/ink630.xml"/><Relationship Id="rId141" Type="http://schemas.openxmlformats.org/officeDocument/2006/relationships/image" Target="../media/image902.emf"/><Relationship Id="rId7" Type="http://schemas.openxmlformats.org/officeDocument/2006/relationships/image" Target="../media/image745.emf"/><Relationship Id="rId183" Type="http://schemas.openxmlformats.org/officeDocument/2006/relationships/image" Target="../media/image923.emf"/><Relationship Id="rId239" Type="http://schemas.openxmlformats.org/officeDocument/2006/relationships/image" Target="../media/image951.emf"/><Relationship Id="rId250" Type="http://schemas.openxmlformats.org/officeDocument/2006/relationships/customXml" Target="../ink/ink717.xml"/><Relationship Id="rId271" Type="http://schemas.openxmlformats.org/officeDocument/2006/relationships/image" Target="../media/image967.emf"/><Relationship Id="rId292" Type="http://schemas.openxmlformats.org/officeDocument/2006/relationships/customXml" Target="../ink/ink738.xml"/><Relationship Id="rId306" Type="http://schemas.openxmlformats.org/officeDocument/2006/relationships/customXml" Target="../ink/ink745.xml"/><Relationship Id="rId24" Type="http://schemas.openxmlformats.org/officeDocument/2006/relationships/customXml" Target="../ink/ink604.xml"/><Relationship Id="rId45" Type="http://schemas.openxmlformats.org/officeDocument/2006/relationships/image" Target="../media/image764.emf"/><Relationship Id="rId66" Type="http://schemas.openxmlformats.org/officeDocument/2006/relationships/customXml" Target="../ink/ink625.xml"/><Relationship Id="rId87" Type="http://schemas.openxmlformats.org/officeDocument/2006/relationships/image" Target="../media/image785.emf"/><Relationship Id="rId110" Type="http://schemas.openxmlformats.org/officeDocument/2006/relationships/customXml" Target="../ink/ink647.xml"/><Relationship Id="rId131" Type="http://schemas.openxmlformats.org/officeDocument/2006/relationships/image" Target="../media/image897.emf"/><Relationship Id="rId327" Type="http://schemas.openxmlformats.org/officeDocument/2006/relationships/image" Target="../media/image995.emf"/><Relationship Id="rId152" Type="http://schemas.openxmlformats.org/officeDocument/2006/relationships/customXml" Target="../ink/ink668.xml"/><Relationship Id="rId173" Type="http://schemas.openxmlformats.org/officeDocument/2006/relationships/image" Target="../media/image918.emf"/><Relationship Id="rId194" Type="http://schemas.openxmlformats.org/officeDocument/2006/relationships/customXml" Target="../ink/ink689.xml"/><Relationship Id="rId208" Type="http://schemas.openxmlformats.org/officeDocument/2006/relationships/customXml" Target="../ink/ink696.xml"/><Relationship Id="rId229" Type="http://schemas.openxmlformats.org/officeDocument/2006/relationships/image" Target="../media/image946.emf"/><Relationship Id="rId240" Type="http://schemas.openxmlformats.org/officeDocument/2006/relationships/customXml" Target="../ink/ink712.xml"/><Relationship Id="rId261" Type="http://schemas.openxmlformats.org/officeDocument/2006/relationships/image" Target="../media/image962.emf"/><Relationship Id="rId14" Type="http://schemas.openxmlformats.org/officeDocument/2006/relationships/customXml" Target="../ink/ink599.xml"/><Relationship Id="rId35" Type="http://schemas.openxmlformats.org/officeDocument/2006/relationships/image" Target="../media/image759.emf"/><Relationship Id="rId56" Type="http://schemas.openxmlformats.org/officeDocument/2006/relationships/customXml" Target="../ink/ink620.xml"/><Relationship Id="rId77" Type="http://schemas.openxmlformats.org/officeDocument/2006/relationships/image" Target="../media/image780.emf"/><Relationship Id="rId100" Type="http://schemas.openxmlformats.org/officeDocument/2006/relationships/customXml" Target="../ink/ink642.xml"/><Relationship Id="rId282" Type="http://schemas.openxmlformats.org/officeDocument/2006/relationships/customXml" Target="../ink/ink733.xml"/><Relationship Id="rId317" Type="http://schemas.openxmlformats.org/officeDocument/2006/relationships/image" Target="../media/image990.emf"/><Relationship Id="rId8" Type="http://schemas.openxmlformats.org/officeDocument/2006/relationships/customXml" Target="../ink/ink596.xml"/><Relationship Id="rId98" Type="http://schemas.openxmlformats.org/officeDocument/2006/relationships/customXml" Target="../ink/ink641.xml"/><Relationship Id="rId121" Type="http://schemas.openxmlformats.org/officeDocument/2006/relationships/image" Target="../media/image801.emf"/><Relationship Id="rId142" Type="http://schemas.openxmlformats.org/officeDocument/2006/relationships/customXml" Target="../ink/ink663.xml"/><Relationship Id="rId163" Type="http://schemas.openxmlformats.org/officeDocument/2006/relationships/image" Target="../media/image913.emf"/><Relationship Id="rId184" Type="http://schemas.openxmlformats.org/officeDocument/2006/relationships/customXml" Target="../ink/ink684.xml"/><Relationship Id="rId219" Type="http://schemas.openxmlformats.org/officeDocument/2006/relationships/image" Target="../media/image941.emf"/><Relationship Id="rId230" Type="http://schemas.openxmlformats.org/officeDocument/2006/relationships/customXml" Target="../ink/ink707.xml"/><Relationship Id="rId251" Type="http://schemas.openxmlformats.org/officeDocument/2006/relationships/image" Target="../media/image957.emf"/><Relationship Id="rId25" Type="http://schemas.openxmlformats.org/officeDocument/2006/relationships/image" Target="../media/image754.emf"/><Relationship Id="rId46" Type="http://schemas.openxmlformats.org/officeDocument/2006/relationships/customXml" Target="../ink/ink615.xml"/><Relationship Id="rId67" Type="http://schemas.openxmlformats.org/officeDocument/2006/relationships/image" Target="../media/image775.emf"/><Relationship Id="rId272" Type="http://schemas.openxmlformats.org/officeDocument/2006/relationships/customXml" Target="../ink/ink728.xml"/><Relationship Id="rId293" Type="http://schemas.openxmlformats.org/officeDocument/2006/relationships/image" Target="../media/image978.emf"/><Relationship Id="rId307" Type="http://schemas.openxmlformats.org/officeDocument/2006/relationships/image" Target="../media/image985.emf"/><Relationship Id="rId328" Type="http://schemas.openxmlformats.org/officeDocument/2006/relationships/customXml" Target="../ink/ink756.xml"/><Relationship Id="rId88" Type="http://schemas.openxmlformats.org/officeDocument/2006/relationships/customXml" Target="../ink/ink636.xml"/><Relationship Id="rId111" Type="http://schemas.openxmlformats.org/officeDocument/2006/relationships/image" Target="../media/image796.emf"/><Relationship Id="rId132" Type="http://schemas.openxmlformats.org/officeDocument/2006/relationships/customXml" Target="../ink/ink658.xml"/><Relationship Id="rId153" Type="http://schemas.openxmlformats.org/officeDocument/2006/relationships/image" Target="../media/image908.emf"/><Relationship Id="rId174" Type="http://schemas.openxmlformats.org/officeDocument/2006/relationships/customXml" Target="../ink/ink679.xml"/><Relationship Id="rId195" Type="http://schemas.openxmlformats.org/officeDocument/2006/relationships/image" Target="../media/image929.emf"/><Relationship Id="rId209" Type="http://schemas.openxmlformats.org/officeDocument/2006/relationships/image" Target="../media/image936.emf"/><Relationship Id="rId220" Type="http://schemas.openxmlformats.org/officeDocument/2006/relationships/customXml" Target="../ink/ink702.xml"/><Relationship Id="rId241" Type="http://schemas.openxmlformats.org/officeDocument/2006/relationships/image" Target="../media/image952.emf"/><Relationship Id="rId15" Type="http://schemas.openxmlformats.org/officeDocument/2006/relationships/image" Target="../media/image749.emf"/><Relationship Id="rId36" Type="http://schemas.openxmlformats.org/officeDocument/2006/relationships/customXml" Target="../ink/ink610.xml"/><Relationship Id="rId57" Type="http://schemas.openxmlformats.org/officeDocument/2006/relationships/image" Target="../media/image770.emf"/><Relationship Id="rId262" Type="http://schemas.openxmlformats.org/officeDocument/2006/relationships/customXml" Target="../ink/ink723.xml"/><Relationship Id="rId283" Type="http://schemas.openxmlformats.org/officeDocument/2006/relationships/image" Target="../media/image973.emf"/><Relationship Id="rId318" Type="http://schemas.openxmlformats.org/officeDocument/2006/relationships/customXml" Target="../ink/ink751.xml"/><Relationship Id="rId78" Type="http://schemas.openxmlformats.org/officeDocument/2006/relationships/customXml" Target="../ink/ink631.xml"/><Relationship Id="rId99" Type="http://schemas.openxmlformats.org/officeDocument/2006/relationships/image" Target="../media/image791.emf"/><Relationship Id="rId101" Type="http://schemas.openxmlformats.org/officeDocument/2006/relationships/image" Target="../media/image792.emf"/><Relationship Id="rId122" Type="http://schemas.openxmlformats.org/officeDocument/2006/relationships/customXml" Target="../ink/ink653.xml"/><Relationship Id="rId143" Type="http://schemas.openxmlformats.org/officeDocument/2006/relationships/image" Target="../media/image903.emf"/><Relationship Id="rId164" Type="http://schemas.openxmlformats.org/officeDocument/2006/relationships/customXml" Target="../ink/ink674.xml"/><Relationship Id="rId185" Type="http://schemas.openxmlformats.org/officeDocument/2006/relationships/image" Target="../media/image924.emf"/><Relationship Id="rId9" Type="http://schemas.openxmlformats.org/officeDocument/2006/relationships/image" Target="../media/image746.emf"/><Relationship Id="rId210" Type="http://schemas.openxmlformats.org/officeDocument/2006/relationships/customXml" Target="../ink/ink697.xml"/><Relationship Id="rId26" Type="http://schemas.openxmlformats.org/officeDocument/2006/relationships/customXml" Target="../ink/ink605.xml"/><Relationship Id="rId231" Type="http://schemas.openxmlformats.org/officeDocument/2006/relationships/image" Target="../media/image947.emf"/><Relationship Id="rId252" Type="http://schemas.openxmlformats.org/officeDocument/2006/relationships/customXml" Target="../ink/ink718.xml"/><Relationship Id="rId273" Type="http://schemas.openxmlformats.org/officeDocument/2006/relationships/image" Target="../media/image968.emf"/><Relationship Id="rId294" Type="http://schemas.openxmlformats.org/officeDocument/2006/relationships/customXml" Target="../ink/ink739.xml"/><Relationship Id="rId308" Type="http://schemas.openxmlformats.org/officeDocument/2006/relationships/customXml" Target="../ink/ink746.xml"/><Relationship Id="rId329" Type="http://schemas.openxmlformats.org/officeDocument/2006/relationships/image" Target="../media/image996.emf"/><Relationship Id="rId47" Type="http://schemas.openxmlformats.org/officeDocument/2006/relationships/image" Target="../media/image765.emf"/><Relationship Id="rId68" Type="http://schemas.openxmlformats.org/officeDocument/2006/relationships/customXml" Target="../ink/ink626.xml"/><Relationship Id="rId89" Type="http://schemas.openxmlformats.org/officeDocument/2006/relationships/image" Target="../media/image786.emf"/><Relationship Id="rId112" Type="http://schemas.openxmlformats.org/officeDocument/2006/relationships/customXml" Target="../ink/ink648.xml"/><Relationship Id="rId133" Type="http://schemas.openxmlformats.org/officeDocument/2006/relationships/image" Target="../media/image898.emf"/><Relationship Id="rId154" Type="http://schemas.openxmlformats.org/officeDocument/2006/relationships/customXml" Target="../ink/ink669.xml"/><Relationship Id="rId175" Type="http://schemas.openxmlformats.org/officeDocument/2006/relationships/image" Target="../media/image919.emf"/><Relationship Id="rId196" Type="http://schemas.openxmlformats.org/officeDocument/2006/relationships/customXml" Target="../ink/ink690.xml"/><Relationship Id="rId200" Type="http://schemas.openxmlformats.org/officeDocument/2006/relationships/customXml" Target="../ink/ink692.xml"/><Relationship Id="rId16" Type="http://schemas.openxmlformats.org/officeDocument/2006/relationships/customXml" Target="../ink/ink600.xml"/><Relationship Id="rId221" Type="http://schemas.openxmlformats.org/officeDocument/2006/relationships/image" Target="../media/image942.emf"/><Relationship Id="rId242" Type="http://schemas.openxmlformats.org/officeDocument/2006/relationships/customXml" Target="../ink/ink713.xml"/><Relationship Id="rId263" Type="http://schemas.openxmlformats.org/officeDocument/2006/relationships/image" Target="../media/image963.emf"/><Relationship Id="rId284" Type="http://schemas.openxmlformats.org/officeDocument/2006/relationships/customXml" Target="../ink/ink734.xml"/><Relationship Id="rId319" Type="http://schemas.openxmlformats.org/officeDocument/2006/relationships/image" Target="../media/image991.emf"/><Relationship Id="rId37" Type="http://schemas.openxmlformats.org/officeDocument/2006/relationships/image" Target="../media/image760.emf"/><Relationship Id="rId58" Type="http://schemas.openxmlformats.org/officeDocument/2006/relationships/customXml" Target="../ink/ink621.xml"/><Relationship Id="rId79" Type="http://schemas.openxmlformats.org/officeDocument/2006/relationships/image" Target="../media/image781.emf"/><Relationship Id="rId102" Type="http://schemas.openxmlformats.org/officeDocument/2006/relationships/customXml" Target="../ink/ink643.xml"/><Relationship Id="rId123" Type="http://schemas.openxmlformats.org/officeDocument/2006/relationships/image" Target="../media/image802.emf"/><Relationship Id="rId144" Type="http://schemas.openxmlformats.org/officeDocument/2006/relationships/customXml" Target="../ink/ink664.xml"/><Relationship Id="rId90" Type="http://schemas.openxmlformats.org/officeDocument/2006/relationships/customXml" Target="../ink/ink637.xml"/><Relationship Id="rId165" Type="http://schemas.openxmlformats.org/officeDocument/2006/relationships/image" Target="../media/image914.emf"/><Relationship Id="rId186" Type="http://schemas.openxmlformats.org/officeDocument/2006/relationships/customXml" Target="../ink/ink685.xml"/><Relationship Id="rId211" Type="http://schemas.openxmlformats.org/officeDocument/2006/relationships/image" Target="../media/image937.emf"/><Relationship Id="rId232" Type="http://schemas.openxmlformats.org/officeDocument/2006/relationships/customXml" Target="../ink/ink708.xml"/><Relationship Id="rId253" Type="http://schemas.openxmlformats.org/officeDocument/2006/relationships/image" Target="../media/image958.emf"/><Relationship Id="rId274" Type="http://schemas.openxmlformats.org/officeDocument/2006/relationships/customXml" Target="../ink/ink729.xml"/><Relationship Id="rId295" Type="http://schemas.openxmlformats.org/officeDocument/2006/relationships/image" Target="../media/image979.emf"/><Relationship Id="rId309" Type="http://schemas.openxmlformats.org/officeDocument/2006/relationships/image" Target="../media/image986.emf"/><Relationship Id="rId27" Type="http://schemas.openxmlformats.org/officeDocument/2006/relationships/image" Target="../media/image755.emf"/><Relationship Id="rId48" Type="http://schemas.openxmlformats.org/officeDocument/2006/relationships/customXml" Target="../ink/ink616.xml"/><Relationship Id="rId69" Type="http://schemas.openxmlformats.org/officeDocument/2006/relationships/image" Target="../media/image776.emf"/><Relationship Id="rId113" Type="http://schemas.openxmlformats.org/officeDocument/2006/relationships/image" Target="../media/image797.emf"/><Relationship Id="rId134" Type="http://schemas.openxmlformats.org/officeDocument/2006/relationships/customXml" Target="../ink/ink659.xml"/><Relationship Id="rId320" Type="http://schemas.openxmlformats.org/officeDocument/2006/relationships/customXml" Target="../ink/ink752.xml"/><Relationship Id="rId80" Type="http://schemas.openxmlformats.org/officeDocument/2006/relationships/customXml" Target="../ink/ink632.xml"/><Relationship Id="rId155" Type="http://schemas.openxmlformats.org/officeDocument/2006/relationships/image" Target="../media/image909.emf"/><Relationship Id="rId176" Type="http://schemas.openxmlformats.org/officeDocument/2006/relationships/customXml" Target="../ink/ink680.xml"/><Relationship Id="rId197" Type="http://schemas.openxmlformats.org/officeDocument/2006/relationships/image" Target="../media/image930.emf"/><Relationship Id="rId201" Type="http://schemas.openxmlformats.org/officeDocument/2006/relationships/image" Target="../media/image932.emf"/><Relationship Id="rId222" Type="http://schemas.openxmlformats.org/officeDocument/2006/relationships/customXml" Target="../ink/ink703.xml"/><Relationship Id="rId243" Type="http://schemas.openxmlformats.org/officeDocument/2006/relationships/image" Target="../media/image953.emf"/><Relationship Id="rId264" Type="http://schemas.openxmlformats.org/officeDocument/2006/relationships/customXml" Target="../ink/ink724.xml"/><Relationship Id="rId285" Type="http://schemas.openxmlformats.org/officeDocument/2006/relationships/image" Target="../media/image974.emf"/><Relationship Id="rId17" Type="http://schemas.openxmlformats.org/officeDocument/2006/relationships/image" Target="../media/image750.emf"/><Relationship Id="rId38" Type="http://schemas.openxmlformats.org/officeDocument/2006/relationships/customXml" Target="../ink/ink611.xml"/><Relationship Id="rId59" Type="http://schemas.openxmlformats.org/officeDocument/2006/relationships/image" Target="../media/image771.emf"/><Relationship Id="rId103" Type="http://schemas.openxmlformats.org/officeDocument/2006/relationships/image" Target="../media/image793.emf"/><Relationship Id="rId124" Type="http://schemas.openxmlformats.org/officeDocument/2006/relationships/customXml" Target="../ink/ink654.xml"/><Relationship Id="rId310" Type="http://schemas.openxmlformats.org/officeDocument/2006/relationships/customXml" Target="../ink/ink747.xml"/><Relationship Id="rId70" Type="http://schemas.openxmlformats.org/officeDocument/2006/relationships/customXml" Target="../ink/ink627.xml"/><Relationship Id="rId91" Type="http://schemas.openxmlformats.org/officeDocument/2006/relationships/image" Target="../media/image787.emf"/><Relationship Id="rId145" Type="http://schemas.openxmlformats.org/officeDocument/2006/relationships/image" Target="../media/image904.emf"/><Relationship Id="rId166" Type="http://schemas.openxmlformats.org/officeDocument/2006/relationships/customXml" Target="../ink/ink675.xml"/><Relationship Id="rId187" Type="http://schemas.openxmlformats.org/officeDocument/2006/relationships/image" Target="../media/image925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98.xml"/><Relationship Id="rId233" Type="http://schemas.openxmlformats.org/officeDocument/2006/relationships/image" Target="../media/image948.emf"/><Relationship Id="rId254" Type="http://schemas.openxmlformats.org/officeDocument/2006/relationships/customXml" Target="../ink/ink719.xml"/><Relationship Id="rId28" Type="http://schemas.openxmlformats.org/officeDocument/2006/relationships/customXml" Target="../ink/ink606.xml"/><Relationship Id="rId49" Type="http://schemas.openxmlformats.org/officeDocument/2006/relationships/image" Target="../media/image766.emf"/><Relationship Id="rId114" Type="http://schemas.openxmlformats.org/officeDocument/2006/relationships/customXml" Target="../ink/ink649.xml"/><Relationship Id="rId275" Type="http://schemas.openxmlformats.org/officeDocument/2006/relationships/image" Target="../media/image969.emf"/><Relationship Id="rId296" Type="http://schemas.openxmlformats.org/officeDocument/2006/relationships/customXml" Target="../ink/ink740.xml"/><Relationship Id="rId300" Type="http://schemas.openxmlformats.org/officeDocument/2006/relationships/customXml" Target="../ink/ink742.xml"/><Relationship Id="rId60" Type="http://schemas.openxmlformats.org/officeDocument/2006/relationships/customXml" Target="../ink/ink622.xml"/><Relationship Id="rId81" Type="http://schemas.openxmlformats.org/officeDocument/2006/relationships/image" Target="../media/image782.emf"/><Relationship Id="rId135" Type="http://schemas.openxmlformats.org/officeDocument/2006/relationships/image" Target="../media/image899.emf"/><Relationship Id="rId156" Type="http://schemas.openxmlformats.org/officeDocument/2006/relationships/customXml" Target="../ink/ink670.xml"/><Relationship Id="rId177" Type="http://schemas.openxmlformats.org/officeDocument/2006/relationships/image" Target="../media/image920.emf"/><Relationship Id="rId198" Type="http://schemas.openxmlformats.org/officeDocument/2006/relationships/customXml" Target="../ink/ink691.xml"/><Relationship Id="rId321" Type="http://schemas.openxmlformats.org/officeDocument/2006/relationships/image" Target="../media/image992.emf"/><Relationship Id="rId202" Type="http://schemas.openxmlformats.org/officeDocument/2006/relationships/customXml" Target="../ink/ink693.xml"/><Relationship Id="rId223" Type="http://schemas.openxmlformats.org/officeDocument/2006/relationships/image" Target="../media/image943.emf"/><Relationship Id="rId244" Type="http://schemas.openxmlformats.org/officeDocument/2006/relationships/customXml" Target="../ink/ink714.xml"/><Relationship Id="rId18" Type="http://schemas.openxmlformats.org/officeDocument/2006/relationships/customXml" Target="../ink/ink601.xml"/><Relationship Id="rId39" Type="http://schemas.openxmlformats.org/officeDocument/2006/relationships/image" Target="../media/image761.emf"/><Relationship Id="rId265" Type="http://schemas.openxmlformats.org/officeDocument/2006/relationships/image" Target="../media/image964.emf"/><Relationship Id="rId286" Type="http://schemas.openxmlformats.org/officeDocument/2006/relationships/customXml" Target="../ink/ink735.xml"/><Relationship Id="rId50" Type="http://schemas.openxmlformats.org/officeDocument/2006/relationships/customXml" Target="../ink/ink617.xml"/><Relationship Id="rId104" Type="http://schemas.openxmlformats.org/officeDocument/2006/relationships/customXml" Target="../ink/ink644.xml"/><Relationship Id="rId125" Type="http://schemas.openxmlformats.org/officeDocument/2006/relationships/image" Target="../media/image894.emf"/><Relationship Id="rId146" Type="http://schemas.openxmlformats.org/officeDocument/2006/relationships/customXml" Target="../ink/ink665.xml"/><Relationship Id="rId167" Type="http://schemas.openxmlformats.org/officeDocument/2006/relationships/image" Target="../media/image915.emf"/><Relationship Id="rId188" Type="http://schemas.openxmlformats.org/officeDocument/2006/relationships/customXml" Target="../ink/ink686.xml"/><Relationship Id="rId311" Type="http://schemas.openxmlformats.org/officeDocument/2006/relationships/image" Target="../media/image987.emf"/><Relationship Id="rId71" Type="http://schemas.openxmlformats.org/officeDocument/2006/relationships/image" Target="../media/image777.emf"/><Relationship Id="rId92" Type="http://schemas.openxmlformats.org/officeDocument/2006/relationships/customXml" Target="../ink/ink638.xml"/><Relationship Id="rId213" Type="http://schemas.openxmlformats.org/officeDocument/2006/relationships/image" Target="../media/image938.emf"/><Relationship Id="rId234" Type="http://schemas.openxmlformats.org/officeDocument/2006/relationships/customXml" Target="../ink/ink709.xml"/><Relationship Id="rId2" Type="http://schemas.openxmlformats.org/officeDocument/2006/relationships/customXml" Target="../ink/ink593.xml"/><Relationship Id="rId29" Type="http://schemas.openxmlformats.org/officeDocument/2006/relationships/image" Target="../media/image756.emf"/><Relationship Id="rId255" Type="http://schemas.openxmlformats.org/officeDocument/2006/relationships/image" Target="../media/image959.emf"/><Relationship Id="rId276" Type="http://schemas.openxmlformats.org/officeDocument/2006/relationships/customXml" Target="../ink/ink730.xml"/><Relationship Id="rId297" Type="http://schemas.openxmlformats.org/officeDocument/2006/relationships/image" Target="../media/image980.emf"/><Relationship Id="rId40" Type="http://schemas.openxmlformats.org/officeDocument/2006/relationships/customXml" Target="../ink/ink612.xml"/><Relationship Id="rId115" Type="http://schemas.openxmlformats.org/officeDocument/2006/relationships/image" Target="../media/image798.emf"/><Relationship Id="rId136" Type="http://schemas.openxmlformats.org/officeDocument/2006/relationships/customXml" Target="../ink/ink660.xml"/><Relationship Id="rId157" Type="http://schemas.openxmlformats.org/officeDocument/2006/relationships/image" Target="../media/image910.emf"/><Relationship Id="rId178" Type="http://schemas.openxmlformats.org/officeDocument/2006/relationships/customXml" Target="../ink/ink681.xml"/><Relationship Id="rId301" Type="http://schemas.openxmlformats.org/officeDocument/2006/relationships/image" Target="../media/image982.emf"/><Relationship Id="rId322" Type="http://schemas.openxmlformats.org/officeDocument/2006/relationships/customXml" Target="../ink/ink753.xml"/><Relationship Id="rId61" Type="http://schemas.openxmlformats.org/officeDocument/2006/relationships/image" Target="../media/image772.emf"/><Relationship Id="rId82" Type="http://schemas.openxmlformats.org/officeDocument/2006/relationships/customXml" Target="../ink/ink633.xml"/><Relationship Id="rId199" Type="http://schemas.openxmlformats.org/officeDocument/2006/relationships/image" Target="../media/image931.emf"/><Relationship Id="rId203" Type="http://schemas.openxmlformats.org/officeDocument/2006/relationships/image" Target="../media/image933.emf"/><Relationship Id="rId19" Type="http://schemas.openxmlformats.org/officeDocument/2006/relationships/image" Target="../media/image751.emf"/><Relationship Id="rId224" Type="http://schemas.openxmlformats.org/officeDocument/2006/relationships/customXml" Target="../ink/ink704.xml"/><Relationship Id="rId245" Type="http://schemas.openxmlformats.org/officeDocument/2006/relationships/image" Target="../media/image954.emf"/><Relationship Id="rId266" Type="http://schemas.openxmlformats.org/officeDocument/2006/relationships/customXml" Target="../ink/ink725.xml"/><Relationship Id="rId287" Type="http://schemas.openxmlformats.org/officeDocument/2006/relationships/image" Target="../media/image975.emf"/><Relationship Id="rId30" Type="http://schemas.openxmlformats.org/officeDocument/2006/relationships/customXml" Target="../ink/ink607.xml"/><Relationship Id="rId105" Type="http://schemas.openxmlformats.org/officeDocument/2006/relationships/image" Target="../media/image794.emf"/><Relationship Id="rId126" Type="http://schemas.openxmlformats.org/officeDocument/2006/relationships/customXml" Target="../ink/ink655.xml"/><Relationship Id="rId147" Type="http://schemas.openxmlformats.org/officeDocument/2006/relationships/image" Target="../media/image905.emf"/><Relationship Id="rId168" Type="http://schemas.openxmlformats.org/officeDocument/2006/relationships/customXml" Target="../ink/ink676.xml"/><Relationship Id="rId312" Type="http://schemas.openxmlformats.org/officeDocument/2006/relationships/customXml" Target="../ink/ink748.xml"/><Relationship Id="rId51" Type="http://schemas.openxmlformats.org/officeDocument/2006/relationships/image" Target="../media/image767.emf"/><Relationship Id="rId72" Type="http://schemas.openxmlformats.org/officeDocument/2006/relationships/customXml" Target="../ink/ink628.xml"/><Relationship Id="rId93" Type="http://schemas.openxmlformats.org/officeDocument/2006/relationships/image" Target="../media/image788.emf"/><Relationship Id="rId189" Type="http://schemas.openxmlformats.org/officeDocument/2006/relationships/image" Target="../media/image926.emf"/><Relationship Id="rId3" Type="http://schemas.openxmlformats.org/officeDocument/2006/relationships/image" Target="../media/image743.emf"/><Relationship Id="rId214" Type="http://schemas.openxmlformats.org/officeDocument/2006/relationships/customXml" Target="../ink/ink699.xml"/><Relationship Id="rId235" Type="http://schemas.openxmlformats.org/officeDocument/2006/relationships/image" Target="../media/image949.emf"/><Relationship Id="rId256" Type="http://schemas.openxmlformats.org/officeDocument/2006/relationships/customXml" Target="../ink/ink720.xml"/><Relationship Id="rId277" Type="http://schemas.openxmlformats.org/officeDocument/2006/relationships/image" Target="../media/image970.emf"/><Relationship Id="rId298" Type="http://schemas.openxmlformats.org/officeDocument/2006/relationships/customXml" Target="../ink/ink741.xml"/><Relationship Id="rId116" Type="http://schemas.openxmlformats.org/officeDocument/2006/relationships/customXml" Target="../ink/ink650.xml"/><Relationship Id="rId137" Type="http://schemas.openxmlformats.org/officeDocument/2006/relationships/image" Target="../media/image900.emf"/><Relationship Id="rId158" Type="http://schemas.openxmlformats.org/officeDocument/2006/relationships/customXml" Target="../ink/ink671.xml"/><Relationship Id="rId302" Type="http://schemas.openxmlformats.org/officeDocument/2006/relationships/customXml" Target="../ink/ink743.xml"/><Relationship Id="rId323" Type="http://schemas.openxmlformats.org/officeDocument/2006/relationships/image" Target="../media/image993.emf"/><Relationship Id="rId20" Type="http://schemas.openxmlformats.org/officeDocument/2006/relationships/customXml" Target="../ink/ink602.xml"/><Relationship Id="rId41" Type="http://schemas.openxmlformats.org/officeDocument/2006/relationships/image" Target="../media/image762.emf"/><Relationship Id="rId62" Type="http://schemas.openxmlformats.org/officeDocument/2006/relationships/customXml" Target="../ink/ink623.xml"/><Relationship Id="rId83" Type="http://schemas.openxmlformats.org/officeDocument/2006/relationships/image" Target="../media/image783.emf"/><Relationship Id="rId179" Type="http://schemas.openxmlformats.org/officeDocument/2006/relationships/image" Target="../media/image921.emf"/><Relationship Id="rId190" Type="http://schemas.openxmlformats.org/officeDocument/2006/relationships/customXml" Target="../ink/ink687.xml"/><Relationship Id="rId204" Type="http://schemas.openxmlformats.org/officeDocument/2006/relationships/customXml" Target="../ink/ink694.xml"/><Relationship Id="rId225" Type="http://schemas.openxmlformats.org/officeDocument/2006/relationships/image" Target="../media/image944.emf"/><Relationship Id="rId246" Type="http://schemas.openxmlformats.org/officeDocument/2006/relationships/customXml" Target="../ink/ink715.xml"/><Relationship Id="rId267" Type="http://schemas.openxmlformats.org/officeDocument/2006/relationships/image" Target="../media/image965.emf"/><Relationship Id="rId288" Type="http://schemas.openxmlformats.org/officeDocument/2006/relationships/customXml" Target="../ink/ink736.xml"/><Relationship Id="rId106" Type="http://schemas.openxmlformats.org/officeDocument/2006/relationships/customXml" Target="../ink/ink645.xml"/><Relationship Id="rId127" Type="http://schemas.openxmlformats.org/officeDocument/2006/relationships/image" Target="../media/image895.emf"/><Relationship Id="rId313" Type="http://schemas.openxmlformats.org/officeDocument/2006/relationships/image" Target="../media/image988.emf"/><Relationship Id="rId10" Type="http://schemas.openxmlformats.org/officeDocument/2006/relationships/customXml" Target="../ink/ink597.xml"/><Relationship Id="rId31" Type="http://schemas.openxmlformats.org/officeDocument/2006/relationships/image" Target="../media/image757.emf"/><Relationship Id="rId52" Type="http://schemas.openxmlformats.org/officeDocument/2006/relationships/customXml" Target="../ink/ink618.xml"/><Relationship Id="rId73" Type="http://schemas.openxmlformats.org/officeDocument/2006/relationships/image" Target="../media/image778.emf"/><Relationship Id="rId94" Type="http://schemas.openxmlformats.org/officeDocument/2006/relationships/customXml" Target="../ink/ink639.xml"/><Relationship Id="rId148" Type="http://schemas.openxmlformats.org/officeDocument/2006/relationships/customXml" Target="../ink/ink666.xml"/><Relationship Id="rId169" Type="http://schemas.openxmlformats.org/officeDocument/2006/relationships/image" Target="../media/image916.emf"/><Relationship Id="rId4" Type="http://schemas.openxmlformats.org/officeDocument/2006/relationships/customXml" Target="../ink/ink594.xml"/><Relationship Id="rId180" Type="http://schemas.openxmlformats.org/officeDocument/2006/relationships/customXml" Target="../ink/ink682.xml"/><Relationship Id="rId215" Type="http://schemas.openxmlformats.org/officeDocument/2006/relationships/image" Target="../media/image939.emf"/><Relationship Id="rId236" Type="http://schemas.openxmlformats.org/officeDocument/2006/relationships/customXml" Target="../ink/ink710.xml"/><Relationship Id="rId257" Type="http://schemas.openxmlformats.org/officeDocument/2006/relationships/image" Target="../media/image960.emf"/><Relationship Id="rId278" Type="http://schemas.openxmlformats.org/officeDocument/2006/relationships/customXml" Target="../ink/ink731.xml"/><Relationship Id="rId303" Type="http://schemas.openxmlformats.org/officeDocument/2006/relationships/image" Target="../media/image983.emf"/><Relationship Id="rId42" Type="http://schemas.openxmlformats.org/officeDocument/2006/relationships/customXml" Target="../ink/ink613.xml"/><Relationship Id="rId84" Type="http://schemas.openxmlformats.org/officeDocument/2006/relationships/customXml" Target="../ink/ink634.xml"/><Relationship Id="rId138" Type="http://schemas.openxmlformats.org/officeDocument/2006/relationships/customXml" Target="../ink/ink661.xml"/><Relationship Id="rId191" Type="http://schemas.openxmlformats.org/officeDocument/2006/relationships/image" Target="../media/image927.emf"/><Relationship Id="rId205" Type="http://schemas.openxmlformats.org/officeDocument/2006/relationships/image" Target="../media/image934.emf"/><Relationship Id="rId247" Type="http://schemas.openxmlformats.org/officeDocument/2006/relationships/image" Target="../media/image955.emf"/><Relationship Id="rId107" Type="http://schemas.openxmlformats.org/officeDocument/2006/relationships/image" Target="../media/image618.emf"/><Relationship Id="rId289" Type="http://schemas.openxmlformats.org/officeDocument/2006/relationships/image" Target="../media/image976.emf"/><Relationship Id="rId11" Type="http://schemas.openxmlformats.org/officeDocument/2006/relationships/image" Target="../media/image747.emf"/><Relationship Id="rId53" Type="http://schemas.openxmlformats.org/officeDocument/2006/relationships/image" Target="../media/image768.emf"/><Relationship Id="rId149" Type="http://schemas.openxmlformats.org/officeDocument/2006/relationships/image" Target="../media/image906.emf"/><Relationship Id="rId314" Type="http://schemas.openxmlformats.org/officeDocument/2006/relationships/customXml" Target="../ink/ink749.xml"/><Relationship Id="rId95" Type="http://schemas.openxmlformats.org/officeDocument/2006/relationships/image" Target="../media/image789.emf"/><Relationship Id="rId160" Type="http://schemas.openxmlformats.org/officeDocument/2006/relationships/customXml" Target="../ink/ink672.xml"/><Relationship Id="rId216" Type="http://schemas.openxmlformats.org/officeDocument/2006/relationships/customXml" Target="../ink/ink700.xml"/><Relationship Id="rId258" Type="http://schemas.openxmlformats.org/officeDocument/2006/relationships/customXml" Target="../ink/ink721.xml"/><Relationship Id="rId22" Type="http://schemas.openxmlformats.org/officeDocument/2006/relationships/customXml" Target="../ink/ink603.xml"/><Relationship Id="rId64" Type="http://schemas.openxmlformats.org/officeDocument/2006/relationships/customXml" Target="../ink/ink624.xml"/><Relationship Id="rId118" Type="http://schemas.openxmlformats.org/officeDocument/2006/relationships/customXml" Target="../ink/ink651.xml"/><Relationship Id="rId325" Type="http://schemas.openxmlformats.org/officeDocument/2006/relationships/image" Target="../media/image994.emf"/><Relationship Id="rId171" Type="http://schemas.openxmlformats.org/officeDocument/2006/relationships/image" Target="../media/image917.emf"/><Relationship Id="rId227" Type="http://schemas.openxmlformats.org/officeDocument/2006/relationships/image" Target="../media/image945.emf"/><Relationship Id="rId269" Type="http://schemas.openxmlformats.org/officeDocument/2006/relationships/image" Target="../media/image966.emf"/><Relationship Id="rId33" Type="http://schemas.openxmlformats.org/officeDocument/2006/relationships/image" Target="../media/image758.emf"/><Relationship Id="rId129" Type="http://schemas.openxmlformats.org/officeDocument/2006/relationships/image" Target="../media/image896.emf"/><Relationship Id="rId280" Type="http://schemas.openxmlformats.org/officeDocument/2006/relationships/customXml" Target="../ink/ink732.xml"/><Relationship Id="rId75" Type="http://schemas.openxmlformats.org/officeDocument/2006/relationships/image" Target="../media/image779.emf"/><Relationship Id="rId140" Type="http://schemas.openxmlformats.org/officeDocument/2006/relationships/customXml" Target="../ink/ink662.xml"/><Relationship Id="rId182" Type="http://schemas.openxmlformats.org/officeDocument/2006/relationships/customXml" Target="../ink/ink683.xml"/><Relationship Id="rId6" Type="http://schemas.openxmlformats.org/officeDocument/2006/relationships/customXml" Target="../ink/ink595.xml"/><Relationship Id="rId238" Type="http://schemas.openxmlformats.org/officeDocument/2006/relationships/customXml" Target="../ink/ink711.xml"/><Relationship Id="rId291" Type="http://schemas.openxmlformats.org/officeDocument/2006/relationships/image" Target="../media/image977.emf"/><Relationship Id="rId305" Type="http://schemas.openxmlformats.org/officeDocument/2006/relationships/image" Target="../media/image984.emf"/><Relationship Id="rId44" Type="http://schemas.openxmlformats.org/officeDocument/2006/relationships/customXml" Target="../ink/ink614.xml"/><Relationship Id="rId86" Type="http://schemas.openxmlformats.org/officeDocument/2006/relationships/customXml" Target="../ink/ink635.xml"/><Relationship Id="rId151" Type="http://schemas.openxmlformats.org/officeDocument/2006/relationships/image" Target="../media/image907.emf"/><Relationship Id="rId193" Type="http://schemas.openxmlformats.org/officeDocument/2006/relationships/image" Target="../media/image928.emf"/><Relationship Id="rId207" Type="http://schemas.openxmlformats.org/officeDocument/2006/relationships/image" Target="../media/image935.emf"/><Relationship Id="rId249" Type="http://schemas.openxmlformats.org/officeDocument/2006/relationships/image" Target="../media/image956.emf"/><Relationship Id="rId13" Type="http://schemas.openxmlformats.org/officeDocument/2006/relationships/image" Target="../media/image748.emf"/><Relationship Id="rId109" Type="http://schemas.openxmlformats.org/officeDocument/2006/relationships/image" Target="../media/image795.emf"/><Relationship Id="rId260" Type="http://schemas.openxmlformats.org/officeDocument/2006/relationships/customXml" Target="../ink/ink722.xml"/><Relationship Id="rId316" Type="http://schemas.openxmlformats.org/officeDocument/2006/relationships/customXml" Target="../ink/ink750.xml"/><Relationship Id="rId55" Type="http://schemas.openxmlformats.org/officeDocument/2006/relationships/image" Target="../media/image769.emf"/><Relationship Id="rId97" Type="http://schemas.openxmlformats.org/officeDocument/2006/relationships/image" Target="../media/image790.emf"/><Relationship Id="rId120" Type="http://schemas.openxmlformats.org/officeDocument/2006/relationships/customXml" Target="../ink/ink652.xml"/><Relationship Id="rId162" Type="http://schemas.openxmlformats.org/officeDocument/2006/relationships/customXml" Target="../ink/ink673.xml"/><Relationship Id="rId218" Type="http://schemas.openxmlformats.org/officeDocument/2006/relationships/customXml" Target="../ink/ink701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14.xml"/><Relationship Id="rId21" Type="http://schemas.openxmlformats.org/officeDocument/2006/relationships/customXml" Target="../ink/ink766.xml"/><Relationship Id="rId42" Type="http://schemas.openxmlformats.org/officeDocument/2006/relationships/image" Target="../media/image305.emf"/><Relationship Id="rId63" Type="http://schemas.openxmlformats.org/officeDocument/2006/relationships/customXml" Target="../ink/ink787.xml"/><Relationship Id="rId84" Type="http://schemas.openxmlformats.org/officeDocument/2006/relationships/image" Target="../media/image326.emf"/><Relationship Id="rId138" Type="http://schemas.openxmlformats.org/officeDocument/2006/relationships/image" Target="../media/image353.emf"/><Relationship Id="rId159" Type="http://schemas.openxmlformats.org/officeDocument/2006/relationships/customXml" Target="../ink/ink835.xml"/><Relationship Id="rId170" Type="http://schemas.openxmlformats.org/officeDocument/2006/relationships/image" Target="../media/image369.emf"/><Relationship Id="rId191" Type="http://schemas.openxmlformats.org/officeDocument/2006/relationships/customXml" Target="../ink/ink851.xml"/><Relationship Id="rId205" Type="http://schemas.openxmlformats.org/officeDocument/2006/relationships/customXml" Target="../ink/ink858.xml"/><Relationship Id="rId107" Type="http://schemas.openxmlformats.org/officeDocument/2006/relationships/customXml" Target="../ink/ink809.xml"/><Relationship Id="rId11" Type="http://schemas.openxmlformats.org/officeDocument/2006/relationships/customXml" Target="../ink/ink761.xml"/><Relationship Id="rId32" Type="http://schemas.openxmlformats.org/officeDocument/2006/relationships/image" Target="../media/image300.emf"/><Relationship Id="rId53" Type="http://schemas.openxmlformats.org/officeDocument/2006/relationships/customXml" Target="../ink/ink782.xml"/><Relationship Id="rId74" Type="http://schemas.openxmlformats.org/officeDocument/2006/relationships/image" Target="../media/image321.emf"/><Relationship Id="rId128" Type="http://schemas.openxmlformats.org/officeDocument/2006/relationships/image" Target="../media/image348.emf"/><Relationship Id="rId149" Type="http://schemas.openxmlformats.org/officeDocument/2006/relationships/customXml" Target="../ink/ink830.xml"/><Relationship Id="rId5" Type="http://schemas.openxmlformats.org/officeDocument/2006/relationships/customXml" Target="../ink/ink758.xml"/><Relationship Id="rId95" Type="http://schemas.openxmlformats.org/officeDocument/2006/relationships/customXml" Target="../ink/ink803.xml"/><Relationship Id="rId160" Type="http://schemas.openxmlformats.org/officeDocument/2006/relationships/image" Target="../media/image364.emf"/><Relationship Id="rId181" Type="http://schemas.openxmlformats.org/officeDocument/2006/relationships/customXml" Target="../ink/ink846.xml"/><Relationship Id="rId216" Type="http://schemas.openxmlformats.org/officeDocument/2006/relationships/image" Target="../media/image391.emf"/><Relationship Id="rId22" Type="http://schemas.openxmlformats.org/officeDocument/2006/relationships/image" Target="../media/image295.emf"/><Relationship Id="rId43" Type="http://schemas.openxmlformats.org/officeDocument/2006/relationships/customXml" Target="../ink/ink777.xml"/><Relationship Id="rId64" Type="http://schemas.openxmlformats.org/officeDocument/2006/relationships/image" Target="../media/image316.emf"/><Relationship Id="rId118" Type="http://schemas.openxmlformats.org/officeDocument/2006/relationships/image" Target="../media/image343.emf"/><Relationship Id="rId139" Type="http://schemas.openxmlformats.org/officeDocument/2006/relationships/customXml" Target="../ink/ink825.xml"/><Relationship Id="rId85" Type="http://schemas.openxmlformats.org/officeDocument/2006/relationships/customXml" Target="../ink/ink798.xml"/><Relationship Id="rId150" Type="http://schemas.openxmlformats.org/officeDocument/2006/relationships/image" Target="../media/image359.emf"/><Relationship Id="rId171" Type="http://schemas.openxmlformats.org/officeDocument/2006/relationships/customXml" Target="../ink/ink841.xml"/><Relationship Id="rId192" Type="http://schemas.openxmlformats.org/officeDocument/2006/relationships/image" Target="../media/image379.emf"/><Relationship Id="rId206" Type="http://schemas.openxmlformats.org/officeDocument/2006/relationships/image" Target="../media/image386.emf"/><Relationship Id="rId12" Type="http://schemas.openxmlformats.org/officeDocument/2006/relationships/image" Target="../media/image290.emf"/><Relationship Id="rId33" Type="http://schemas.openxmlformats.org/officeDocument/2006/relationships/customXml" Target="../ink/ink772.xml"/><Relationship Id="rId108" Type="http://schemas.openxmlformats.org/officeDocument/2006/relationships/image" Target="../media/image338.emf"/><Relationship Id="rId129" Type="http://schemas.openxmlformats.org/officeDocument/2006/relationships/customXml" Target="../ink/ink820.xml"/><Relationship Id="rId54" Type="http://schemas.openxmlformats.org/officeDocument/2006/relationships/image" Target="../media/image311.emf"/><Relationship Id="rId75" Type="http://schemas.openxmlformats.org/officeDocument/2006/relationships/customXml" Target="../ink/ink793.xml"/><Relationship Id="rId96" Type="http://schemas.openxmlformats.org/officeDocument/2006/relationships/image" Target="../media/image332.emf"/><Relationship Id="rId140" Type="http://schemas.openxmlformats.org/officeDocument/2006/relationships/image" Target="../media/image354.emf"/><Relationship Id="rId161" Type="http://schemas.openxmlformats.org/officeDocument/2006/relationships/customXml" Target="../ink/ink836.xml"/><Relationship Id="rId182" Type="http://schemas.openxmlformats.org/officeDocument/2006/relationships/image" Target="../media/image374.emf"/><Relationship Id="rId217" Type="http://schemas.openxmlformats.org/officeDocument/2006/relationships/customXml" Target="../ink/ink864.xml"/><Relationship Id="rId6" Type="http://schemas.openxmlformats.org/officeDocument/2006/relationships/image" Target="../media/image287.emf"/><Relationship Id="rId23" Type="http://schemas.openxmlformats.org/officeDocument/2006/relationships/customXml" Target="../ink/ink767.xml"/><Relationship Id="rId119" Type="http://schemas.openxmlformats.org/officeDocument/2006/relationships/customXml" Target="../ink/ink815.xml"/><Relationship Id="rId44" Type="http://schemas.openxmlformats.org/officeDocument/2006/relationships/image" Target="../media/image306.emf"/><Relationship Id="rId65" Type="http://schemas.openxmlformats.org/officeDocument/2006/relationships/customXml" Target="../ink/ink788.xml"/><Relationship Id="rId86" Type="http://schemas.openxmlformats.org/officeDocument/2006/relationships/image" Target="../media/image327.emf"/><Relationship Id="rId130" Type="http://schemas.openxmlformats.org/officeDocument/2006/relationships/image" Target="../media/image349.emf"/><Relationship Id="rId151" Type="http://schemas.openxmlformats.org/officeDocument/2006/relationships/customXml" Target="../ink/ink831.xml"/><Relationship Id="rId172" Type="http://schemas.openxmlformats.org/officeDocument/2006/relationships/image" Target="../media/image370.emf"/><Relationship Id="rId193" Type="http://schemas.openxmlformats.org/officeDocument/2006/relationships/customXml" Target="../ink/ink852.xml"/><Relationship Id="rId207" Type="http://schemas.openxmlformats.org/officeDocument/2006/relationships/customXml" Target="../ink/ink859.xml"/><Relationship Id="rId13" Type="http://schemas.openxmlformats.org/officeDocument/2006/relationships/customXml" Target="../ink/ink762.xml"/><Relationship Id="rId109" Type="http://schemas.openxmlformats.org/officeDocument/2006/relationships/customXml" Target="../ink/ink810.xml"/><Relationship Id="rId34" Type="http://schemas.openxmlformats.org/officeDocument/2006/relationships/image" Target="../media/image301.emf"/><Relationship Id="rId55" Type="http://schemas.openxmlformats.org/officeDocument/2006/relationships/customXml" Target="../ink/ink783.xml"/><Relationship Id="rId76" Type="http://schemas.openxmlformats.org/officeDocument/2006/relationships/image" Target="../media/image322.emf"/><Relationship Id="rId97" Type="http://schemas.openxmlformats.org/officeDocument/2006/relationships/customXml" Target="../ink/ink804.xml"/><Relationship Id="rId120" Type="http://schemas.openxmlformats.org/officeDocument/2006/relationships/image" Target="../media/image344.emf"/><Relationship Id="rId141" Type="http://schemas.openxmlformats.org/officeDocument/2006/relationships/customXml" Target="../ink/ink826.xml"/><Relationship Id="rId7" Type="http://schemas.openxmlformats.org/officeDocument/2006/relationships/customXml" Target="../ink/ink759.xml"/><Relationship Id="rId162" Type="http://schemas.openxmlformats.org/officeDocument/2006/relationships/image" Target="../media/image365.emf"/><Relationship Id="rId183" Type="http://schemas.openxmlformats.org/officeDocument/2006/relationships/customXml" Target="../ink/ink847.xml"/><Relationship Id="rId218" Type="http://schemas.openxmlformats.org/officeDocument/2006/relationships/image" Target="../media/image392.emf"/><Relationship Id="rId24" Type="http://schemas.openxmlformats.org/officeDocument/2006/relationships/image" Target="../media/image296.emf"/><Relationship Id="rId45" Type="http://schemas.openxmlformats.org/officeDocument/2006/relationships/customXml" Target="../ink/ink778.xml"/><Relationship Id="rId66" Type="http://schemas.openxmlformats.org/officeDocument/2006/relationships/image" Target="../media/image317.emf"/><Relationship Id="rId87" Type="http://schemas.openxmlformats.org/officeDocument/2006/relationships/customXml" Target="../ink/ink799.xml"/><Relationship Id="rId110" Type="http://schemas.openxmlformats.org/officeDocument/2006/relationships/image" Target="../media/image339.emf"/><Relationship Id="rId131" Type="http://schemas.openxmlformats.org/officeDocument/2006/relationships/customXml" Target="../ink/ink821.xml"/><Relationship Id="rId152" Type="http://schemas.openxmlformats.org/officeDocument/2006/relationships/image" Target="../media/image360.emf"/><Relationship Id="rId173" Type="http://schemas.openxmlformats.org/officeDocument/2006/relationships/customXml" Target="../ink/ink842.xml"/><Relationship Id="rId194" Type="http://schemas.openxmlformats.org/officeDocument/2006/relationships/image" Target="../media/image380.emf"/><Relationship Id="rId208" Type="http://schemas.openxmlformats.org/officeDocument/2006/relationships/image" Target="../media/image387.emf"/><Relationship Id="rId14" Type="http://schemas.openxmlformats.org/officeDocument/2006/relationships/image" Target="../media/image291.emf"/><Relationship Id="rId30" Type="http://schemas.openxmlformats.org/officeDocument/2006/relationships/image" Target="../media/image299.emf"/><Relationship Id="rId35" Type="http://schemas.openxmlformats.org/officeDocument/2006/relationships/customXml" Target="../ink/ink773.xml"/><Relationship Id="rId56" Type="http://schemas.openxmlformats.org/officeDocument/2006/relationships/image" Target="../media/image312.emf"/><Relationship Id="rId77" Type="http://schemas.openxmlformats.org/officeDocument/2006/relationships/customXml" Target="../ink/ink794.xml"/><Relationship Id="rId100" Type="http://schemas.openxmlformats.org/officeDocument/2006/relationships/image" Target="../media/image334.emf"/><Relationship Id="rId105" Type="http://schemas.openxmlformats.org/officeDocument/2006/relationships/customXml" Target="../ink/ink808.xml"/><Relationship Id="rId126" Type="http://schemas.openxmlformats.org/officeDocument/2006/relationships/image" Target="../media/image347.emf"/><Relationship Id="rId147" Type="http://schemas.openxmlformats.org/officeDocument/2006/relationships/customXml" Target="../ink/ink829.xml"/><Relationship Id="rId168" Type="http://schemas.openxmlformats.org/officeDocument/2006/relationships/image" Target="../media/image368.emf"/><Relationship Id="rId8" Type="http://schemas.openxmlformats.org/officeDocument/2006/relationships/image" Target="../media/image288.emf"/><Relationship Id="rId51" Type="http://schemas.openxmlformats.org/officeDocument/2006/relationships/customXml" Target="../ink/ink781.xml"/><Relationship Id="rId72" Type="http://schemas.openxmlformats.org/officeDocument/2006/relationships/image" Target="../media/image320.emf"/><Relationship Id="rId93" Type="http://schemas.openxmlformats.org/officeDocument/2006/relationships/customXml" Target="../ink/ink802.xml"/><Relationship Id="rId98" Type="http://schemas.openxmlformats.org/officeDocument/2006/relationships/image" Target="../media/image333.emf"/><Relationship Id="rId121" Type="http://schemas.openxmlformats.org/officeDocument/2006/relationships/customXml" Target="../ink/ink816.xml"/><Relationship Id="rId142" Type="http://schemas.openxmlformats.org/officeDocument/2006/relationships/image" Target="../media/image355.emf"/><Relationship Id="rId163" Type="http://schemas.openxmlformats.org/officeDocument/2006/relationships/customXml" Target="../ink/ink837.xml"/><Relationship Id="rId184" Type="http://schemas.openxmlformats.org/officeDocument/2006/relationships/image" Target="../media/image375.emf"/><Relationship Id="rId189" Type="http://schemas.openxmlformats.org/officeDocument/2006/relationships/customXml" Target="../ink/ink850.xml"/><Relationship Id="rId219" Type="http://schemas.openxmlformats.org/officeDocument/2006/relationships/customXml" Target="../ink/ink865.xml"/><Relationship Id="rId3" Type="http://schemas.openxmlformats.org/officeDocument/2006/relationships/customXml" Target="../ink/ink757.xml"/><Relationship Id="rId214" Type="http://schemas.openxmlformats.org/officeDocument/2006/relationships/image" Target="../media/image390.emf"/><Relationship Id="rId25" Type="http://schemas.openxmlformats.org/officeDocument/2006/relationships/customXml" Target="../ink/ink768.xml"/><Relationship Id="rId46" Type="http://schemas.openxmlformats.org/officeDocument/2006/relationships/image" Target="../media/image307.emf"/><Relationship Id="rId67" Type="http://schemas.openxmlformats.org/officeDocument/2006/relationships/customXml" Target="../ink/ink789.xml"/><Relationship Id="rId116" Type="http://schemas.openxmlformats.org/officeDocument/2006/relationships/image" Target="../media/image342.emf"/><Relationship Id="rId137" Type="http://schemas.openxmlformats.org/officeDocument/2006/relationships/customXml" Target="../ink/ink824.xml"/><Relationship Id="rId158" Type="http://schemas.openxmlformats.org/officeDocument/2006/relationships/image" Target="../media/image363.emf"/><Relationship Id="rId20" Type="http://schemas.openxmlformats.org/officeDocument/2006/relationships/image" Target="../media/image294.emf"/><Relationship Id="rId41" Type="http://schemas.openxmlformats.org/officeDocument/2006/relationships/customXml" Target="../ink/ink776.xml"/><Relationship Id="rId62" Type="http://schemas.openxmlformats.org/officeDocument/2006/relationships/image" Target="../media/image315.emf"/><Relationship Id="rId83" Type="http://schemas.openxmlformats.org/officeDocument/2006/relationships/customXml" Target="../ink/ink797.xml"/><Relationship Id="rId88" Type="http://schemas.openxmlformats.org/officeDocument/2006/relationships/image" Target="../media/image328.emf"/><Relationship Id="rId111" Type="http://schemas.openxmlformats.org/officeDocument/2006/relationships/customXml" Target="../ink/ink811.xml"/><Relationship Id="rId132" Type="http://schemas.openxmlformats.org/officeDocument/2006/relationships/image" Target="../media/image350.emf"/><Relationship Id="rId153" Type="http://schemas.openxmlformats.org/officeDocument/2006/relationships/customXml" Target="../ink/ink832.xml"/><Relationship Id="rId174" Type="http://schemas.openxmlformats.org/officeDocument/2006/relationships/image" Target="../media/image371.emf"/><Relationship Id="rId179" Type="http://schemas.openxmlformats.org/officeDocument/2006/relationships/customXml" Target="../ink/ink845.xml"/><Relationship Id="rId195" Type="http://schemas.openxmlformats.org/officeDocument/2006/relationships/customXml" Target="../ink/ink853.xml"/><Relationship Id="rId209" Type="http://schemas.openxmlformats.org/officeDocument/2006/relationships/customXml" Target="../ink/ink860.xml"/><Relationship Id="rId190" Type="http://schemas.openxmlformats.org/officeDocument/2006/relationships/image" Target="../media/image378.emf"/><Relationship Id="rId204" Type="http://schemas.openxmlformats.org/officeDocument/2006/relationships/image" Target="../media/image385.emf"/><Relationship Id="rId220" Type="http://schemas.openxmlformats.org/officeDocument/2006/relationships/image" Target="../media/image393.emf"/><Relationship Id="rId15" Type="http://schemas.openxmlformats.org/officeDocument/2006/relationships/customXml" Target="../ink/ink763.xml"/><Relationship Id="rId36" Type="http://schemas.openxmlformats.org/officeDocument/2006/relationships/image" Target="../media/image302.emf"/><Relationship Id="rId57" Type="http://schemas.openxmlformats.org/officeDocument/2006/relationships/customXml" Target="../ink/ink784.xml"/><Relationship Id="rId106" Type="http://schemas.openxmlformats.org/officeDocument/2006/relationships/image" Target="../media/image337.emf"/><Relationship Id="rId127" Type="http://schemas.openxmlformats.org/officeDocument/2006/relationships/customXml" Target="../ink/ink819.xml"/><Relationship Id="rId10" Type="http://schemas.openxmlformats.org/officeDocument/2006/relationships/image" Target="../media/image289.emf"/><Relationship Id="rId31" Type="http://schemas.openxmlformats.org/officeDocument/2006/relationships/customXml" Target="../ink/ink771.xml"/><Relationship Id="rId52" Type="http://schemas.openxmlformats.org/officeDocument/2006/relationships/image" Target="../media/image310.emf"/><Relationship Id="rId73" Type="http://schemas.openxmlformats.org/officeDocument/2006/relationships/customXml" Target="../ink/ink792.xml"/><Relationship Id="rId78" Type="http://schemas.openxmlformats.org/officeDocument/2006/relationships/image" Target="../media/image323.emf"/><Relationship Id="rId94" Type="http://schemas.openxmlformats.org/officeDocument/2006/relationships/image" Target="../media/image331.emf"/><Relationship Id="rId99" Type="http://schemas.openxmlformats.org/officeDocument/2006/relationships/customXml" Target="../ink/ink805.xml"/><Relationship Id="rId101" Type="http://schemas.openxmlformats.org/officeDocument/2006/relationships/customXml" Target="../ink/ink806.xml"/><Relationship Id="rId122" Type="http://schemas.openxmlformats.org/officeDocument/2006/relationships/image" Target="../media/image345.emf"/><Relationship Id="rId143" Type="http://schemas.openxmlformats.org/officeDocument/2006/relationships/customXml" Target="../ink/ink827.xml"/><Relationship Id="rId148" Type="http://schemas.openxmlformats.org/officeDocument/2006/relationships/image" Target="../media/image358.emf"/><Relationship Id="rId164" Type="http://schemas.openxmlformats.org/officeDocument/2006/relationships/image" Target="../media/image366.emf"/><Relationship Id="rId169" Type="http://schemas.openxmlformats.org/officeDocument/2006/relationships/customXml" Target="../ink/ink840.xml"/><Relationship Id="rId185" Type="http://schemas.openxmlformats.org/officeDocument/2006/relationships/customXml" Target="../ink/ink848.xml"/><Relationship Id="rId4" Type="http://schemas.openxmlformats.org/officeDocument/2006/relationships/image" Target="../media/image286.emf"/><Relationship Id="rId9" Type="http://schemas.openxmlformats.org/officeDocument/2006/relationships/customXml" Target="../ink/ink760.xml"/><Relationship Id="rId180" Type="http://schemas.openxmlformats.org/officeDocument/2006/relationships/image" Target="../media/image373.emf"/><Relationship Id="rId210" Type="http://schemas.openxmlformats.org/officeDocument/2006/relationships/image" Target="../media/image388.emf"/><Relationship Id="rId215" Type="http://schemas.openxmlformats.org/officeDocument/2006/relationships/customXml" Target="../ink/ink863.xml"/><Relationship Id="rId26" Type="http://schemas.openxmlformats.org/officeDocument/2006/relationships/image" Target="../media/image297.emf"/><Relationship Id="rId47" Type="http://schemas.openxmlformats.org/officeDocument/2006/relationships/customXml" Target="../ink/ink779.xml"/><Relationship Id="rId68" Type="http://schemas.openxmlformats.org/officeDocument/2006/relationships/image" Target="../media/image318.emf"/><Relationship Id="rId89" Type="http://schemas.openxmlformats.org/officeDocument/2006/relationships/customXml" Target="../ink/ink800.xml"/><Relationship Id="rId112" Type="http://schemas.openxmlformats.org/officeDocument/2006/relationships/image" Target="../media/image340.emf"/><Relationship Id="rId133" Type="http://schemas.openxmlformats.org/officeDocument/2006/relationships/customXml" Target="../ink/ink822.xml"/><Relationship Id="rId154" Type="http://schemas.openxmlformats.org/officeDocument/2006/relationships/image" Target="../media/image361.emf"/><Relationship Id="rId175" Type="http://schemas.openxmlformats.org/officeDocument/2006/relationships/customXml" Target="../ink/ink843.xml"/><Relationship Id="rId196" Type="http://schemas.openxmlformats.org/officeDocument/2006/relationships/image" Target="../media/image381.emf"/><Relationship Id="rId200" Type="http://schemas.openxmlformats.org/officeDocument/2006/relationships/image" Target="../media/image383.emf"/><Relationship Id="rId16" Type="http://schemas.openxmlformats.org/officeDocument/2006/relationships/image" Target="../media/image292.emf"/><Relationship Id="rId37" Type="http://schemas.openxmlformats.org/officeDocument/2006/relationships/customXml" Target="../ink/ink774.xml"/><Relationship Id="rId58" Type="http://schemas.openxmlformats.org/officeDocument/2006/relationships/image" Target="../media/image313.emf"/><Relationship Id="rId79" Type="http://schemas.openxmlformats.org/officeDocument/2006/relationships/customXml" Target="../ink/ink795.xml"/><Relationship Id="rId102" Type="http://schemas.openxmlformats.org/officeDocument/2006/relationships/image" Target="../media/image335.emf"/><Relationship Id="rId123" Type="http://schemas.openxmlformats.org/officeDocument/2006/relationships/customXml" Target="../ink/ink817.xml"/><Relationship Id="rId144" Type="http://schemas.openxmlformats.org/officeDocument/2006/relationships/image" Target="../media/image356.emf"/><Relationship Id="rId90" Type="http://schemas.openxmlformats.org/officeDocument/2006/relationships/image" Target="../media/image329.emf"/><Relationship Id="rId165" Type="http://schemas.openxmlformats.org/officeDocument/2006/relationships/customXml" Target="../ink/ink838.xml"/><Relationship Id="rId186" Type="http://schemas.openxmlformats.org/officeDocument/2006/relationships/image" Target="../media/image376.emf"/><Relationship Id="rId211" Type="http://schemas.openxmlformats.org/officeDocument/2006/relationships/customXml" Target="../ink/ink861.xml"/><Relationship Id="rId27" Type="http://schemas.openxmlformats.org/officeDocument/2006/relationships/customXml" Target="../ink/ink769.xml"/><Relationship Id="rId48" Type="http://schemas.openxmlformats.org/officeDocument/2006/relationships/image" Target="../media/image308.emf"/><Relationship Id="rId69" Type="http://schemas.openxmlformats.org/officeDocument/2006/relationships/customXml" Target="../ink/ink790.xml"/><Relationship Id="rId113" Type="http://schemas.openxmlformats.org/officeDocument/2006/relationships/customXml" Target="../ink/ink812.xml"/><Relationship Id="rId134" Type="http://schemas.openxmlformats.org/officeDocument/2006/relationships/image" Target="../media/image351.emf"/><Relationship Id="rId80" Type="http://schemas.openxmlformats.org/officeDocument/2006/relationships/image" Target="../media/image324.emf"/><Relationship Id="rId155" Type="http://schemas.openxmlformats.org/officeDocument/2006/relationships/customXml" Target="../ink/ink833.xml"/><Relationship Id="rId176" Type="http://schemas.openxmlformats.org/officeDocument/2006/relationships/image" Target="../media/image372.emf"/><Relationship Id="rId197" Type="http://schemas.openxmlformats.org/officeDocument/2006/relationships/customXml" Target="../ink/ink854.xml"/><Relationship Id="rId201" Type="http://schemas.openxmlformats.org/officeDocument/2006/relationships/customXml" Target="../ink/ink856.xml"/><Relationship Id="rId17" Type="http://schemas.openxmlformats.org/officeDocument/2006/relationships/customXml" Target="../ink/ink764.xml"/><Relationship Id="rId38" Type="http://schemas.openxmlformats.org/officeDocument/2006/relationships/image" Target="../media/image303.emf"/><Relationship Id="rId59" Type="http://schemas.openxmlformats.org/officeDocument/2006/relationships/customXml" Target="../ink/ink785.xml"/><Relationship Id="rId103" Type="http://schemas.openxmlformats.org/officeDocument/2006/relationships/customXml" Target="../ink/ink807.xml"/><Relationship Id="rId124" Type="http://schemas.openxmlformats.org/officeDocument/2006/relationships/image" Target="../media/image346.emf"/><Relationship Id="rId70" Type="http://schemas.openxmlformats.org/officeDocument/2006/relationships/image" Target="../media/image319.emf"/><Relationship Id="rId91" Type="http://schemas.openxmlformats.org/officeDocument/2006/relationships/customXml" Target="../ink/ink801.xml"/><Relationship Id="rId145" Type="http://schemas.openxmlformats.org/officeDocument/2006/relationships/customXml" Target="../ink/ink828.xml"/><Relationship Id="rId166" Type="http://schemas.openxmlformats.org/officeDocument/2006/relationships/image" Target="../media/image367.emf"/><Relationship Id="rId187" Type="http://schemas.openxmlformats.org/officeDocument/2006/relationships/customXml" Target="../ink/ink849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89.emf"/><Relationship Id="rId28" Type="http://schemas.openxmlformats.org/officeDocument/2006/relationships/image" Target="../media/image298.emf"/><Relationship Id="rId49" Type="http://schemas.openxmlformats.org/officeDocument/2006/relationships/customXml" Target="../ink/ink780.xml"/><Relationship Id="rId114" Type="http://schemas.openxmlformats.org/officeDocument/2006/relationships/image" Target="../media/image341.emf"/><Relationship Id="rId60" Type="http://schemas.openxmlformats.org/officeDocument/2006/relationships/image" Target="../media/image314.emf"/><Relationship Id="rId81" Type="http://schemas.openxmlformats.org/officeDocument/2006/relationships/customXml" Target="../ink/ink796.xml"/><Relationship Id="rId135" Type="http://schemas.openxmlformats.org/officeDocument/2006/relationships/customXml" Target="../ink/ink823.xml"/><Relationship Id="rId156" Type="http://schemas.openxmlformats.org/officeDocument/2006/relationships/image" Target="../media/image362.emf"/><Relationship Id="rId177" Type="http://schemas.openxmlformats.org/officeDocument/2006/relationships/customXml" Target="../ink/ink844.xml"/><Relationship Id="rId198" Type="http://schemas.openxmlformats.org/officeDocument/2006/relationships/image" Target="../media/image382.emf"/><Relationship Id="rId202" Type="http://schemas.openxmlformats.org/officeDocument/2006/relationships/image" Target="../media/image384.emf"/><Relationship Id="rId18" Type="http://schemas.openxmlformats.org/officeDocument/2006/relationships/image" Target="../media/image293.emf"/><Relationship Id="rId39" Type="http://schemas.openxmlformats.org/officeDocument/2006/relationships/customXml" Target="../ink/ink775.xml"/><Relationship Id="rId50" Type="http://schemas.openxmlformats.org/officeDocument/2006/relationships/image" Target="../media/image309.emf"/><Relationship Id="rId104" Type="http://schemas.openxmlformats.org/officeDocument/2006/relationships/image" Target="../media/image336.emf"/><Relationship Id="rId125" Type="http://schemas.openxmlformats.org/officeDocument/2006/relationships/customXml" Target="../ink/ink818.xml"/><Relationship Id="rId146" Type="http://schemas.openxmlformats.org/officeDocument/2006/relationships/image" Target="../media/image357.emf"/><Relationship Id="rId167" Type="http://schemas.openxmlformats.org/officeDocument/2006/relationships/customXml" Target="../ink/ink839.xml"/><Relationship Id="rId188" Type="http://schemas.openxmlformats.org/officeDocument/2006/relationships/image" Target="../media/image377.emf"/><Relationship Id="rId71" Type="http://schemas.openxmlformats.org/officeDocument/2006/relationships/customXml" Target="../ink/ink791.xml"/><Relationship Id="rId92" Type="http://schemas.openxmlformats.org/officeDocument/2006/relationships/image" Target="../media/image330.emf"/><Relationship Id="rId213" Type="http://schemas.openxmlformats.org/officeDocument/2006/relationships/customXml" Target="../ink/ink862.xml"/><Relationship Id="rId2" Type="http://schemas.openxmlformats.org/officeDocument/2006/relationships/image" Target="../media/image6.png"/><Relationship Id="rId29" Type="http://schemas.openxmlformats.org/officeDocument/2006/relationships/customXml" Target="../ink/ink770.xml"/><Relationship Id="rId40" Type="http://schemas.openxmlformats.org/officeDocument/2006/relationships/image" Target="../media/image304.emf"/><Relationship Id="rId115" Type="http://schemas.openxmlformats.org/officeDocument/2006/relationships/customXml" Target="../ink/ink813.xml"/><Relationship Id="rId136" Type="http://schemas.openxmlformats.org/officeDocument/2006/relationships/image" Target="../media/image352.emf"/><Relationship Id="rId157" Type="http://schemas.openxmlformats.org/officeDocument/2006/relationships/customXml" Target="../ink/ink834.xml"/><Relationship Id="rId178" Type="http://schemas.openxmlformats.org/officeDocument/2006/relationships/image" Target="../media/image244.emf"/><Relationship Id="rId61" Type="http://schemas.openxmlformats.org/officeDocument/2006/relationships/customXml" Target="../ink/ink786.xml"/><Relationship Id="rId82" Type="http://schemas.openxmlformats.org/officeDocument/2006/relationships/image" Target="../media/image325.emf"/><Relationship Id="rId199" Type="http://schemas.openxmlformats.org/officeDocument/2006/relationships/customXml" Target="../ink/ink855.xml"/><Relationship Id="rId203" Type="http://schemas.openxmlformats.org/officeDocument/2006/relationships/customXml" Target="../ink/ink857.xml"/><Relationship Id="rId19" Type="http://schemas.openxmlformats.org/officeDocument/2006/relationships/customXml" Target="../ink/ink76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78.xml"/><Relationship Id="rId21" Type="http://schemas.openxmlformats.org/officeDocument/2006/relationships/image" Target="../media/image403.emf"/><Relationship Id="rId42" Type="http://schemas.openxmlformats.org/officeDocument/2006/relationships/customXml" Target="../ink/ink886.xml"/><Relationship Id="rId47" Type="http://schemas.openxmlformats.org/officeDocument/2006/relationships/image" Target="../media/image416.emf"/><Relationship Id="rId63" Type="http://schemas.openxmlformats.org/officeDocument/2006/relationships/image" Target="../media/image424.emf"/><Relationship Id="rId68" Type="http://schemas.openxmlformats.org/officeDocument/2006/relationships/customXml" Target="../ink/ink899.xml"/><Relationship Id="rId2" Type="http://schemas.openxmlformats.org/officeDocument/2006/relationships/customXml" Target="../ink/ink866.xml"/><Relationship Id="rId16" Type="http://schemas.openxmlformats.org/officeDocument/2006/relationships/customXml" Target="../ink/ink873.xml"/><Relationship Id="rId29" Type="http://schemas.openxmlformats.org/officeDocument/2006/relationships/image" Target="../media/image407.emf"/><Relationship Id="rId11" Type="http://schemas.openxmlformats.org/officeDocument/2006/relationships/image" Target="../media/image398.emf"/><Relationship Id="rId24" Type="http://schemas.openxmlformats.org/officeDocument/2006/relationships/customXml" Target="../ink/ink877.xml"/><Relationship Id="rId32" Type="http://schemas.openxmlformats.org/officeDocument/2006/relationships/customXml" Target="../ink/ink881.xml"/><Relationship Id="rId37" Type="http://schemas.openxmlformats.org/officeDocument/2006/relationships/image" Target="../media/image411.emf"/><Relationship Id="rId40" Type="http://schemas.openxmlformats.org/officeDocument/2006/relationships/customXml" Target="../ink/ink885.xml"/><Relationship Id="rId45" Type="http://schemas.openxmlformats.org/officeDocument/2006/relationships/image" Target="../media/image415.emf"/><Relationship Id="rId53" Type="http://schemas.openxmlformats.org/officeDocument/2006/relationships/image" Target="../media/image419.emf"/><Relationship Id="rId58" Type="http://schemas.openxmlformats.org/officeDocument/2006/relationships/customXml" Target="../ink/ink894.xml"/><Relationship Id="rId66" Type="http://schemas.openxmlformats.org/officeDocument/2006/relationships/customXml" Target="../ink/ink898.xml"/><Relationship Id="rId5" Type="http://schemas.openxmlformats.org/officeDocument/2006/relationships/image" Target="../media/image395.emf"/><Relationship Id="rId61" Type="http://schemas.openxmlformats.org/officeDocument/2006/relationships/image" Target="../media/image423.emf"/><Relationship Id="rId19" Type="http://schemas.openxmlformats.org/officeDocument/2006/relationships/image" Target="../media/image402.emf"/><Relationship Id="rId14" Type="http://schemas.openxmlformats.org/officeDocument/2006/relationships/customXml" Target="../ink/ink872.xml"/><Relationship Id="rId22" Type="http://schemas.openxmlformats.org/officeDocument/2006/relationships/customXml" Target="../ink/ink876.xml"/><Relationship Id="rId27" Type="http://schemas.openxmlformats.org/officeDocument/2006/relationships/image" Target="../media/image406.emf"/><Relationship Id="rId30" Type="http://schemas.openxmlformats.org/officeDocument/2006/relationships/customXml" Target="../ink/ink880.xml"/><Relationship Id="rId35" Type="http://schemas.openxmlformats.org/officeDocument/2006/relationships/image" Target="../media/image410.emf"/><Relationship Id="rId43" Type="http://schemas.openxmlformats.org/officeDocument/2006/relationships/image" Target="../media/image414.emf"/><Relationship Id="rId48" Type="http://schemas.openxmlformats.org/officeDocument/2006/relationships/customXml" Target="../ink/ink889.xml"/><Relationship Id="rId56" Type="http://schemas.openxmlformats.org/officeDocument/2006/relationships/customXml" Target="../ink/ink893.xml"/><Relationship Id="rId64" Type="http://schemas.openxmlformats.org/officeDocument/2006/relationships/customXml" Target="../ink/ink897.xml"/><Relationship Id="rId69" Type="http://schemas.openxmlformats.org/officeDocument/2006/relationships/image" Target="../media/image427.emf"/><Relationship Id="rId8" Type="http://schemas.openxmlformats.org/officeDocument/2006/relationships/customXml" Target="../ink/ink869.xml"/><Relationship Id="rId51" Type="http://schemas.openxmlformats.org/officeDocument/2006/relationships/image" Target="../media/image418.emf"/><Relationship Id="rId72" Type="http://schemas.openxmlformats.org/officeDocument/2006/relationships/customXml" Target="../ink/ink901.xml"/><Relationship Id="rId3" Type="http://schemas.openxmlformats.org/officeDocument/2006/relationships/image" Target="../media/image394.emf"/><Relationship Id="rId12" Type="http://schemas.openxmlformats.org/officeDocument/2006/relationships/customXml" Target="../ink/ink871.xml"/><Relationship Id="rId17" Type="http://schemas.openxmlformats.org/officeDocument/2006/relationships/image" Target="../media/image401.emf"/><Relationship Id="rId25" Type="http://schemas.openxmlformats.org/officeDocument/2006/relationships/image" Target="../media/image405.emf"/><Relationship Id="rId33" Type="http://schemas.openxmlformats.org/officeDocument/2006/relationships/image" Target="../media/image409.emf"/><Relationship Id="rId38" Type="http://schemas.openxmlformats.org/officeDocument/2006/relationships/customXml" Target="../ink/ink884.xml"/><Relationship Id="rId46" Type="http://schemas.openxmlformats.org/officeDocument/2006/relationships/customXml" Target="../ink/ink888.xml"/><Relationship Id="rId59" Type="http://schemas.openxmlformats.org/officeDocument/2006/relationships/image" Target="../media/image422.emf"/><Relationship Id="rId67" Type="http://schemas.openxmlformats.org/officeDocument/2006/relationships/image" Target="../media/image426.emf"/><Relationship Id="rId20" Type="http://schemas.openxmlformats.org/officeDocument/2006/relationships/customXml" Target="../ink/ink875.xml"/><Relationship Id="rId41" Type="http://schemas.openxmlformats.org/officeDocument/2006/relationships/image" Target="../media/image413.emf"/><Relationship Id="rId54" Type="http://schemas.openxmlformats.org/officeDocument/2006/relationships/customXml" Target="../ink/ink892.xml"/><Relationship Id="rId62" Type="http://schemas.openxmlformats.org/officeDocument/2006/relationships/customXml" Target="../ink/ink896.xml"/><Relationship Id="rId70" Type="http://schemas.openxmlformats.org/officeDocument/2006/relationships/customXml" Target="../ink/ink90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68.xml"/><Relationship Id="rId15" Type="http://schemas.openxmlformats.org/officeDocument/2006/relationships/image" Target="../media/image400.emf"/><Relationship Id="rId23" Type="http://schemas.openxmlformats.org/officeDocument/2006/relationships/image" Target="../media/image404.emf"/><Relationship Id="rId28" Type="http://schemas.openxmlformats.org/officeDocument/2006/relationships/customXml" Target="../ink/ink879.xml"/><Relationship Id="rId36" Type="http://schemas.openxmlformats.org/officeDocument/2006/relationships/customXml" Target="../ink/ink883.xml"/><Relationship Id="rId49" Type="http://schemas.openxmlformats.org/officeDocument/2006/relationships/image" Target="../media/image417.emf"/><Relationship Id="rId57" Type="http://schemas.openxmlformats.org/officeDocument/2006/relationships/image" Target="../media/image421.emf"/><Relationship Id="rId10" Type="http://schemas.openxmlformats.org/officeDocument/2006/relationships/customXml" Target="../ink/ink870.xml"/><Relationship Id="rId31" Type="http://schemas.openxmlformats.org/officeDocument/2006/relationships/image" Target="../media/image408.emf"/><Relationship Id="rId44" Type="http://schemas.openxmlformats.org/officeDocument/2006/relationships/customXml" Target="../ink/ink887.xml"/><Relationship Id="rId52" Type="http://schemas.openxmlformats.org/officeDocument/2006/relationships/customXml" Target="../ink/ink891.xml"/><Relationship Id="rId60" Type="http://schemas.openxmlformats.org/officeDocument/2006/relationships/customXml" Target="../ink/ink895.xml"/><Relationship Id="rId65" Type="http://schemas.openxmlformats.org/officeDocument/2006/relationships/image" Target="../media/image425.emf"/><Relationship Id="rId73" Type="http://schemas.openxmlformats.org/officeDocument/2006/relationships/image" Target="../media/image429.emf"/><Relationship Id="rId4" Type="http://schemas.openxmlformats.org/officeDocument/2006/relationships/customXml" Target="../ink/ink867.xml"/><Relationship Id="rId9" Type="http://schemas.openxmlformats.org/officeDocument/2006/relationships/image" Target="../media/image397.emf"/><Relationship Id="rId13" Type="http://schemas.openxmlformats.org/officeDocument/2006/relationships/image" Target="../media/image399.emf"/><Relationship Id="rId18" Type="http://schemas.openxmlformats.org/officeDocument/2006/relationships/customXml" Target="../ink/ink874.xml"/><Relationship Id="rId39" Type="http://schemas.openxmlformats.org/officeDocument/2006/relationships/image" Target="../media/image412.emf"/><Relationship Id="rId34" Type="http://schemas.openxmlformats.org/officeDocument/2006/relationships/customXml" Target="../ink/ink882.xml"/><Relationship Id="rId50" Type="http://schemas.openxmlformats.org/officeDocument/2006/relationships/customXml" Target="../ink/ink890.xml"/><Relationship Id="rId55" Type="http://schemas.openxmlformats.org/officeDocument/2006/relationships/image" Target="../media/image420.emf"/><Relationship Id="rId7" Type="http://schemas.openxmlformats.org/officeDocument/2006/relationships/image" Target="../media/image396.emf"/><Relationship Id="rId71" Type="http://schemas.openxmlformats.org/officeDocument/2006/relationships/image" Target="../media/image428.emf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4.emf"/><Relationship Id="rId299" Type="http://schemas.openxmlformats.org/officeDocument/2006/relationships/image" Target="../media/image538.emf"/><Relationship Id="rId21" Type="http://schemas.openxmlformats.org/officeDocument/2006/relationships/image" Target="../media/image432.emf"/><Relationship Id="rId63" Type="http://schemas.openxmlformats.org/officeDocument/2006/relationships/image" Target="../media/image424.emf"/><Relationship Id="rId159" Type="http://schemas.openxmlformats.org/officeDocument/2006/relationships/image" Target="../media/image469.emf"/><Relationship Id="rId170" Type="http://schemas.openxmlformats.org/officeDocument/2006/relationships/customXml" Target="../ink/ink986.xml"/><Relationship Id="rId226" Type="http://schemas.openxmlformats.org/officeDocument/2006/relationships/customXml" Target="../ink/ink1014.xml"/><Relationship Id="rId268" Type="http://schemas.openxmlformats.org/officeDocument/2006/relationships/customXml" Target="../ink/ink1035.xml"/><Relationship Id="rId32" Type="http://schemas.openxmlformats.org/officeDocument/2006/relationships/customXml" Target="../ink/ink917.xml"/><Relationship Id="rId74" Type="http://schemas.openxmlformats.org/officeDocument/2006/relationships/customXml" Target="../ink/ink938.xml"/><Relationship Id="rId128" Type="http://schemas.openxmlformats.org/officeDocument/2006/relationships/customXml" Target="../ink/ink965.xml"/><Relationship Id="rId5" Type="http://schemas.openxmlformats.org/officeDocument/2006/relationships/image" Target="../media/image430.emf"/><Relationship Id="rId181" Type="http://schemas.openxmlformats.org/officeDocument/2006/relationships/image" Target="../media/image479.emf"/><Relationship Id="rId237" Type="http://schemas.openxmlformats.org/officeDocument/2006/relationships/image" Target="../media/image507.emf"/><Relationship Id="rId279" Type="http://schemas.openxmlformats.org/officeDocument/2006/relationships/image" Target="../media/image528.emf"/><Relationship Id="rId43" Type="http://schemas.openxmlformats.org/officeDocument/2006/relationships/image" Target="../media/image437.emf"/><Relationship Id="rId139" Type="http://schemas.openxmlformats.org/officeDocument/2006/relationships/image" Target="../media/image462.emf"/><Relationship Id="rId290" Type="http://schemas.openxmlformats.org/officeDocument/2006/relationships/customXml" Target="../ink/ink1046.xml"/><Relationship Id="rId304" Type="http://schemas.openxmlformats.org/officeDocument/2006/relationships/customXml" Target="../ink/ink1053.xml"/><Relationship Id="rId85" Type="http://schemas.openxmlformats.org/officeDocument/2006/relationships/image" Target="../media/image291.emf"/><Relationship Id="rId150" Type="http://schemas.openxmlformats.org/officeDocument/2006/relationships/customXml" Target="../ink/ink976.xml"/><Relationship Id="rId192" Type="http://schemas.openxmlformats.org/officeDocument/2006/relationships/customXml" Target="../ink/ink997.xml"/><Relationship Id="rId206" Type="http://schemas.openxmlformats.org/officeDocument/2006/relationships/customXml" Target="../ink/ink1004.xml"/><Relationship Id="rId248" Type="http://schemas.openxmlformats.org/officeDocument/2006/relationships/customXml" Target="../ink/ink1025.xml"/><Relationship Id="rId12" Type="http://schemas.openxmlformats.org/officeDocument/2006/relationships/customXml" Target="../ink/ink907.xml"/><Relationship Id="rId108" Type="http://schemas.openxmlformats.org/officeDocument/2006/relationships/customXml" Target="../ink/ink955.xml"/><Relationship Id="rId54" Type="http://schemas.openxmlformats.org/officeDocument/2006/relationships/customXml" Target="../ink/ink928.xml"/><Relationship Id="rId96" Type="http://schemas.openxmlformats.org/officeDocument/2006/relationships/customXml" Target="../ink/ink949.xml"/><Relationship Id="rId161" Type="http://schemas.openxmlformats.org/officeDocument/2006/relationships/image" Target="../media/image381.emf"/><Relationship Id="rId217" Type="http://schemas.openxmlformats.org/officeDocument/2006/relationships/image" Target="../media/image497.emf"/><Relationship Id="rId259" Type="http://schemas.openxmlformats.org/officeDocument/2006/relationships/image" Target="../media/image518.emf"/><Relationship Id="rId23" Type="http://schemas.openxmlformats.org/officeDocument/2006/relationships/image" Target="../media/image404.emf"/><Relationship Id="rId119" Type="http://schemas.openxmlformats.org/officeDocument/2006/relationships/image" Target="../media/image455.emf"/><Relationship Id="rId270" Type="http://schemas.openxmlformats.org/officeDocument/2006/relationships/customXml" Target="../ink/ink1036.xml"/><Relationship Id="rId44" Type="http://schemas.openxmlformats.org/officeDocument/2006/relationships/customXml" Target="../ink/ink923.xml"/><Relationship Id="rId65" Type="http://schemas.openxmlformats.org/officeDocument/2006/relationships/image" Target="../media/image425.emf"/><Relationship Id="rId86" Type="http://schemas.openxmlformats.org/officeDocument/2006/relationships/customXml" Target="../ink/ink944.xml"/><Relationship Id="rId130" Type="http://schemas.openxmlformats.org/officeDocument/2006/relationships/customXml" Target="../ink/ink966.xml"/><Relationship Id="rId151" Type="http://schemas.openxmlformats.org/officeDocument/2006/relationships/image" Target="../media/image467.emf"/><Relationship Id="rId172" Type="http://schemas.openxmlformats.org/officeDocument/2006/relationships/customXml" Target="../ink/ink987.xml"/><Relationship Id="rId193" Type="http://schemas.openxmlformats.org/officeDocument/2006/relationships/image" Target="../media/image485.emf"/><Relationship Id="rId207" Type="http://schemas.openxmlformats.org/officeDocument/2006/relationships/image" Target="../media/image492.emf"/><Relationship Id="rId228" Type="http://schemas.openxmlformats.org/officeDocument/2006/relationships/customXml" Target="../ink/ink1015.xml"/><Relationship Id="rId249" Type="http://schemas.openxmlformats.org/officeDocument/2006/relationships/image" Target="../media/image513.emf"/><Relationship Id="rId13" Type="http://schemas.openxmlformats.org/officeDocument/2006/relationships/image" Target="../media/image399.emf"/><Relationship Id="rId109" Type="http://schemas.openxmlformats.org/officeDocument/2006/relationships/image" Target="../media/image451.emf"/><Relationship Id="rId260" Type="http://schemas.openxmlformats.org/officeDocument/2006/relationships/customXml" Target="../ink/ink1031.xml"/><Relationship Id="rId281" Type="http://schemas.openxmlformats.org/officeDocument/2006/relationships/image" Target="../media/image529.emf"/><Relationship Id="rId34" Type="http://schemas.openxmlformats.org/officeDocument/2006/relationships/customXml" Target="../ink/ink918.xml"/><Relationship Id="rId55" Type="http://schemas.openxmlformats.org/officeDocument/2006/relationships/image" Target="../media/image441.emf"/><Relationship Id="rId76" Type="http://schemas.openxmlformats.org/officeDocument/2006/relationships/customXml" Target="../ink/ink939.xml"/><Relationship Id="rId97" Type="http://schemas.openxmlformats.org/officeDocument/2006/relationships/image" Target="../media/image448.emf"/><Relationship Id="rId120" Type="http://schemas.openxmlformats.org/officeDocument/2006/relationships/customXml" Target="../ink/ink961.xml"/><Relationship Id="rId141" Type="http://schemas.openxmlformats.org/officeDocument/2006/relationships/image" Target="../media/image463.emf"/><Relationship Id="rId7" Type="http://schemas.openxmlformats.org/officeDocument/2006/relationships/image" Target="../media/image396.emf"/><Relationship Id="rId162" Type="http://schemas.openxmlformats.org/officeDocument/2006/relationships/customXml" Target="../ink/ink982.xml"/><Relationship Id="rId183" Type="http://schemas.openxmlformats.org/officeDocument/2006/relationships/image" Target="../media/image480.emf"/><Relationship Id="rId218" Type="http://schemas.openxmlformats.org/officeDocument/2006/relationships/customXml" Target="../ink/ink1010.xml"/><Relationship Id="rId239" Type="http://schemas.openxmlformats.org/officeDocument/2006/relationships/image" Target="../media/image508.emf"/><Relationship Id="rId250" Type="http://schemas.openxmlformats.org/officeDocument/2006/relationships/customXml" Target="../ink/ink1026.xml"/><Relationship Id="rId271" Type="http://schemas.openxmlformats.org/officeDocument/2006/relationships/image" Target="../media/image524.emf"/><Relationship Id="rId292" Type="http://schemas.openxmlformats.org/officeDocument/2006/relationships/customXml" Target="../ink/ink1047.xml"/><Relationship Id="rId306" Type="http://schemas.openxmlformats.org/officeDocument/2006/relationships/customXml" Target="../ink/ink1054.xml"/><Relationship Id="rId24" Type="http://schemas.openxmlformats.org/officeDocument/2006/relationships/customXml" Target="../ink/ink913.xml"/><Relationship Id="rId45" Type="http://schemas.openxmlformats.org/officeDocument/2006/relationships/image" Target="../media/image438.emf"/><Relationship Id="rId66" Type="http://schemas.openxmlformats.org/officeDocument/2006/relationships/customXml" Target="../ink/ink934.xml"/><Relationship Id="rId87" Type="http://schemas.openxmlformats.org/officeDocument/2006/relationships/image" Target="../media/image445.emf"/><Relationship Id="rId110" Type="http://schemas.openxmlformats.org/officeDocument/2006/relationships/customXml" Target="../ink/ink956.xml"/><Relationship Id="rId131" Type="http://schemas.openxmlformats.org/officeDocument/2006/relationships/image" Target="../media/image458.emf"/><Relationship Id="rId152" Type="http://schemas.openxmlformats.org/officeDocument/2006/relationships/customXml" Target="../ink/ink977.xml"/><Relationship Id="rId173" Type="http://schemas.openxmlformats.org/officeDocument/2006/relationships/image" Target="../media/image475.emf"/><Relationship Id="rId194" Type="http://schemas.openxmlformats.org/officeDocument/2006/relationships/customXml" Target="../ink/ink998.xml"/><Relationship Id="rId208" Type="http://schemas.openxmlformats.org/officeDocument/2006/relationships/customXml" Target="../ink/ink1005.xml"/><Relationship Id="rId229" Type="http://schemas.openxmlformats.org/officeDocument/2006/relationships/image" Target="../media/image503.emf"/><Relationship Id="rId240" Type="http://schemas.openxmlformats.org/officeDocument/2006/relationships/customXml" Target="../ink/ink1021.xml"/><Relationship Id="rId261" Type="http://schemas.openxmlformats.org/officeDocument/2006/relationships/image" Target="../media/image519.emf"/><Relationship Id="rId14" Type="http://schemas.openxmlformats.org/officeDocument/2006/relationships/customXml" Target="../ink/ink908.xml"/><Relationship Id="rId35" Type="http://schemas.openxmlformats.org/officeDocument/2006/relationships/image" Target="../media/image410.emf"/><Relationship Id="rId56" Type="http://schemas.openxmlformats.org/officeDocument/2006/relationships/customXml" Target="../ink/ink929.xml"/><Relationship Id="rId77" Type="http://schemas.openxmlformats.org/officeDocument/2006/relationships/image" Target="../media/image442.emf"/><Relationship Id="rId100" Type="http://schemas.openxmlformats.org/officeDocument/2006/relationships/customXml" Target="../ink/ink951.xml"/><Relationship Id="rId282" Type="http://schemas.openxmlformats.org/officeDocument/2006/relationships/customXml" Target="../ink/ink1042.xml"/><Relationship Id="rId8" Type="http://schemas.openxmlformats.org/officeDocument/2006/relationships/customXml" Target="../ink/ink905.xml"/><Relationship Id="rId98" Type="http://schemas.openxmlformats.org/officeDocument/2006/relationships/customXml" Target="../ink/ink950.xml"/><Relationship Id="rId121" Type="http://schemas.openxmlformats.org/officeDocument/2006/relationships/image" Target="../media/image456.emf"/><Relationship Id="rId142" Type="http://schemas.openxmlformats.org/officeDocument/2006/relationships/customXml" Target="../ink/ink972.xml"/><Relationship Id="rId163" Type="http://schemas.openxmlformats.org/officeDocument/2006/relationships/image" Target="../media/image470.emf"/><Relationship Id="rId184" Type="http://schemas.openxmlformats.org/officeDocument/2006/relationships/customXml" Target="../ink/ink993.xml"/><Relationship Id="rId219" Type="http://schemas.openxmlformats.org/officeDocument/2006/relationships/image" Target="../media/image498.emf"/><Relationship Id="rId230" Type="http://schemas.openxmlformats.org/officeDocument/2006/relationships/customXml" Target="../ink/ink1016.xml"/><Relationship Id="rId251" Type="http://schemas.openxmlformats.org/officeDocument/2006/relationships/image" Target="../media/image514.emf"/><Relationship Id="rId25" Type="http://schemas.openxmlformats.org/officeDocument/2006/relationships/image" Target="../media/image433.emf"/><Relationship Id="rId46" Type="http://schemas.openxmlformats.org/officeDocument/2006/relationships/customXml" Target="../ink/ink924.xml"/><Relationship Id="rId67" Type="http://schemas.openxmlformats.org/officeDocument/2006/relationships/image" Target="../media/image426.emf"/><Relationship Id="rId272" Type="http://schemas.openxmlformats.org/officeDocument/2006/relationships/customXml" Target="../ink/ink1037.xml"/><Relationship Id="rId293" Type="http://schemas.openxmlformats.org/officeDocument/2006/relationships/image" Target="../media/image535.emf"/><Relationship Id="rId307" Type="http://schemas.openxmlformats.org/officeDocument/2006/relationships/image" Target="../media/image542.emf"/><Relationship Id="rId88" Type="http://schemas.openxmlformats.org/officeDocument/2006/relationships/customXml" Target="../ink/ink945.xml"/><Relationship Id="rId111" Type="http://schemas.openxmlformats.org/officeDocument/2006/relationships/image" Target="../media/image452.emf"/><Relationship Id="rId132" Type="http://schemas.openxmlformats.org/officeDocument/2006/relationships/customXml" Target="../ink/ink967.xml"/><Relationship Id="rId153" Type="http://schemas.openxmlformats.org/officeDocument/2006/relationships/image" Target="../media/image468.emf"/><Relationship Id="rId174" Type="http://schemas.openxmlformats.org/officeDocument/2006/relationships/customXml" Target="../ink/ink988.xml"/><Relationship Id="rId195" Type="http://schemas.openxmlformats.org/officeDocument/2006/relationships/image" Target="../media/image486.emf"/><Relationship Id="rId209" Type="http://schemas.openxmlformats.org/officeDocument/2006/relationships/image" Target="../media/image493.emf"/><Relationship Id="rId220" Type="http://schemas.openxmlformats.org/officeDocument/2006/relationships/customXml" Target="../ink/ink1011.xml"/><Relationship Id="rId241" Type="http://schemas.openxmlformats.org/officeDocument/2006/relationships/image" Target="../media/image509.emf"/><Relationship Id="rId15" Type="http://schemas.openxmlformats.org/officeDocument/2006/relationships/image" Target="../media/image400.emf"/><Relationship Id="rId36" Type="http://schemas.openxmlformats.org/officeDocument/2006/relationships/customXml" Target="../ink/ink919.xml"/><Relationship Id="rId57" Type="http://schemas.openxmlformats.org/officeDocument/2006/relationships/image" Target="../media/image421.emf"/><Relationship Id="rId262" Type="http://schemas.openxmlformats.org/officeDocument/2006/relationships/customXml" Target="../ink/ink1032.xml"/><Relationship Id="rId283" Type="http://schemas.openxmlformats.org/officeDocument/2006/relationships/image" Target="../media/image530.emf"/><Relationship Id="rId78" Type="http://schemas.openxmlformats.org/officeDocument/2006/relationships/customXml" Target="../ink/ink940.xml"/><Relationship Id="rId99" Type="http://schemas.openxmlformats.org/officeDocument/2006/relationships/image" Target="../media/image449.emf"/><Relationship Id="rId101" Type="http://schemas.openxmlformats.org/officeDocument/2006/relationships/image" Target="../media/image299.emf"/><Relationship Id="rId122" Type="http://schemas.openxmlformats.org/officeDocument/2006/relationships/customXml" Target="../ink/ink962.xml"/><Relationship Id="rId143" Type="http://schemas.openxmlformats.org/officeDocument/2006/relationships/image" Target="../media/image464.emf"/><Relationship Id="rId164" Type="http://schemas.openxmlformats.org/officeDocument/2006/relationships/customXml" Target="../ink/ink983.xml"/><Relationship Id="rId185" Type="http://schemas.openxmlformats.org/officeDocument/2006/relationships/image" Target="../media/image481.emf"/><Relationship Id="rId9" Type="http://schemas.openxmlformats.org/officeDocument/2006/relationships/image" Target="../media/image431.emf"/><Relationship Id="rId210" Type="http://schemas.openxmlformats.org/officeDocument/2006/relationships/customXml" Target="../ink/ink1006.xml"/><Relationship Id="rId26" Type="http://schemas.openxmlformats.org/officeDocument/2006/relationships/customXml" Target="../ink/ink914.xml"/><Relationship Id="rId231" Type="http://schemas.openxmlformats.org/officeDocument/2006/relationships/image" Target="../media/image504.emf"/><Relationship Id="rId252" Type="http://schemas.openxmlformats.org/officeDocument/2006/relationships/customXml" Target="../ink/ink1027.xml"/><Relationship Id="rId273" Type="http://schemas.openxmlformats.org/officeDocument/2006/relationships/image" Target="../media/image525.emf"/><Relationship Id="rId294" Type="http://schemas.openxmlformats.org/officeDocument/2006/relationships/customXml" Target="../ink/ink1048.xml"/><Relationship Id="rId308" Type="http://schemas.openxmlformats.org/officeDocument/2006/relationships/customXml" Target="../ink/ink1055.xml"/><Relationship Id="rId47" Type="http://schemas.openxmlformats.org/officeDocument/2006/relationships/image" Target="../media/image416.emf"/><Relationship Id="rId68" Type="http://schemas.openxmlformats.org/officeDocument/2006/relationships/customXml" Target="../ink/ink935.xml"/><Relationship Id="rId89" Type="http://schemas.openxmlformats.org/officeDocument/2006/relationships/image" Target="../media/image446.emf"/><Relationship Id="rId112" Type="http://schemas.openxmlformats.org/officeDocument/2006/relationships/customXml" Target="../ink/ink957.xml"/><Relationship Id="rId133" Type="http://schemas.openxmlformats.org/officeDocument/2006/relationships/image" Target="../media/image459.emf"/><Relationship Id="rId154" Type="http://schemas.openxmlformats.org/officeDocument/2006/relationships/customXml" Target="../ink/ink978.xml"/><Relationship Id="rId175" Type="http://schemas.openxmlformats.org/officeDocument/2006/relationships/image" Target="../media/image476.emf"/><Relationship Id="rId196" Type="http://schemas.openxmlformats.org/officeDocument/2006/relationships/customXml" Target="../ink/ink999.xml"/><Relationship Id="rId200" Type="http://schemas.openxmlformats.org/officeDocument/2006/relationships/customXml" Target="../ink/ink1001.xml"/><Relationship Id="rId16" Type="http://schemas.openxmlformats.org/officeDocument/2006/relationships/customXml" Target="../ink/ink909.xml"/><Relationship Id="rId221" Type="http://schemas.openxmlformats.org/officeDocument/2006/relationships/image" Target="../media/image499.emf"/><Relationship Id="rId242" Type="http://schemas.openxmlformats.org/officeDocument/2006/relationships/customXml" Target="../ink/ink1022.xml"/><Relationship Id="rId263" Type="http://schemas.openxmlformats.org/officeDocument/2006/relationships/image" Target="../media/image520.emf"/><Relationship Id="rId284" Type="http://schemas.openxmlformats.org/officeDocument/2006/relationships/customXml" Target="../ink/ink1043.xml"/><Relationship Id="rId37" Type="http://schemas.openxmlformats.org/officeDocument/2006/relationships/image" Target="../media/image411.emf"/><Relationship Id="rId58" Type="http://schemas.openxmlformats.org/officeDocument/2006/relationships/customXml" Target="../ink/ink930.xml"/><Relationship Id="rId79" Type="http://schemas.openxmlformats.org/officeDocument/2006/relationships/image" Target="../media/image443.emf"/><Relationship Id="rId102" Type="http://schemas.openxmlformats.org/officeDocument/2006/relationships/customXml" Target="../ink/ink952.xml"/><Relationship Id="rId123" Type="http://schemas.openxmlformats.org/officeDocument/2006/relationships/image" Target="../media/image310.emf"/><Relationship Id="rId144" Type="http://schemas.openxmlformats.org/officeDocument/2006/relationships/customXml" Target="../ink/ink973.xml"/><Relationship Id="rId90" Type="http://schemas.openxmlformats.org/officeDocument/2006/relationships/customXml" Target="../ink/ink946.xml"/><Relationship Id="rId165" Type="http://schemas.openxmlformats.org/officeDocument/2006/relationships/image" Target="../media/image471.emf"/><Relationship Id="rId186" Type="http://schemas.openxmlformats.org/officeDocument/2006/relationships/customXml" Target="../ink/ink994.xml"/><Relationship Id="rId211" Type="http://schemas.openxmlformats.org/officeDocument/2006/relationships/image" Target="../media/image494.emf"/><Relationship Id="rId232" Type="http://schemas.openxmlformats.org/officeDocument/2006/relationships/customXml" Target="../ink/ink1017.xml"/><Relationship Id="rId253" Type="http://schemas.openxmlformats.org/officeDocument/2006/relationships/image" Target="../media/image515.emf"/><Relationship Id="rId274" Type="http://schemas.openxmlformats.org/officeDocument/2006/relationships/customXml" Target="../ink/ink1038.xml"/><Relationship Id="rId295" Type="http://schemas.openxmlformats.org/officeDocument/2006/relationships/image" Target="../media/image536.emf"/><Relationship Id="rId309" Type="http://schemas.openxmlformats.org/officeDocument/2006/relationships/image" Target="../media/image543.emf"/><Relationship Id="rId27" Type="http://schemas.openxmlformats.org/officeDocument/2006/relationships/image" Target="../media/image434.emf"/><Relationship Id="rId48" Type="http://schemas.openxmlformats.org/officeDocument/2006/relationships/customXml" Target="../ink/ink925.xml"/><Relationship Id="rId69" Type="http://schemas.openxmlformats.org/officeDocument/2006/relationships/image" Target="../media/image427.emf"/><Relationship Id="rId113" Type="http://schemas.openxmlformats.org/officeDocument/2006/relationships/image" Target="../media/image305.emf"/><Relationship Id="rId134" Type="http://schemas.openxmlformats.org/officeDocument/2006/relationships/customXml" Target="../ink/ink968.xml"/><Relationship Id="rId80" Type="http://schemas.openxmlformats.org/officeDocument/2006/relationships/customXml" Target="../ink/ink941.xml"/><Relationship Id="rId155" Type="http://schemas.openxmlformats.org/officeDocument/2006/relationships/image" Target="../media/image378.emf"/><Relationship Id="rId176" Type="http://schemas.openxmlformats.org/officeDocument/2006/relationships/customXml" Target="../ink/ink989.xml"/><Relationship Id="rId197" Type="http://schemas.openxmlformats.org/officeDocument/2006/relationships/image" Target="../media/image487.emf"/><Relationship Id="rId201" Type="http://schemas.openxmlformats.org/officeDocument/2006/relationships/image" Target="../media/image489.emf"/><Relationship Id="rId222" Type="http://schemas.openxmlformats.org/officeDocument/2006/relationships/customXml" Target="../ink/ink1012.xml"/><Relationship Id="rId243" Type="http://schemas.openxmlformats.org/officeDocument/2006/relationships/image" Target="../media/image510.emf"/><Relationship Id="rId264" Type="http://schemas.openxmlformats.org/officeDocument/2006/relationships/customXml" Target="../ink/ink1033.xml"/><Relationship Id="rId285" Type="http://schemas.openxmlformats.org/officeDocument/2006/relationships/image" Target="../media/image531.emf"/><Relationship Id="rId17" Type="http://schemas.openxmlformats.org/officeDocument/2006/relationships/image" Target="../media/image401.emf"/><Relationship Id="rId38" Type="http://schemas.openxmlformats.org/officeDocument/2006/relationships/customXml" Target="../ink/ink920.xml"/><Relationship Id="rId59" Type="http://schemas.openxmlformats.org/officeDocument/2006/relationships/image" Target="../media/image422.emf"/><Relationship Id="rId103" Type="http://schemas.openxmlformats.org/officeDocument/2006/relationships/image" Target="../media/image300.emf"/><Relationship Id="rId124" Type="http://schemas.openxmlformats.org/officeDocument/2006/relationships/customXml" Target="../ink/ink963.xml"/><Relationship Id="rId70" Type="http://schemas.openxmlformats.org/officeDocument/2006/relationships/customXml" Target="../ink/ink936.xml"/><Relationship Id="rId91" Type="http://schemas.openxmlformats.org/officeDocument/2006/relationships/image" Target="../media/image294.emf"/><Relationship Id="rId145" Type="http://schemas.openxmlformats.org/officeDocument/2006/relationships/image" Target="../media/image465.emf"/><Relationship Id="rId166" Type="http://schemas.openxmlformats.org/officeDocument/2006/relationships/customXml" Target="../ink/ink984.xml"/><Relationship Id="rId187" Type="http://schemas.openxmlformats.org/officeDocument/2006/relationships/image" Target="../media/image482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07.xml"/><Relationship Id="rId233" Type="http://schemas.openxmlformats.org/officeDocument/2006/relationships/image" Target="../media/image505.emf"/><Relationship Id="rId254" Type="http://schemas.openxmlformats.org/officeDocument/2006/relationships/customXml" Target="../ink/ink1028.xml"/><Relationship Id="rId28" Type="http://schemas.openxmlformats.org/officeDocument/2006/relationships/customXml" Target="../ink/ink915.xml"/><Relationship Id="rId49" Type="http://schemas.openxmlformats.org/officeDocument/2006/relationships/image" Target="../media/image439.emf"/><Relationship Id="rId114" Type="http://schemas.openxmlformats.org/officeDocument/2006/relationships/customXml" Target="../ink/ink958.xml"/><Relationship Id="rId275" Type="http://schemas.openxmlformats.org/officeDocument/2006/relationships/image" Target="../media/image526.emf"/><Relationship Id="rId296" Type="http://schemas.openxmlformats.org/officeDocument/2006/relationships/customXml" Target="../ink/ink1049.xml"/><Relationship Id="rId300" Type="http://schemas.openxmlformats.org/officeDocument/2006/relationships/customXml" Target="../ink/ink1051.xml"/><Relationship Id="rId60" Type="http://schemas.openxmlformats.org/officeDocument/2006/relationships/customXml" Target="../ink/ink931.xml"/><Relationship Id="rId81" Type="http://schemas.openxmlformats.org/officeDocument/2006/relationships/image" Target="../media/image289.emf"/><Relationship Id="rId135" Type="http://schemas.openxmlformats.org/officeDocument/2006/relationships/image" Target="../media/image460.emf"/><Relationship Id="rId156" Type="http://schemas.openxmlformats.org/officeDocument/2006/relationships/customXml" Target="../ink/ink979.xml"/><Relationship Id="rId177" Type="http://schemas.openxmlformats.org/officeDocument/2006/relationships/image" Target="../media/image477.emf"/><Relationship Id="rId198" Type="http://schemas.openxmlformats.org/officeDocument/2006/relationships/customXml" Target="../ink/ink1000.xml"/><Relationship Id="rId202" Type="http://schemas.openxmlformats.org/officeDocument/2006/relationships/customXml" Target="../ink/ink1002.xml"/><Relationship Id="rId223" Type="http://schemas.openxmlformats.org/officeDocument/2006/relationships/image" Target="../media/image500.emf"/><Relationship Id="rId244" Type="http://schemas.openxmlformats.org/officeDocument/2006/relationships/customXml" Target="../ink/ink1023.xml"/><Relationship Id="rId18" Type="http://schemas.openxmlformats.org/officeDocument/2006/relationships/customXml" Target="../ink/ink910.xml"/><Relationship Id="rId39" Type="http://schemas.openxmlformats.org/officeDocument/2006/relationships/image" Target="../media/image436.emf"/><Relationship Id="rId265" Type="http://schemas.openxmlformats.org/officeDocument/2006/relationships/image" Target="../media/image521.emf"/><Relationship Id="rId286" Type="http://schemas.openxmlformats.org/officeDocument/2006/relationships/customXml" Target="../ink/ink1044.xml"/><Relationship Id="rId50" Type="http://schemas.openxmlformats.org/officeDocument/2006/relationships/customXml" Target="../ink/ink926.xml"/><Relationship Id="rId104" Type="http://schemas.openxmlformats.org/officeDocument/2006/relationships/customXml" Target="../ink/ink953.xml"/><Relationship Id="rId125" Type="http://schemas.openxmlformats.org/officeDocument/2006/relationships/image" Target="../media/image457.emf"/><Relationship Id="rId146" Type="http://schemas.openxmlformats.org/officeDocument/2006/relationships/customXml" Target="../ink/ink974.xml"/><Relationship Id="rId167" Type="http://schemas.openxmlformats.org/officeDocument/2006/relationships/image" Target="../media/image472.emf"/><Relationship Id="rId188" Type="http://schemas.openxmlformats.org/officeDocument/2006/relationships/customXml" Target="../ink/ink995.xml"/><Relationship Id="rId71" Type="http://schemas.openxmlformats.org/officeDocument/2006/relationships/image" Target="../media/image428.emf"/><Relationship Id="rId92" Type="http://schemas.openxmlformats.org/officeDocument/2006/relationships/customXml" Target="../ink/ink947.xml"/><Relationship Id="rId213" Type="http://schemas.openxmlformats.org/officeDocument/2006/relationships/image" Target="../media/image495.emf"/><Relationship Id="rId234" Type="http://schemas.openxmlformats.org/officeDocument/2006/relationships/customXml" Target="../ink/ink1018.xml"/><Relationship Id="rId2" Type="http://schemas.openxmlformats.org/officeDocument/2006/relationships/customXml" Target="../ink/ink902.xml"/><Relationship Id="rId29" Type="http://schemas.openxmlformats.org/officeDocument/2006/relationships/image" Target="../media/image407.emf"/><Relationship Id="rId255" Type="http://schemas.openxmlformats.org/officeDocument/2006/relationships/image" Target="../media/image516.emf"/><Relationship Id="rId276" Type="http://schemas.openxmlformats.org/officeDocument/2006/relationships/customXml" Target="../ink/ink1039.xml"/><Relationship Id="rId297" Type="http://schemas.openxmlformats.org/officeDocument/2006/relationships/image" Target="../media/image537.emf"/><Relationship Id="rId40" Type="http://schemas.openxmlformats.org/officeDocument/2006/relationships/customXml" Target="../ink/ink921.xml"/><Relationship Id="rId115" Type="http://schemas.openxmlformats.org/officeDocument/2006/relationships/image" Target="../media/image453.emf"/><Relationship Id="rId136" Type="http://schemas.openxmlformats.org/officeDocument/2006/relationships/customXml" Target="../ink/ink969.xml"/><Relationship Id="rId157" Type="http://schemas.openxmlformats.org/officeDocument/2006/relationships/image" Target="../media/image379.emf"/><Relationship Id="rId178" Type="http://schemas.openxmlformats.org/officeDocument/2006/relationships/customXml" Target="../ink/ink990.xml"/><Relationship Id="rId301" Type="http://schemas.openxmlformats.org/officeDocument/2006/relationships/image" Target="../media/image539.emf"/><Relationship Id="rId61" Type="http://schemas.openxmlformats.org/officeDocument/2006/relationships/image" Target="../media/image423.emf"/><Relationship Id="rId82" Type="http://schemas.openxmlformats.org/officeDocument/2006/relationships/customXml" Target="../ink/ink942.xml"/><Relationship Id="rId199" Type="http://schemas.openxmlformats.org/officeDocument/2006/relationships/image" Target="../media/image488.emf"/><Relationship Id="rId203" Type="http://schemas.openxmlformats.org/officeDocument/2006/relationships/image" Target="../media/image490.emf"/><Relationship Id="rId19" Type="http://schemas.openxmlformats.org/officeDocument/2006/relationships/image" Target="../media/image402.emf"/><Relationship Id="rId224" Type="http://schemas.openxmlformats.org/officeDocument/2006/relationships/customXml" Target="../ink/ink1013.xml"/><Relationship Id="rId245" Type="http://schemas.openxmlformats.org/officeDocument/2006/relationships/image" Target="../media/image511.emf"/><Relationship Id="rId266" Type="http://schemas.openxmlformats.org/officeDocument/2006/relationships/customXml" Target="../ink/ink1034.xml"/><Relationship Id="rId287" Type="http://schemas.openxmlformats.org/officeDocument/2006/relationships/image" Target="../media/image532.emf"/><Relationship Id="rId30" Type="http://schemas.openxmlformats.org/officeDocument/2006/relationships/customXml" Target="../ink/ink916.xml"/><Relationship Id="rId105" Type="http://schemas.openxmlformats.org/officeDocument/2006/relationships/image" Target="../media/image301.emf"/><Relationship Id="rId126" Type="http://schemas.openxmlformats.org/officeDocument/2006/relationships/customXml" Target="../ink/ink964.xml"/><Relationship Id="rId147" Type="http://schemas.openxmlformats.org/officeDocument/2006/relationships/image" Target="../media/image466.emf"/><Relationship Id="rId168" Type="http://schemas.openxmlformats.org/officeDocument/2006/relationships/customXml" Target="../ink/ink985.xml"/><Relationship Id="rId51" Type="http://schemas.openxmlformats.org/officeDocument/2006/relationships/image" Target="../media/image418.emf"/><Relationship Id="rId72" Type="http://schemas.openxmlformats.org/officeDocument/2006/relationships/customXml" Target="../ink/ink937.xml"/><Relationship Id="rId93" Type="http://schemas.openxmlformats.org/officeDocument/2006/relationships/image" Target="../media/image447.emf"/><Relationship Id="rId189" Type="http://schemas.openxmlformats.org/officeDocument/2006/relationships/image" Target="../media/image483.emf"/><Relationship Id="rId3" Type="http://schemas.openxmlformats.org/officeDocument/2006/relationships/image" Target="../media/image394.emf"/><Relationship Id="rId214" Type="http://schemas.openxmlformats.org/officeDocument/2006/relationships/customXml" Target="../ink/ink1008.xml"/><Relationship Id="rId235" Type="http://schemas.openxmlformats.org/officeDocument/2006/relationships/image" Target="../media/image506.emf"/><Relationship Id="rId256" Type="http://schemas.openxmlformats.org/officeDocument/2006/relationships/customXml" Target="../ink/ink1029.xml"/><Relationship Id="rId277" Type="http://schemas.openxmlformats.org/officeDocument/2006/relationships/image" Target="../media/image527.emf"/><Relationship Id="rId298" Type="http://schemas.openxmlformats.org/officeDocument/2006/relationships/customXml" Target="../ink/ink1050.xml"/><Relationship Id="rId116" Type="http://schemas.openxmlformats.org/officeDocument/2006/relationships/customXml" Target="../ink/ink959.xml"/><Relationship Id="rId137" Type="http://schemas.openxmlformats.org/officeDocument/2006/relationships/image" Target="../media/image461.emf"/><Relationship Id="rId158" Type="http://schemas.openxmlformats.org/officeDocument/2006/relationships/customXml" Target="../ink/ink980.xml"/><Relationship Id="rId302" Type="http://schemas.openxmlformats.org/officeDocument/2006/relationships/customXml" Target="../ink/ink1052.xml"/><Relationship Id="rId20" Type="http://schemas.openxmlformats.org/officeDocument/2006/relationships/customXml" Target="../ink/ink911.xml"/><Relationship Id="rId41" Type="http://schemas.openxmlformats.org/officeDocument/2006/relationships/image" Target="../media/image413.emf"/><Relationship Id="rId62" Type="http://schemas.openxmlformats.org/officeDocument/2006/relationships/customXml" Target="../ink/ink932.xml"/><Relationship Id="rId83" Type="http://schemas.openxmlformats.org/officeDocument/2006/relationships/image" Target="../media/image444.emf"/><Relationship Id="rId179" Type="http://schemas.openxmlformats.org/officeDocument/2006/relationships/image" Target="../media/image478.emf"/><Relationship Id="rId190" Type="http://schemas.openxmlformats.org/officeDocument/2006/relationships/customXml" Target="../ink/ink996.xml"/><Relationship Id="rId204" Type="http://schemas.openxmlformats.org/officeDocument/2006/relationships/customXml" Target="../ink/ink1003.xml"/><Relationship Id="rId225" Type="http://schemas.openxmlformats.org/officeDocument/2006/relationships/image" Target="../media/image501.emf"/><Relationship Id="rId246" Type="http://schemas.openxmlformats.org/officeDocument/2006/relationships/customXml" Target="../ink/ink1024.xml"/><Relationship Id="rId267" Type="http://schemas.openxmlformats.org/officeDocument/2006/relationships/image" Target="../media/image522.emf"/><Relationship Id="rId288" Type="http://schemas.openxmlformats.org/officeDocument/2006/relationships/customXml" Target="../ink/ink1045.xml"/><Relationship Id="rId106" Type="http://schemas.openxmlformats.org/officeDocument/2006/relationships/customXml" Target="../ink/ink954.xml"/><Relationship Id="rId127" Type="http://schemas.openxmlformats.org/officeDocument/2006/relationships/image" Target="../media/image312.emf"/><Relationship Id="rId10" Type="http://schemas.openxmlformats.org/officeDocument/2006/relationships/customXml" Target="../ink/ink906.xml"/><Relationship Id="rId31" Type="http://schemas.openxmlformats.org/officeDocument/2006/relationships/image" Target="../media/image408.emf"/><Relationship Id="rId52" Type="http://schemas.openxmlformats.org/officeDocument/2006/relationships/customXml" Target="../ink/ink927.xml"/><Relationship Id="rId73" Type="http://schemas.openxmlformats.org/officeDocument/2006/relationships/image" Target="../media/image429.emf"/><Relationship Id="rId94" Type="http://schemas.openxmlformats.org/officeDocument/2006/relationships/customXml" Target="../ink/ink948.xml"/><Relationship Id="rId148" Type="http://schemas.openxmlformats.org/officeDocument/2006/relationships/customXml" Target="../ink/ink975.xml"/><Relationship Id="rId169" Type="http://schemas.openxmlformats.org/officeDocument/2006/relationships/image" Target="../media/image473.emf"/><Relationship Id="rId4" Type="http://schemas.openxmlformats.org/officeDocument/2006/relationships/customXml" Target="../ink/ink903.xml"/><Relationship Id="rId180" Type="http://schemas.openxmlformats.org/officeDocument/2006/relationships/customXml" Target="../ink/ink991.xml"/><Relationship Id="rId215" Type="http://schemas.openxmlformats.org/officeDocument/2006/relationships/image" Target="../media/image496.emf"/><Relationship Id="rId236" Type="http://schemas.openxmlformats.org/officeDocument/2006/relationships/customXml" Target="../ink/ink1019.xml"/><Relationship Id="rId257" Type="http://schemas.openxmlformats.org/officeDocument/2006/relationships/image" Target="../media/image517.emf"/><Relationship Id="rId278" Type="http://schemas.openxmlformats.org/officeDocument/2006/relationships/customXml" Target="../ink/ink1040.xml"/><Relationship Id="rId303" Type="http://schemas.openxmlformats.org/officeDocument/2006/relationships/image" Target="../media/image540.emf"/><Relationship Id="rId42" Type="http://schemas.openxmlformats.org/officeDocument/2006/relationships/customXml" Target="../ink/ink922.xml"/><Relationship Id="rId84" Type="http://schemas.openxmlformats.org/officeDocument/2006/relationships/customXml" Target="../ink/ink943.xml"/><Relationship Id="rId138" Type="http://schemas.openxmlformats.org/officeDocument/2006/relationships/customXml" Target="../ink/ink970.xml"/><Relationship Id="rId191" Type="http://schemas.openxmlformats.org/officeDocument/2006/relationships/image" Target="../media/image484.emf"/><Relationship Id="rId205" Type="http://schemas.openxmlformats.org/officeDocument/2006/relationships/image" Target="../media/image491.emf"/><Relationship Id="rId247" Type="http://schemas.openxmlformats.org/officeDocument/2006/relationships/image" Target="../media/image512.emf"/><Relationship Id="rId107" Type="http://schemas.openxmlformats.org/officeDocument/2006/relationships/image" Target="../media/image450.emf"/><Relationship Id="rId289" Type="http://schemas.openxmlformats.org/officeDocument/2006/relationships/image" Target="../media/image533.emf"/><Relationship Id="rId11" Type="http://schemas.openxmlformats.org/officeDocument/2006/relationships/image" Target="../media/image398.emf"/><Relationship Id="rId53" Type="http://schemas.openxmlformats.org/officeDocument/2006/relationships/image" Target="../media/image440.emf"/><Relationship Id="rId149" Type="http://schemas.openxmlformats.org/officeDocument/2006/relationships/image" Target="../media/image375.emf"/><Relationship Id="rId95" Type="http://schemas.openxmlformats.org/officeDocument/2006/relationships/image" Target="../media/image296.emf"/><Relationship Id="rId160" Type="http://schemas.openxmlformats.org/officeDocument/2006/relationships/customXml" Target="../ink/ink981.xml"/><Relationship Id="rId216" Type="http://schemas.openxmlformats.org/officeDocument/2006/relationships/customXml" Target="../ink/ink1009.xml"/><Relationship Id="rId258" Type="http://schemas.openxmlformats.org/officeDocument/2006/relationships/customXml" Target="../ink/ink1030.xml"/><Relationship Id="rId22" Type="http://schemas.openxmlformats.org/officeDocument/2006/relationships/customXml" Target="../ink/ink912.xml"/><Relationship Id="rId64" Type="http://schemas.openxmlformats.org/officeDocument/2006/relationships/customXml" Target="../ink/ink933.xml"/><Relationship Id="rId118" Type="http://schemas.openxmlformats.org/officeDocument/2006/relationships/customXml" Target="../ink/ink960.xml"/><Relationship Id="rId171" Type="http://schemas.openxmlformats.org/officeDocument/2006/relationships/image" Target="../media/image474.emf"/><Relationship Id="rId227" Type="http://schemas.openxmlformats.org/officeDocument/2006/relationships/image" Target="../media/image502.emf"/><Relationship Id="rId269" Type="http://schemas.openxmlformats.org/officeDocument/2006/relationships/image" Target="../media/image523.emf"/><Relationship Id="rId33" Type="http://schemas.openxmlformats.org/officeDocument/2006/relationships/image" Target="../media/image435.emf"/><Relationship Id="rId129" Type="http://schemas.openxmlformats.org/officeDocument/2006/relationships/image" Target="../media/image313.emf"/><Relationship Id="rId280" Type="http://schemas.openxmlformats.org/officeDocument/2006/relationships/customXml" Target="../ink/ink1041.xml"/><Relationship Id="rId75" Type="http://schemas.openxmlformats.org/officeDocument/2006/relationships/image" Target="../media/image286.emf"/><Relationship Id="rId140" Type="http://schemas.openxmlformats.org/officeDocument/2006/relationships/customXml" Target="../ink/ink971.xml"/><Relationship Id="rId182" Type="http://schemas.openxmlformats.org/officeDocument/2006/relationships/customXml" Target="../ink/ink992.xml"/><Relationship Id="rId6" Type="http://schemas.openxmlformats.org/officeDocument/2006/relationships/customXml" Target="../ink/ink904.xml"/><Relationship Id="rId238" Type="http://schemas.openxmlformats.org/officeDocument/2006/relationships/customXml" Target="../ink/ink1020.xml"/><Relationship Id="rId291" Type="http://schemas.openxmlformats.org/officeDocument/2006/relationships/image" Target="../media/image534.emf"/><Relationship Id="rId305" Type="http://schemas.openxmlformats.org/officeDocument/2006/relationships/image" Target="../media/image541.emf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.emf"/><Relationship Id="rId21" Type="http://schemas.openxmlformats.org/officeDocument/2006/relationships/image" Target="../media/image10.emf"/><Relationship Id="rId42" Type="http://schemas.openxmlformats.org/officeDocument/2006/relationships/customXml" Target="../ink/ink20.xml"/><Relationship Id="rId63" Type="http://schemas.openxmlformats.org/officeDocument/2006/relationships/image" Target="../media/image32.emf"/><Relationship Id="rId84" Type="http://schemas.openxmlformats.org/officeDocument/2006/relationships/customXml" Target="../ink/ink41.xml"/><Relationship Id="rId138" Type="http://schemas.openxmlformats.org/officeDocument/2006/relationships/customXml" Target="../ink/ink68.xml"/><Relationship Id="rId107" Type="http://schemas.openxmlformats.org/officeDocument/2006/relationships/image" Target="../media/image54.emf"/><Relationship Id="rId11" Type="http://schemas.openxmlformats.org/officeDocument/2006/relationships/image" Target="../media/image5.emf"/><Relationship Id="rId32" Type="http://schemas.openxmlformats.org/officeDocument/2006/relationships/image" Target="../media/image1.gif"/><Relationship Id="rId53" Type="http://schemas.openxmlformats.org/officeDocument/2006/relationships/image" Target="../media/image27.emf"/><Relationship Id="rId74" Type="http://schemas.openxmlformats.org/officeDocument/2006/relationships/customXml" Target="../ink/ink36.xml"/><Relationship Id="rId128" Type="http://schemas.openxmlformats.org/officeDocument/2006/relationships/customXml" Target="../ink/ink63.xml"/><Relationship Id="rId5" Type="http://schemas.openxmlformats.org/officeDocument/2006/relationships/image" Target="../media/image2.emf"/><Relationship Id="rId90" Type="http://schemas.openxmlformats.org/officeDocument/2006/relationships/customXml" Target="../ink/ink44.xml"/><Relationship Id="rId95" Type="http://schemas.openxmlformats.org/officeDocument/2006/relationships/image" Target="../media/image48.emf"/><Relationship Id="rId22" Type="http://schemas.openxmlformats.org/officeDocument/2006/relationships/customXml" Target="../ink/ink11.xml"/><Relationship Id="rId27" Type="http://schemas.openxmlformats.org/officeDocument/2006/relationships/image" Target="../media/image13.emf"/><Relationship Id="rId43" Type="http://schemas.openxmlformats.org/officeDocument/2006/relationships/image" Target="../media/image22.emf"/><Relationship Id="rId48" Type="http://schemas.openxmlformats.org/officeDocument/2006/relationships/customXml" Target="../ink/ink23.xml"/><Relationship Id="rId64" Type="http://schemas.openxmlformats.org/officeDocument/2006/relationships/customXml" Target="../ink/ink31.xml"/><Relationship Id="rId69" Type="http://schemas.openxmlformats.org/officeDocument/2006/relationships/image" Target="../media/image35.emf"/><Relationship Id="rId113" Type="http://schemas.openxmlformats.org/officeDocument/2006/relationships/image" Target="../media/image57.emf"/><Relationship Id="rId118" Type="http://schemas.openxmlformats.org/officeDocument/2006/relationships/customXml" Target="../ink/ink58.xml"/><Relationship Id="rId134" Type="http://schemas.openxmlformats.org/officeDocument/2006/relationships/customXml" Target="../ink/ink66.xml"/><Relationship Id="rId139" Type="http://schemas.openxmlformats.org/officeDocument/2006/relationships/image" Target="../media/image70.emf"/><Relationship Id="rId80" Type="http://schemas.openxmlformats.org/officeDocument/2006/relationships/customXml" Target="../ink/ink39.xml"/><Relationship Id="rId85" Type="http://schemas.openxmlformats.org/officeDocument/2006/relationships/image" Target="../media/image43.emf"/><Relationship Id="rId12" Type="http://schemas.openxmlformats.org/officeDocument/2006/relationships/customXml" Target="../ink/ink6.xml"/><Relationship Id="rId17" Type="http://schemas.openxmlformats.org/officeDocument/2006/relationships/image" Target="../media/image8.emf"/><Relationship Id="rId33" Type="http://schemas.openxmlformats.org/officeDocument/2006/relationships/image" Target="../media/image2.wmf"/><Relationship Id="rId38" Type="http://schemas.openxmlformats.org/officeDocument/2006/relationships/customXml" Target="../ink/ink18.xml"/><Relationship Id="rId59" Type="http://schemas.openxmlformats.org/officeDocument/2006/relationships/image" Target="../media/image30.emf"/><Relationship Id="rId103" Type="http://schemas.openxmlformats.org/officeDocument/2006/relationships/image" Target="../media/image52.emf"/><Relationship Id="rId108" Type="http://schemas.openxmlformats.org/officeDocument/2006/relationships/customXml" Target="../ink/ink53.xml"/><Relationship Id="rId124" Type="http://schemas.openxmlformats.org/officeDocument/2006/relationships/customXml" Target="../ink/ink61.xml"/><Relationship Id="rId129" Type="http://schemas.openxmlformats.org/officeDocument/2006/relationships/image" Target="../media/image65.emf"/><Relationship Id="rId54" Type="http://schemas.openxmlformats.org/officeDocument/2006/relationships/customXml" Target="../ink/ink26.xml"/><Relationship Id="rId70" Type="http://schemas.openxmlformats.org/officeDocument/2006/relationships/customXml" Target="../ink/ink34.xml"/><Relationship Id="rId75" Type="http://schemas.openxmlformats.org/officeDocument/2006/relationships/image" Target="../media/image38.emf"/><Relationship Id="rId91" Type="http://schemas.openxmlformats.org/officeDocument/2006/relationships/image" Target="../media/image46.emf"/><Relationship Id="rId96" Type="http://schemas.openxmlformats.org/officeDocument/2006/relationships/customXml" Target="../ink/ink47.xml"/><Relationship Id="rId140" Type="http://schemas.openxmlformats.org/officeDocument/2006/relationships/customXml" Target="../ink/ink69.xml"/><Relationship Id="rId145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23" Type="http://schemas.openxmlformats.org/officeDocument/2006/relationships/image" Target="../media/image11.emf"/><Relationship Id="rId28" Type="http://schemas.openxmlformats.org/officeDocument/2006/relationships/customXml" Target="../ink/ink14.xml"/><Relationship Id="rId49" Type="http://schemas.openxmlformats.org/officeDocument/2006/relationships/image" Target="../media/image25.emf"/><Relationship Id="rId114" Type="http://schemas.openxmlformats.org/officeDocument/2006/relationships/customXml" Target="../ink/ink56.xml"/><Relationship Id="rId119" Type="http://schemas.openxmlformats.org/officeDocument/2006/relationships/image" Target="../media/image60.emf"/><Relationship Id="rId44" Type="http://schemas.openxmlformats.org/officeDocument/2006/relationships/customXml" Target="../ink/ink21.xml"/><Relationship Id="rId60" Type="http://schemas.openxmlformats.org/officeDocument/2006/relationships/customXml" Target="../ink/ink29.xml"/><Relationship Id="rId65" Type="http://schemas.openxmlformats.org/officeDocument/2006/relationships/image" Target="../media/image33.emf"/><Relationship Id="rId81" Type="http://schemas.openxmlformats.org/officeDocument/2006/relationships/image" Target="../media/image41.emf"/><Relationship Id="rId86" Type="http://schemas.openxmlformats.org/officeDocument/2006/relationships/customXml" Target="../ink/ink42.xml"/><Relationship Id="rId130" Type="http://schemas.openxmlformats.org/officeDocument/2006/relationships/customXml" Target="../ink/ink64.xml"/><Relationship Id="rId135" Type="http://schemas.openxmlformats.org/officeDocument/2006/relationships/image" Target="../media/image68.emf"/><Relationship Id="rId13" Type="http://schemas.openxmlformats.org/officeDocument/2006/relationships/image" Target="../media/image6.emf"/><Relationship Id="rId18" Type="http://schemas.openxmlformats.org/officeDocument/2006/relationships/customXml" Target="../ink/ink9.xml"/><Relationship Id="rId39" Type="http://schemas.openxmlformats.org/officeDocument/2006/relationships/image" Target="../media/image20.emf"/><Relationship Id="rId109" Type="http://schemas.openxmlformats.org/officeDocument/2006/relationships/image" Target="../media/image55.emf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28.emf"/><Relationship Id="rId76" Type="http://schemas.openxmlformats.org/officeDocument/2006/relationships/customXml" Target="../ink/ink37.xml"/><Relationship Id="rId97" Type="http://schemas.openxmlformats.org/officeDocument/2006/relationships/image" Target="../media/image49.emf"/><Relationship Id="rId104" Type="http://schemas.openxmlformats.org/officeDocument/2006/relationships/customXml" Target="../ink/ink51.xml"/><Relationship Id="rId120" Type="http://schemas.openxmlformats.org/officeDocument/2006/relationships/customXml" Target="../ink/ink59.xml"/><Relationship Id="rId125" Type="http://schemas.openxmlformats.org/officeDocument/2006/relationships/image" Target="../media/image63.emf"/><Relationship Id="rId141" Type="http://schemas.openxmlformats.org/officeDocument/2006/relationships/image" Target="../media/image71.emf"/><Relationship Id="rId146" Type="http://schemas.openxmlformats.org/officeDocument/2006/relationships/customXml" Target="../ink/ink72.xml"/><Relationship Id="rId7" Type="http://schemas.openxmlformats.org/officeDocument/2006/relationships/image" Target="../media/image3.emf"/><Relationship Id="rId71" Type="http://schemas.openxmlformats.org/officeDocument/2006/relationships/image" Target="../media/image36.emf"/><Relationship Id="rId92" Type="http://schemas.openxmlformats.org/officeDocument/2006/relationships/customXml" Target="../ink/ink45.xml"/><Relationship Id="rId2" Type="http://schemas.openxmlformats.org/officeDocument/2006/relationships/customXml" Target="../ink/ink1.xml"/><Relationship Id="rId29" Type="http://schemas.openxmlformats.org/officeDocument/2006/relationships/image" Target="../media/image14.emf"/><Relationship Id="rId24" Type="http://schemas.openxmlformats.org/officeDocument/2006/relationships/customXml" Target="../ink/ink12.xml"/><Relationship Id="rId40" Type="http://schemas.openxmlformats.org/officeDocument/2006/relationships/customXml" Target="../ink/ink19.xml"/><Relationship Id="rId45" Type="http://schemas.openxmlformats.org/officeDocument/2006/relationships/image" Target="../media/image23.emf"/><Relationship Id="rId66" Type="http://schemas.openxmlformats.org/officeDocument/2006/relationships/customXml" Target="../ink/ink32.xml"/><Relationship Id="rId87" Type="http://schemas.openxmlformats.org/officeDocument/2006/relationships/image" Target="../media/image44.emf"/><Relationship Id="rId110" Type="http://schemas.openxmlformats.org/officeDocument/2006/relationships/customXml" Target="../ink/ink54.xml"/><Relationship Id="rId115" Type="http://schemas.openxmlformats.org/officeDocument/2006/relationships/image" Target="../media/image58.emf"/><Relationship Id="rId131" Type="http://schemas.openxmlformats.org/officeDocument/2006/relationships/image" Target="../media/image66.emf"/><Relationship Id="rId136" Type="http://schemas.openxmlformats.org/officeDocument/2006/relationships/customXml" Target="../ink/ink67.xml"/><Relationship Id="rId61" Type="http://schemas.openxmlformats.org/officeDocument/2006/relationships/image" Target="../media/image31.emf"/><Relationship Id="rId82" Type="http://schemas.openxmlformats.org/officeDocument/2006/relationships/customXml" Target="../ink/ink40.xml"/><Relationship Id="rId19" Type="http://schemas.openxmlformats.org/officeDocument/2006/relationships/image" Target="../media/image9.emf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8.emf"/><Relationship Id="rId56" Type="http://schemas.openxmlformats.org/officeDocument/2006/relationships/customXml" Target="../ink/ink27.xml"/><Relationship Id="rId77" Type="http://schemas.openxmlformats.org/officeDocument/2006/relationships/image" Target="../media/image39.emf"/><Relationship Id="rId100" Type="http://schemas.openxmlformats.org/officeDocument/2006/relationships/customXml" Target="../ink/ink49.xml"/><Relationship Id="rId105" Type="http://schemas.openxmlformats.org/officeDocument/2006/relationships/image" Target="../media/image53.emf"/><Relationship Id="rId126" Type="http://schemas.openxmlformats.org/officeDocument/2006/relationships/customXml" Target="../ink/ink62.xml"/><Relationship Id="rId147" Type="http://schemas.openxmlformats.org/officeDocument/2006/relationships/image" Target="../media/image74.emf"/><Relationship Id="rId8" Type="http://schemas.openxmlformats.org/officeDocument/2006/relationships/customXml" Target="../ink/ink4.xml"/><Relationship Id="rId51" Type="http://schemas.openxmlformats.org/officeDocument/2006/relationships/image" Target="../media/image26.emf"/><Relationship Id="rId72" Type="http://schemas.openxmlformats.org/officeDocument/2006/relationships/customXml" Target="../ink/ink35.xml"/><Relationship Id="rId93" Type="http://schemas.openxmlformats.org/officeDocument/2006/relationships/image" Target="../media/image47.emf"/><Relationship Id="rId98" Type="http://schemas.openxmlformats.org/officeDocument/2006/relationships/customXml" Target="../ink/ink48.xml"/><Relationship Id="rId121" Type="http://schemas.openxmlformats.org/officeDocument/2006/relationships/image" Target="../media/image61.emf"/><Relationship Id="rId142" Type="http://schemas.openxmlformats.org/officeDocument/2006/relationships/customXml" Target="../ink/ink70.xml"/><Relationship Id="rId3" Type="http://schemas.openxmlformats.org/officeDocument/2006/relationships/image" Target="../media/image1.emf"/><Relationship Id="rId25" Type="http://schemas.openxmlformats.org/officeDocument/2006/relationships/image" Target="../media/image12.emf"/><Relationship Id="rId46" Type="http://schemas.openxmlformats.org/officeDocument/2006/relationships/customXml" Target="../ink/ink22.xml"/><Relationship Id="rId67" Type="http://schemas.openxmlformats.org/officeDocument/2006/relationships/image" Target="../media/image34.emf"/><Relationship Id="rId116" Type="http://schemas.openxmlformats.org/officeDocument/2006/relationships/customXml" Target="../ink/ink57.xml"/><Relationship Id="rId137" Type="http://schemas.openxmlformats.org/officeDocument/2006/relationships/image" Target="../media/image69.emf"/><Relationship Id="rId20" Type="http://schemas.openxmlformats.org/officeDocument/2006/relationships/customXml" Target="../ink/ink10.xml"/><Relationship Id="rId41" Type="http://schemas.openxmlformats.org/officeDocument/2006/relationships/image" Target="../media/image21.emf"/><Relationship Id="rId62" Type="http://schemas.openxmlformats.org/officeDocument/2006/relationships/customXml" Target="../ink/ink30.xml"/><Relationship Id="rId83" Type="http://schemas.openxmlformats.org/officeDocument/2006/relationships/image" Target="../media/image42.emf"/><Relationship Id="rId88" Type="http://schemas.openxmlformats.org/officeDocument/2006/relationships/customXml" Target="../ink/ink43.xml"/><Relationship Id="rId111" Type="http://schemas.openxmlformats.org/officeDocument/2006/relationships/image" Target="../media/image56.emf"/><Relationship Id="rId132" Type="http://schemas.openxmlformats.org/officeDocument/2006/relationships/customXml" Target="../ink/ink65.xml"/><Relationship Id="rId15" Type="http://schemas.openxmlformats.org/officeDocument/2006/relationships/image" Target="../media/image7.emf"/><Relationship Id="rId36" Type="http://schemas.openxmlformats.org/officeDocument/2006/relationships/customXml" Target="../ink/ink17.xml"/><Relationship Id="rId57" Type="http://schemas.openxmlformats.org/officeDocument/2006/relationships/image" Target="../media/image29.emf"/><Relationship Id="rId106" Type="http://schemas.openxmlformats.org/officeDocument/2006/relationships/customXml" Target="../ink/ink52.xml"/><Relationship Id="rId127" Type="http://schemas.openxmlformats.org/officeDocument/2006/relationships/image" Target="../media/image64.emf"/><Relationship Id="rId10" Type="http://schemas.openxmlformats.org/officeDocument/2006/relationships/customXml" Target="../ink/ink5.xml"/><Relationship Id="rId31" Type="http://schemas.openxmlformats.org/officeDocument/2006/relationships/image" Target="../media/image15.emf"/><Relationship Id="rId52" Type="http://schemas.openxmlformats.org/officeDocument/2006/relationships/customXml" Target="../ink/ink25.xml"/><Relationship Id="rId73" Type="http://schemas.openxmlformats.org/officeDocument/2006/relationships/image" Target="../media/image37.emf"/><Relationship Id="rId78" Type="http://schemas.openxmlformats.org/officeDocument/2006/relationships/customXml" Target="../ink/ink38.xml"/><Relationship Id="rId94" Type="http://schemas.openxmlformats.org/officeDocument/2006/relationships/customXml" Target="../ink/ink46.xml"/><Relationship Id="rId99" Type="http://schemas.openxmlformats.org/officeDocument/2006/relationships/image" Target="../media/image50.emf"/><Relationship Id="rId101" Type="http://schemas.openxmlformats.org/officeDocument/2006/relationships/image" Target="../media/image51.emf"/><Relationship Id="rId122" Type="http://schemas.openxmlformats.org/officeDocument/2006/relationships/customXml" Target="../ink/ink60.xml"/><Relationship Id="rId143" Type="http://schemas.openxmlformats.org/officeDocument/2006/relationships/image" Target="../media/image72.emf"/><Relationship Id="rId4" Type="http://schemas.openxmlformats.org/officeDocument/2006/relationships/customXml" Target="../ink/ink2.xml"/><Relationship Id="rId9" Type="http://schemas.openxmlformats.org/officeDocument/2006/relationships/image" Target="../media/image4.emf"/><Relationship Id="rId26" Type="http://schemas.openxmlformats.org/officeDocument/2006/relationships/customXml" Target="../ink/ink13.xml"/><Relationship Id="rId47" Type="http://schemas.openxmlformats.org/officeDocument/2006/relationships/image" Target="../media/image24.emf"/><Relationship Id="rId68" Type="http://schemas.openxmlformats.org/officeDocument/2006/relationships/customXml" Target="../ink/ink33.xml"/><Relationship Id="rId89" Type="http://schemas.openxmlformats.org/officeDocument/2006/relationships/image" Target="../media/image45.emf"/><Relationship Id="rId112" Type="http://schemas.openxmlformats.org/officeDocument/2006/relationships/customXml" Target="../ink/ink55.xml"/><Relationship Id="rId133" Type="http://schemas.openxmlformats.org/officeDocument/2006/relationships/image" Target="../media/image67.emf"/><Relationship Id="rId16" Type="http://schemas.openxmlformats.org/officeDocument/2006/relationships/customXml" Target="../ink/ink8.xml"/><Relationship Id="rId37" Type="http://schemas.openxmlformats.org/officeDocument/2006/relationships/image" Target="../media/image19.emf"/><Relationship Id="rId58" Type="http://schemas.openxmlformats.org/officeDocument/2006/relationships/customXml" Target="../ink/ink28.xml"/><Relationship Id="rId79" Type="http://schemas.openxmlformats.org/officeDocument/2006/relationships/image" Target="../media/image40.emf"/><Relationship Id="rId102" Type="http://schemas.openxmlformats.org/officeDocument/2006/relationships/customXml" Target="../ink/ink50.xml"/><Relationship Id="rId123" Type="http://schemas.openxmlformats.org/officeDocument/2006/relationships/image" Target="../media/image62.emf"/><Relationship Id="rId144" Type="http://schemas.openxmlformats.org/officeDocument/2006/relationships/customXml" Target="../ink/ink71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4.emf"/><Relationship Id="rId299" Type="http://schemas.openxmlformats.org/officeDocument/2006/relationships/image" Target="../media/image544.emf"/><Relationship Id="rId21" Type="http://schemas.openxmlformats.org/officeDocument/2006/relationships/image" Target="../media/image432.emf"/><Relationship Id="rId63" Type="http://schemas.openxmlformats.org/officeDocument/2006/relationships/image" Target="../media/image424.emf"/><Relationship Id="rId159" Type="http://schemas.openxmlformats.org/officeDocument/2006/relationships/image" Target="../media/image469.emf"/><Relationship Id="rId324" Type="http://schemas.openxmlformats.org/officeDocument/2006/relationships/customXml" Target="../ink/ink1217.xml"/><Relationship Id="rId170" Type="http://schemas.openxmlformats.org/officeDocument/2006/relationships/customXml" Target="../ink/ink1140.xml"/><Relationship Id="rId226" Type="http://schemas.openxmlformats.org/officeDocument/2006/relationships/customXml" Target="../ink/ink1168.xml"/><Relationship Id="rId268" Type="http://schemas.openxmlformats.org/officeDocument/2006/relationships/customXml" Target="../ink/ink1189.xml"/><Relationship Id="rId32" Type="http://schemas.openxmlformats.org/officeDocument/2006/relationships/customXml" Target="../ink/ink1071.xml"/><Relationship Id="rId74" Type="http://schemas.openxmlformats.org/officeDocument/2006/relationships/customXml" Target="../ink/ink1092.xml"/><Relationship Id="rId128" Type="http://schemas.openxmlformats.org/officeDocument/2006/relationships/customXml" Target="../ink/ink1119.xml"/><Relationship Id="rId335" Type="http://schemas.openxmlformats.org/officeDocument/2006/relationships/image" Target="../media/image562.emf"/><Relationship Id="rId5" Type="http://schemas.openxmlformats.org/officeDocument/2006/relationships/image" Target="../media/image430.emf"/><Relationship Id="rId181" Type="http://schemas.openxmlformats.org/officeDocument/2006/relationships/image" Target="../media/image479.emf"/><Relationship Id="rId237" Type="http://schemas.openxmlformats.org/officeDocument/2006/relationships/image" Target="../media/image507.emf"/><Relationship Id="rId279" Type="http://schemas.openxmlformats.org/officeDocument/2006/relationships/image" Target="../media/image528.emf"/><Relationship Id="rId43" Type="http://schemas.openxmlformats.org/officeDocument/2006/relationships/image" Target="../media/image437.emf"/><Relationship Id="rId139" Type="http://schemas.openxmlformats.org/officeDocument/2006/relationships/image" Target="../media/image462.emf"/><Relationship Id="rId290" Type="http://schemas.openxmlformats.org/officeDocument/2006/relationships/customXml" Target="../ink/ink1200.xml"/><Relationship Id="rId304" Type="http://schemas.openxmlformats.org/officeDocument/2006/relationships/customXml" Target="../ink/ink1207.xml"/><Relationship Id="rId85" Type="http://schemas.openxmlformats.org/officeDocument/2006/relationships/image" Target="../media/image291.emf"/><Relationship Id="rId150" Type="http://schemas.openxmlformats.org/officeDocument/2006/relationships/customXml" Target="../ink/ink1130.xml"/><Relationship Id="rId192" Type="http://schemas.openxmlformats.org/officeDocument/2006/relationships/customXml" Target="../ink/ink1151.xml"/><Relationship Id="rId206" Type="http://schemas.openxmlformats.org/officeDocument/2006/relationships/customXml" Target="../ink/ink1158.xml"/><Relationship Id="rId248" Type="http://schemas.openxmlformats.org/officeDocument/2006/relationships/customXml" Target="../ink/ink1179.xml"/><Relationship Id="rId12" Type="http://schemas.openxmlformats.org/officeDocument/2006/relationships/customXml" Target="../ink/ink1061.xml"/><Relationship Id="rId108" Type="http://schemas.openxmlformats.org/officeDocument/2006/relationships/customXml" Target="../ink/ink1109.xml"/><Relationship Id="rId315" Type="http://schemas.openxmlformats.org/officeDocument/2006/relationships/image" Target="../media/image552.emf"/><Relationship Id="rId54" Type="http://schemas.openxmlformats.org/officeDocument/2006/relationships/customXml" Target="../ink/ink1082.xml"/><Relationship Id="rId96" Type="http://schemas.openxmlformats.org/officeDocument/2006/relationships/customXml" Target="../ink/ink1103.xml"/><Relationship Id="rId161" Type="http://schemas.openxmlformats.org/officeDocument/2006/relationships/image" Target="../media/image381.emf"/><Relationship Id="rId217" Type="http://schemas.openxmlformats.org/officeDocument/2006/relationships/image" Target="../media/image497.emf"/><Relationship Id="rId259" Type="http://schemas.openxmlformats.org/officeDocument/2006/relationships/image" Target="../media/image518.emf"/><Relationship Id="rId23" Type="http://schemas.openxmlformats.org/officeDocument/2006/relationships/image" Target="../media/image404.emf"/><Relationship Id="rId119" Type="http://schemas.openxmlformats.org/officeDocument/2006/relationships/image" Target="../media/image455.emf"/><Relationship Id="rId270" Type="http://schemas.openxmlformats.org/officeDocument/2006/relationships/customXml" Target="../ink/ink1190.xml"/><Relationship Id="rId326" Type="http://schemas.openxmlformats.org/officeDocument/2006/relationships/customXml" Target="../ink/ink1218.xml"/><Relationship Id="rId65" Type="http://schemas.openxmlformats.org/officeDocument/2006/relationships/image" Target="../media/image425.emf"/><Relationship Id="rId130" Type="http://schemas.openxmlformats.org/officeDocument/2006/relationships/customXml" Target="../ink/ink1120.xml"/><Relationship Id="rId172" Type="http://schemas.openxmlformats.org/officeDocument/2006/relationships/customXml" Target="../ink/ink1141.xml"/><Relationship Id="rId228" Type="http://schemas.openxmlformats.org/officeDocument/2006/relationships/customXml" Target="../ink/ink1169.xml"/><Relationship Id="rId281" Type="http://schemas.openxmlformats.org/officeDocument/2006/relationships/image" Target="../media/image529.emf"/><Relationship Id="rId337" Type="http://schemas.openxmlformats.org/officeDocument/2006/relationships/image" Target="../media/image563.emf"/><Relationship Id="rId34" Type="http://schemas.openxmlformats.org/officeDocument/2006/relationships/customXml" Target="../ink/ink1072.xml"/><Relationship Id="rId76" Type="http://schemas.openxmlformats.org/officeDocument/2006/relationships/customXml" Target="../ink/ink1093.xml"/><Relationship Id="rId141" Type="http://schemas.openxmlformats.org/officeDocument/2006/relationships/image" Target="../media/image463.emf"/><Relationship Id="rId7" Type="http://schemas.openxmlformats.org/officeDocument/2006/relationships/image" Target="../media/image396.emf"/><Relationship Id="rId183" Type="http://schemas.openxmlformats.org/officeDocument/2006/relationships/image" Target="../media/image480.emf"/><Relationship Id="rId239" Type="http://schemas.openxmlformats.org/officeDocument/2006/relationships/image" Target="../media/image508.emf"/><Relationship Id="rId250" Type="http://schemas.openxmlformats.org/officeDocument/2006/relationships/customXml" Target="../ink/ink1180.xml"/><Relationship Id="rId292" Type="http://schemas.openxmlformats.org/officeDocument/2006/relationships/customXml" Target="../ink/ink1201.xml"/><Relationship Id="rId306" Type="http://schemas.openxmlformats.org/officeDocument/2006/relationships/customXml" Target="../ink/ink1208.xml"/><Relationship Id="rId45" Type="http://schemas.openxmlformats.org/officeDocument/2006/relationships/image" Target="../media/image438.emf"/><Relationship Id="rId87" Type="http://schemas.openxmlformats.org/officeDocument/2006/relationships/image" Target="../media/image445.emf"/><Relationship Id="rId110" Type="http://schemas.openxmlformats.org/officeDocument/2006/relationships/customXml" Target="../ink/ink1110.xml"/><Relationship Id="rId152" Type="http://schemas.openxmlformats.org/officeDocument/2006/relationships/customXml" Target="../ink/ink1131.xml"/><Relationship Id="rId194" Type="http://schemas.openxmlformats.org/officeDocument/2006/relationships/customXml" Target="../ink/ink1152.xml"/><Relationship Id="rId208" Type="http://schemas.openxmlformats.org/officeDocument/2006/relationships/customXml" Target="../ink/ink1159.xml"/><Relationship Id="rId240" Type="http://schemas.openxmlformats.org/officeDocument/2006/relationships/customXml" Target="../ink/ink1175.xml"/><Relationship Id="rId261" Type="http://schemas.openxmlformats.org/officeDocument/2006/relationships/image" Target="../media/image519.emf"/><Relationship Id="rId14" Type="http://schemas.openxmlformats.org/officeDocument/2006/relationships/customXml" Target="../ink/ink1062.xml"/><Relationship Id="rId35" Type="http://schemas.openxmlformats.org/officeDocument/2006/relationships/image" Target="../media/image410.emf"/><Relationship Id="rId56" Type="http://schemas.openxmlformats.org/officeDocument/2006/relationships/customXml" Target="../ink/ink1083.xml"/><Relationship Id="rId77" Type="http://schemas.openxmlformats.org/officeDocument/2006/relationships/image" Target="../media/image442.emf"/><Relationship Id="rId100" Type="http://schemas.openxmlformats.org/officeDocument/2006/relationships/customXml" Target="../ink/ink1105.xml"/><Relationship Id="rId282" Type="http://schemas.openxmlformats.org/officeDocument/2006/relationships/customXml" Target="../ink/ink1196.xml"/><Relationship Id="rId317" Type="http://schemas.openxmlformats.org/officeDocument/2006/relationships/image" Target="../media/image553.emf"/><Relationship Id="rId338" Type="http://schemas.openxmlformats.org/officeDocument/2006/relationships/customXml" Target="../ink/ink1224.xml"/><Relationship Id="rId8" Type="http://schemas.openxmlformats.org/officeDocument/2006/relationships/customXml" Target="../ink/ink1059.xml"/><Relationship Id="rId98" Type="http://schemas.openxmlformats.org/officeDocument/2006/relationships/customXml" Target="../ink/ink1104.xml"/><Relationship Id="rId121" Type="http://schemas.openxmlformats.org/officeDocument/2006/relationships/image" Target="../media/image456.emf"/><Relationship Id="rId142" Type="http://schemas.openxmlformats.org/officeDocument/2006/relationships/customXml" Target="../ink/ink1126.xml"/><Relationship Id="rId163" Type="http://schemas.openxmlformats.org/officeDocument/2006/relationships/image" Target="../media/image470.emf"/><Relationship Id="rId184" Type="http://schemas.openxmlformats.org/officeDocument/2006/relationships/customXml" Target="../ink/ink1147.xml"/><Relationship Id="rId219" Type="http://schemas.openxmlformats.org/officeDocument/2006/relationships/image" Target="../media/image498.emf"/><Relationship Id="rId230" Type="http://schemas.openxmlformats.org/officeDocument/2006/relationships/customXml" Target="../ink/ink1170.xml"/><Relationship Id="rId251" Type="http://schemas.openxmlformats.org/officeDocument/2006/relationships/image" Target="../media/image514.emf"/><Relationship Id="rId25" Type="http://schemas.openxmlformats.org/officeDocument/2006/relationships/image" Target="../media/image433.emf"/><Relationship Id="rId46" Type="http://schemas.openxmlformats.org/officeDocument/2006/relationships/customXml" Target="../ink/ink1078.xml"/><Relationship Id="rId67" Type="http://schemas.openxmlformats.org/officeDocument/2006/relationships/image" Target="../media/image426.emf"/><Relationship Id="rId272" Type="http://schemas.openxmlformats.org/officeDocument/2006/relationships/customXml" Target="../ink/ink1191.xml"/><Relationship Id="rId293" Type="http://schemas.openxmlformats.org/officeDocument/2006/relationships/image" Target="../media/image535.emf"/><Relationship Id="rId307" Type="http://schemas.openxmlformats.org/officeDocument/2006/relationships/image" Target="../media/image548.emf"/><Relationship Id="rId328" Type="http://schemas.openxmlformats.org/officeDocument/2006/relationships/customXml" Target="../ink/ink1219.xml"/><Relationship Id="rId88" Type="http://schemas.openxmlformats.org/officeDocument/2006/relationships/customXml" Target="../ink/ink1099.xml"/><Relationship Id="rId111" Type="http://schemas.openxmlformats.org/officeDocument/2006/relationships/image" Target="../media/image452.emf"/><Relationship Id="rId132" Type="http://schemas.openxmlformats.org/officeDocument/2006/relationships/customXml" Target="../ink/ink1121.xml"/><Relationship Id="rId153" Type="http://schemas.openxmlformats.org/officeDocument/2006/relationships/image" Target="../media/image468.emf"/><Relationship Id="rId174" Type="http://schemas.openxmlformats.org/officeDocument/2006/relationships/customXml" Target="../ink/ink1142.xml"/><Relationship Id="rId195" Type="http://schemas.openxmlformats.org/officeDocument/2006/relationships/image" Target="../media/image486.emf"/><Relationship Id="rId209" Type="http://schemas.openxmlformats.org/officeDocument/2006/relationships/image" Target="../media/image493.emf"/><Relationship Id="rId220" Type="http://schemas.openxmlformats.org/officeDocument/2006/relationships/customXml" Target="../ink/ink1165.xml"/><Relationship Id="rId241" Type="http://schemas.openxmlformats.org/officeDocument/2006/relationships/image" Target="../media/image509.emf"/><Relationship Id="rId15" Type="http://schemas.openxmlformats.org/officeDocument/2006/relationships/image" Target="../media/image400.emf"/><Relationship Id="rId36" Type="http://schemas.openxmlformats.org/officeDocument/2006/relationships/customXml" Target="../ink/ink1073.xml"/><Relationship Id="rId57" Type="http://schemas.openxmlformats.org/officeDocument/2006/relationships/image" Target="../media/image421.emf"/><Relationship Id="rId262" Type="http://schemas.openxmlformats.org/officeDocument/2006/relationships/customXml" Target="../ink/ink1186.xml"/><Relationship Id="rId283" Type="http://schemas.openxmlformats.org/officeDocument/2006/relationships/image" Target="../media/image530.emf"/><Relationship Id="rId318" Type="http://schemas.openxmlformats.org/officeDocument/2006/relationships/customXml" Target="../ink/ink1214.xml"/><Relationship Id="rId339" Type="http://schemas.openxmlformats.org/officeDocument/2006/relationships/image" Target="../media/image564.emf"/><Relationship Id="rId78" Type="http://schemas.openxmlformats.org/officeDocument/2006/relationships/customXml" Target="../ink/ink1094.xml"/><Relationship Id="rId99" Type="http://schemas.openxmlformats.org/officeDocument/2006/relationships/image" Target="../media/image449.emf"/><Relationship Id="rId101" Type="http://schemas.openxmlformats.org/officeDocument/2006/relationships/image" Target="../media/image299.emf"/><Relationship Id="rId122" Type="http://schemas.openxmlformats.org/officeDocument/2006/relationships/customXml" Target="../ink/ink1116.xml"/><Relationship Id="rId143" Type="http://schemas.openxmlformats.org/officeDocument/2006/relationships/image" Target="../media/image464.emf"/><Relationship Id="rId164" Type="http://schemas.openxmlformats.org/officeDocument/2006/relationships/customXml" Target="../ink/ink1137.xml"/><Relationship Id="rId185" Type="http://schemas.openxmlformats.org/officeDocument/2006/relationships/image" Target="../media/image481.emf"/><Relationship Id="rId9" Type="http://schemas.openxmlformats.org/officeDocument/2006/relationships/image" Target="../media/image431.emf"/><Relationship Id="rId210" Type="http://schemas.openxmlformats.org/officeDocument/2006/relationships/customXml" Target="../ink/ink1160.xml"/><Relationship Id="rId26" Type="http://schemas.openxmlformats.org/officeDocument/2006/relationships/customXml" Target="../ink/ink1068.xml"/><Relationship Id="rId231" Type="http://schemas.openxmlformats.org/officeDocument/2006/relationships/image" Target="../media/image504.emf"/><Relationship Id="rId252" Type="http://schemas.openxmlformats.org/officeDocument/2006/relationships/customXml" Target="../ink/ink1181.xml"/><Relationship Id="rId273" Type="http://schemas.openxmlformats.org/officeDocument/2006/relationships/image" Target="../media/image525.emf"/><Relationship Id="rId294" Type="http://schemas.openxmlformats.org/officeDocument/2006/relationships/customXml" Target="../ink/ink1202.xml"/><Relationship Id="rId308" Type="http://schemas.openxmlformats.org/officeDocument/2006/relationships/customXml" Target="../ink/ink1209.xml"/><Relationship Id="rId329" Type="http://schemas.openxmlformats.org/officeDocument/2006/relationships/image" Target="../media/image559.emf"/><Relationship Id="rId47" Type="http://schemas.openxmlformats.org/officeDocument/2006/relationships/image" Target="../media/image416.emf"/><Relationship Id="rId68" Type="http://schemas.openxmlformats.org/officeDocument/2006/relationships/customXml" Target="../ink/ink1089.xml"/><Relationship Id="rId89" Type="http://schemas.openxmlformats.org/officeDocument/2006/relationships/image" Target="../media/image446.emf"/><Relationship Id="rId112" Type="http://schemas.openxmlformats.org/officeDocument/2006/relationships/customXml" Target="../ink/ink1111.xml"/><Relationship Id="rId133" Type="http://schemas.openxmlformats.org/officeDocument/2006/relationships/image" Target="../media/image459.emf"/><Relationship Id="rId154" Type="http://schemas.openxmlformats.org/officeDocument/2006/relationships/customXml" Target="../ink/ink1132.xml"/><Relationship Id="rId175" Type="http://schemas.openxmlformats.org/officeDocument/2006/relationships/image" Target="../media/image476.emf"/><Relationship Id="rId340" Type="http://schemas.openxmlformats.org/officeDocument/2006/relationships/customXml" Target="../ink/ink1225.xml"/><Relationship Id="rId196" Type="http://schemas.openxmlformats.org/officeDocument/2006/relationships/customXml" Target="../ink/ink1153.xml"/><Relationship Id="rId200" Type="http://schemas.openxmlformats.org/officeDocument/2006/relationships/customXml" Target="../ink/ink1155.xml"/><Relationship Id="rId16" Type="http://schemas.openxmlformats.org/officeDocument/2006/relationships/customXml" Target="../ink/ink1063.xml"/><Relationship Id="rId221" Type="http://schemas.openxmlformats.org/officeDocument/2006/relationships/image" Target="../media/image499.emf"/><Relationship Id="rId242" Type="http://schemas.openxmlformats.org/officeDocument/2006/relationships/customXml" Target="../ink/ink1176.xml"/><Relationship Id="rId263" Type="http://schemas.openxmlformats.org/officeDocument/2006/relationships/image" Target="../media/image520.emf"/><Relationship Id="rId284" Type="http://schemas.openxmlformats.org/officeDocument/2006/relationships/customXml" Target="../ink/ink1197.xml"/><Relationship Id="rId319" Type="http://schemas.openxmlformats.org/officeDocument/2006/relationships/image" Target="../media/image554.emf"/><Relationship Id="rId37" Type="http://schemas.openxmlformats.org/officeDocument/2006/relationships/image" Target="../media/image411.emf"/><Relationship Id="rId58" Type="http://schemas.openxmlformats.org/officeDocument/2006/relationships/customXml" Target="../ink/ink1084.xml"/><Relationship Id="rId79" Type="http://schemas.openxmlformats.org/officeDocument/2006/relationships/image" Target="../media/image443.emf"/><Relationship Id="rId102" Type="http://schemas.openxmlformats.org/officeDocument/2006/relationships/customXml" Target="../ink/ink1106.xml"/><Relationship Id="rId123" Type="http://schemas.openxmlformats.org/officeDocument/2006/relationships/image" Target="../media/image310.emf"/><Relationship Id="rId144" Type="http://schemas.openxmlformats.org/officeDocument/2006/relationships/customXml" Target="../ink/ink1127.xml"/><Relationship Id="rId330" Type="http://schemas.openxmlformats.org/officeDocument/2006/relationships/customXml" Target="../ink/ink1220.xml"/><Relationship Id="rId90" Type="http://schemas.openxmlformats.org/officeDocument/2006/relationships/customXml" Target="../ink/ink1100.xml"/><Relationship Id="rId165" Type="http://schemas.openxmlformats.org/officeDocument/2006/relationships/image" Target="../media/image471.emf"/><Relationship Id="rId186" Type="http://schemas.openxmlformats.org/officeDocument/2006/relationships/customXml" Target="../ink/ink1148.xml"/><Relationship Id="rId211" Type="http://schemas.openxmlformats.org/officeDocument/2006/relationships/image" Target="../media/image494.emf"/><Relationship Id="rId232" Type="http://schemas.openxmlformats.org/officeDocument/2006/relationships/customXml" Target="../ink/ink1171.xml"/><Relationship Id="rId253" Type="http://schemas.openxmlformats.org/officeDocument/2006/relationships/image" Target="../media/image515.emf"/><Relationship Id="rId274" Type="http://schemas.openxmlformats.org/officeDocument/2006/relationships/customXml" Target="../ink/ink1192.xml"/><Relationship Id="rId295" Type="http://schemas.openxmlformats.org/officeDocument/2006/relationships/image" Target="../media/image536.emf"/><Relationship Id="rId309" Type="http://schemas.openxmlformats.org/officeDocument/2006/relationships/image" Target="../media/image549.emf"/><Relationship Id="rId27" Type="http://schemas.openxmlformats.org/officeDocument/2006/relationships/image" Target="../media/image434.emf"/><Relationship Id="rId48" Type="http://schemas.openxmlformats.org/officeDocument/2006/relationships/customXml" Target="../ink/ink1079.xml"/><Relationship Id="rId69" Type="http://schemas.openxmlformats.org/officeDocument/2006/relationships/image" Target="../media/image427.emf"/><Relationship Id="rId113" Type="http://schemas.openxmlformats.org/officeDocument/2006/relationships/image" Target="../media/image305.emf"/><Relationship Id="rId134" Type="http://schemas.openxmlformats.org/officeDocument/2006/relationships/customXml" Target="../ink/ink1122.xml"/><Relationship Id="rId320" Type="http://schemas.openxmlformats.org/officeDocument/2006/relationships/customXml" Target="../ink/ink1215.xml"/><Relationship Id="rId80" Type="http://schemas.openxmlformats.org/officeDocument/2006/relationships/customXml" Target="../ink/ink1095.xml"/><Relationship Id="rId155" Type="http://schemas.openxmlformats.org/officeDocument/2006/relationships/image" Target="../media/image378.emf"/><Relationship Id="rId176" Type="http://schemas.openxmlformats.org/officeDocument/2006/relationships/customXml" Target="../ink/ink1143.xml"/><Relationship Id="rId197" Type="http://schemas.openxmlformats.org/officeDocument/2006/relationships/image" Target="../media/image487.emf"/><Relationship Id="rId341" Type="http://schemas.openxmlformats.org/officeDocument/2006/relationships/image" Target="../media/image565.emf"/><Relationship Id="rId201" Type="http://schemas.openxmlformats.org/officeDocument/2006/relationships/image" Target="../media/image489.emf"/><Relationship Id="rId222" Type="http://schemas.openxmlformats.org/officeDocument/2006/relationships/customXml" Target="../ink/ink1166.xml"/><Relationship Id="rId243" Type="http://schemas.openxmlformats.org/officeDocument/2006/relationships/image" Target="../media/image510.emf"/><Relationship Id="rId264" Type="http://schemas.openxmlformats.org/officeDocument/2006/relationships/customXml" Target="../ink/ink1187.xml"/><Relationship Id="rId285" Type="http://schemas.openxmlformats.org/officeDocument/2006/relationships/image" Target="../media/image531.emf"/><Relationship Id="rId17" Type="http://schemas.openxmlformats.org/officeDocument/2006/relationships/image" Target="../media/image401.emf"/><Relationship Id="rId38" Type="http://schemas.openxmlformats.org/officeDocument/2006/relationships/customXml" Target="../ink/ink1074.xml"/><Relationship Id="rId59" Type="http://schemas.openxmlformats.org/officeDocument/2006/relationships/image" Target="../media/image422.emf"/><Relationship Id="rId103" Type="http://schemas.openxmlformats.org/officeDocument/2006/relationships/image" Target="../media/image300.emf"/><Relationship Id="rId124" Type="http://schemas.openxmlformats.org/officeDocument/2006/relationships/customXml" Target="../ink/ink1117.xml"/><Relationship Id="rId310" Type="http://schemas.openxmlformats.org/officeDocument/2006/relationships/customXml" Target="../ink/ink1210.xml"/><Relationship Id="rId70" Type="http://schemas.openxmlformats.org/officeDocument/2006/relationships/customXml" Target="../ink/ink1090.xml"/><Relationship Id="rId91" Type="http://schemas.openxmlformats.org/officeDocument/2006/relationships/image" Target="../media/image294.emf"/><Relationship Id="rId145" Type="http://schemas.openxmlformats.org/officeDocument/2006/relationships/image" Target="../media/image465.emf"/><Relationship Id="rId166" Type="http://schemas.openxmlformats.org/officeDocument/2006/relationships/customXml" Target="../ink/ink1138.xml"/><Relationship Id="rId187" Type="http://schemas.openxmlformats.org/officeDocument/2006/relationships/image" Target="../media/image482.emf"/><Relationship Id="rId331" Type="http://schemas.openxmlformats.org/officeDocument/2006/relationships/image" Target="../media/image560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161.xml"/><Relationship Id="rId233" Type="http://schemas.openxmlformats.org/officeDocument/2006/relationships/image" Target="../media/image505.emf"/><Relationship Id="rId254" Type="http://schemas.openxmlformats.org/officeDocument/2006/relationships/customXml" Target="../ink/ink1182.xml"/><Relationship Id="rId28" Type="http://schemas.openxmlformats.org/officeDocument/2006/relationships/customXml" Target="../ink/ink1069.xml"/><Relationship Id="rId49" Type="http://schemas.openxmlformats.org/officeDocument/2006/relationships/image" Target="../media/image439.emf"/><Relationship Id="rId114" Type="http://schemas.openxmlformats.org/officeDocument/2006/relationships/customXml" Target="../ink/ink1112.xml"/><Relationship Id="rId275" Type="http://schemas.openxmlformats.org/officeDocument/2006/relationships/image" Target="../media/image526.emf"/><Relationship Id="rId296" Type="http://schemas.openxmlformats.org/officeDocument/2006/relationships/customXml" Target="../ink/ink1203.xml"/><Relationship Id="rId300" Type="http://schemas.openxmlformats.org/officeDocument/2006/relationships/customXml" Target="../ink/ink1205.xml"/><Relationship Id="rId60" Type="http://schemas.openxmlformats.org/officeDocument/2006/relationships/customXml" Target="../ink/ink1085.xml"/><Relationship Id="rId81" Type="http://schemas.openxmlformats.org/officeDocument/2006/relationships/image" Target="../media/image289.emf"/><Relationship Id="rId135" Type="http://schemas.openxmlformats.org/officeDocument/2006/relationships/image" Target="../media/image460.emf"/><Relationship Id="rId156" Type="http://schemas.openxmlformats.org/officeDocument/2006/relationships/customXml" Target="../ink/ink1133.xml"/><Relationship Id="rId177" Type="http://schemas.openxmlformats.org/officeDocument/2006/relationships/image" Target="../media/image477.emf"/><Relationship Id="rId198" Type="http://schemas.openxmlformats.org/officeDocument/2006/relationships/customXml" Target="../ink/ink1154.xml"/><Relationship Id="rId321" Type="http://schemas.openxmlformats.org/officeDocument/2006/relationships/image" Target="../media/image555.emf"/><Relationship Id="rId202" Type="http://schemas.openxmlformats.org/officeDocument/2006/relationships/customXml" Target="../ink/ink1156.xml"/><Relationship Id="rId223" Type="http://schemas.openxmlformats.org/officeDocument/2006/relationships/image" Target="../media/image500.emf"/><Relationship Id="rId244" Type="http://schemas.openxmlformats.org/officeDocument/2006/relationships/customXml" Target="../ink/ink1177.xml"/><Relationship Id="rId18" Type="http://schemas.openxmlformats.org/officeDocument/2006/relationships/customXml" Target="../ink/ink1064.xml"/><Relationship Id="rId39" Type="http://schemas.openxmlformats.org/officeDocument/2006/relationships/image" Target="../media/image436.emf"/><Relationship Id="rId265" Type="http://schemas.openxmlformats.org/officeDocument/2006/relationships/image" Target="../media/image521.emf"/><Relationship Id="rId286" Type="http://schemas.openxmlformats.org/officeDocument/2006/relationships/customXml" Target="../ink/ink1198.xml"/><Relationship Id="rId50" Type="http://schemas.openxmlformats.org/officeDocument/2006/relationships/customXml" Target="../ink/ink1080.xml"/><Relationship Id="rId104" Type="http://schemas.openxmlformats.org/officeDocument/2006/relationships/customXml" Target="../ink/ink1107.xml"/><Relationship Id="rId125" Type="http://schemas.openxmlformats.org/officeDocument/2006/relationships/image" Target="../media/image457.emf"/><Relationship Id="rId146" Type="http://schemas.openxmlformats.org/officeDocument/2006/relationships/customXml" Target="../ink/ink1128.xml"/><Relationship Id="rId167" Type="http://schemas.openxmlformats.org/officeDocument/2006/relationships/image" Target="../media/image472.emf"/><Relationship Id="rId188" Type="http://schemas.openxmlformats.org/officeDocument/2006/relationships/customXml" Target="../ink/ink1149.xml"/><Relationship Id="rId311" Type="http://schemas.openxmlformats.org/officeDocument/2006/relationships/image" Target="../media/image550.emf"/><Relationship Id="rId332" Type="http://schemas.openxmlformats.org/officeDocument/2006/relationships/customXml" Target="../ink/ink1221.xml"/><Relationship Id="rId71" Type="http://schemas.openxmlformats.org/officeDocument/2006/relationships/image" Target="../media/image428.emf"/><Relationship Id="rId92" Type="http://schemas.openxmlformats.org/officeDocument/2006/relationships/customXml" Target="../ink/ink1101.xml"/><Relationship Id="rId213" Type="http://schemas.openxmlformats.org/officeDocument/2006/relationships/image" Target="../media/image495.emf"/><Relationship Id="rId234" Type="http://schemas.openxmlformats.org/officeDocument/2006/relationships/customXml" Target="../ink/ink1172.xml"/><Relationship Id="rId2" Type="http://schemas.openxmlformats.org/officeDocument/2006/relationships/customXml" Target="../ink/ink1056.xml"/><Relationship Id="rId29" Type="http://schemas.openxmlformats.org/officeDocument/2006/relationships/image" Target="../media/image407.emf"/><Relationship Id="rId255" Type="http://schemas.openxmlformats.org/officeDocument/2006/relationships/image" Target="../media/image516.emf"/><Relationship Id="rId276" Type="http://schemas.openxmlformats.org/officeDocument/2006/relationships/customXml" Target="../ink/ink1193.xml"/><Relationship Id="rId297" Type="http://schemas.openxmlformats.org/officeDocument/2006/relationships/image" Target="../media/image537.emf"/><Relationship Id="rId40" Type="http://schemas.openxmlformats.org/officeDocument/2006/relationships/customXml" Target="../ink/ink1075.xml"/><Relationship Id="rId115" Type="http://schemas.openxmlformats.org/officeDocument/2006/relationships/image" Target="../media/image453.emf"/><Relationship Id="rId136" Type="http://schemas.openxmlformats.org/officeDocument/2006/relationships/customXml" Target="../ink/ink1123.xml"/><Relationship Id="rId157" Type="http://schemas.openxmlformats.org/officeDocument/2006/relationships/image" Target="../media/image379.emf"/><Relationship Id="rId178" Type="http://schemas.openxmlformats.org/officeDocument/2006/relationships/customXml" Target="../ink/ink1144.xml"/><Relationship Id="rId301" Type="http://schemas.openxmlformats.org/officeDocument/2006/relationships/image" Target="../media/image545.emf"/><Relationship Id="rId322" Type="http://schemas.openxmlformats.org/officeDocument/2006/relationships/customXml" Target="../ink/ink1216.xml"/><Relationship Id="rId61" Type="http://schemas.openxmlformats.org/officeDocument/2006/relationships/image" Target="../media/image423.emf"/><Relationship Id="rId82" Type="http://schemas.openxmlformats.org/officeDocument/2006/relationships/customXml" Target="../ink/ink1096.xml"/><Relationship Id="rId199" Type="http://schemas.openxmlformats.org/officeDocument/2006/relationships/image" Target="../media/image488.emf"/><Relationship Id="rId203" Type="http://schemas.openxmlformats.org/officeDocument/2006/relationships/image" Target="../media/image490.emf"/><Relationship Id="rId19" Type="http://schemas.openxmlformats.org/officeDocument/2006/relationships/image" Target="../media/image402.emf"/><Relationship Id="rId224" Type="http://schemas.openxmlformats.org/officeDocument/2006/relationships/customXml" Target="../ink/ink1167.xml"/><Relationship Id="rId245" Type="http://schemas.openxmlformats.org/officeDocument/2006/relationships/image" Target="../media/image511.emf"/><Relationship Id="rId266" Type="http://schemas.openxmlformats.org/officeDocument/2006/relationships/customXml" Target="../ink/ink1188.xml"/><Relationship Id="rId287" Type="http://schemas.openxmlformats.org/officeDocument/2006/relationships/image" Target="../media/image532.emf"/><Relationship Id="rId30" Type="http://schemas.openxmlformats.org/officeDocument/2006/relationships/customXml" Target="../ink/ink1070.xml"/><Relationship Id="rId105" Type="http://schemas.openxmlformats.org/officeDocument/2006/relationships/image" Target="../media/image301.emf"/><Relationship Id="rId126" Type="http://schemas.openxmlformats.org/officeDocument/2006/relationships/customXml" Target="../ink/ink1118.xml"/><Relationship Id="rId147" Type="http://schemas.openxmlformats.org/officeDocument/2006/relationships/image" Target="../media/image466.emf"/><Relationship Id="rId168" Type="http://schemas.openxmlformats.org/officeDocument/2006/relationships/customXml" Target="../ink/ink1139.xml"/><Relationship Id="rId312" Type="http://schemas.openxmlformats.org/officeDocument/2006/relationships/customXml" Target="../ink/ink1211.xml"/><Relationship Id="rId333" Type="http://schemas.openxmlformats.org/officeDocument/2006/relationships/image" Target="../media/image561.emf"/><Relationship Id="rId51" Type="http://schemas.openxmlformats.org/officeDocument/2006/relationships/image" Target="../media/image418.emf"/><Relationship Id="rId72" Type="http://schemas.openxmlformats.org/officeDocument/2006/relationships/customXml" Target="../ink/ink1091.xml"/><Relationship Id="rId93" Type="http://schemas.openxmlformats.org/officeDocument/2006/relationships/image" Target="../media/image447.emf"/><Relationship Id="rId189" Type="http://schemas.openxmlformats.org/officeDocument/2006/relationships/image" Target="../media/image483.emf"/><Relationship Id="rId3" Type="http://schemas.openxmlformats.org/officeDocument/2006/relationships/image" Target="../media/image394.emf"/><Relationship Id="rId214" Type="http://schemas.openxmlformats.org/officeDocument/2006/relationships/customXml" Target="../ink/ink1162.xml"/><Relationship Id="rId235" Type="http://schemas.openxmlformats.org/officeDocument/2006/relationships/image" Target="../media/image506.emf"/><Relationship Id="rId256" Type="http://schemas.openxmlformats.org/officeDocument/2006/relationships/customXml" Target="../ink/ink1183.xml"/><Relationship Id="rId277" Type="http://schemas.openxmlformats.org/officeDocument/2006/relationships/image" Target="../media/image527.emf"/><Relationship Id="rId298" Type="http://schemas.openxmlformats.org/officeDocument/2006/relationships/customXml" Target="../ink/ink1204.xml"/><Relationship Id="rId116" Type="http://schemas.openxmlformats.org/officeDocument/2006/relationships/customXml" Target="../ink/ink1113.xml"/><Relationship Id="rId137" Type="http://schemas.openxmlformats.org/officeDocument/2006/relationships/image" Target="../media/image461.emf"/><Relationship Id="rId158" Type="http://schemas.openxmlformats.org/officeDocument/2006/relationships/customXml" Target="../ink/ink1134.xml"/><Relationship Id="rId302" Type="http://schemas.openxmlformats.org/officeDocument/2006/relationships/customXml" Target="../ink/ink1206.xml"/><Relationship Id="rId323" Type="http://schemas.openxmlformats.org/officeDocument/2006/relationships/image" Target="../media/image556.emf"/><Relationship Id="rId20" Type="http://schemas.openxmlformats.org/officeDocument/2006/relationships/customXml" Target="../ink/ink1065.xml"/><Relationship Id="rId41" Type="http://schemas.openxmlformats.org/officeDocument/2006/relationships/image" Target="../media/image413.emf"/><Relationship Id="rId62" Type="http://schemas.openxmlformats.org/officeDocument/2006/relationships/customXml" Target="../ink/ink1086.xml"/><Relationship Id="rId83" Type="http://schemas.openxmlformats.org/officeDocument/2006/relationships/image" Target="../media/image444.emf"/><Relationship Id="rId179" Type="http://schemas.openxmlformats.org/officeDocument/2006/relationships/image" Target="../media/image478.emf"/><Relationship Id="rId190" Type="http://schemas.openxmlformats.org/officeDocument/2006/relationships/customXml" Target="../ink/ink1150.xml"/><Relationship Id="rId204" Type="http://schemas.openxmlformats.org/officeDocument/2006/relationships/customXml" Target="../ink/ink1157.xml"/><Relationship Id="rId225" Type="http://schemas.openxmlformats.org/officeDocument/2006/relationships/image" Target="../media/image501.emf"/><Relationship Id="rId246" Type="http://schemas.openxmlformats.org/officeDocument/2006/relationships/customXml" Target="../ink/ink1178.xml"/><Relationship Id="rId267" Type="http://schemas.openxmlformats.org/officeDocument/2006/relationships/image" Target="../media/image522.emf"/><Relationship Id="rId288" Type="http://schemas.openxmlformats.org/officeDocument/2006/relationships/customXml" Target="../ink/ink1199.xml"/><Relationship Id="rId106" Type="http://schemas.openxmlformats.org/officeDocument/2006/relationships/customXml" Target="../ink/ink1108.xml"/><Relationship Id="rId127" Type="http://schemas.openxmlformats.org/officeDocument/2006/relationships/image" Target="../media/image312.emf"/><Relationship Id="rId313" Type="http://schemas.openxmlformats.org/officeDocument/2006/relationships/image" Target="../media/image551.emf"/><Relationship Id="rId10" Type="http://schemas.openxmlformats.org/officeDocument/2006/relationships/customXml" Target="../ink/ink1060.xml"/><Relationship Id="rId31" Type="http://schemas.openxmlformats.org/officeDocument/2006/relationships/image" Target="../media/image408.emf"/><Relationship Id="rId52" Type="http://schemas.openxmlformats.org/officeDocument/2006/relationships/customXml" Target="../ink/ink1081.xml"/><Relationship Id="rId73" Type="http://schemas.openxmlformats.org/officeDocument/2006/relationships/image" Target="../media/image429.emf"/><Relationship Id="rId94" Type="http://schemas.openxmlformats.org/officeDocument/2006/relationships/customXml" Target="../ink/ink1102.xml"/><Relationship Id="rId148" Type="http://schemas.openxmlformats.org/officeDocument/2006/relationships/customXml" Target="../ink/ink1129.xml"/><Relationship Id="rId169" Type="http://schemas.openxmlformats.org/officeDocument/2006/relationships/image" Target="../media/image473.emf"/><Relationship Id="rId334" Type="http://schemas.openxmlformats.org/officeDocument/2006/relationships/customXml" Target="../ink/ink1222.xml"/><Relationship Id="rId4" Type="http://schemas.openxmlformats.org/officeDocument/2006/relationships/customXml" Target="../ink/ink1057.xml"/><Relationship Id="rId180" Type="http://schemas.openxmlformats.org/officeDocument/2006/relationships/customXml" Target="../ink/ink1145.xml"/><Relationship Id="rId215" Type="http://schemas.openxmlformats.org/officeDocument/2006/relationships/image" Target="../media/image496.emf"/><Relationship Id="rId236" Type="http://schemas.openxmlformats.org/officeDocument/2006/relationships/customXml" Target="../ink/ink1173.xml"/><Relationship Id="rId257" Type="http://schemas.openxmlformats.org/officeDocument/2006/relationships/image" Target="../media/image517.emf"/><Relationship Id="rId278" Type="http://schemas.openxmlformats.org/officeDocument/2006/relationships/customXml" Target="../ink/ink1194.xml"/><Relationship Id="rId303" Type="http://schemas.openxmlformats.org/officeDocument/2006/relationships/image" Target="../media/image546.emf"/><Relationship Id="rId42" Type="http://schemas.openxmlformats.org/officeDocument/2006/relationships/customXml" Target="../ink/ink1076.xml"/><Relationship Id="rId84" Type="http://schemas.openxmlformats.org/officeDocument/2006/relationships/customXml" Target="../ink/ink1097.xml"/><Relationship Id="rId138" Type="http://schemas.openxmlformats.org/officeDocument/2006/relationships/customXml" Target="../ink/ink1124.xml"/><Relationship Id="rId191" Type="http://schemas.openxmlformats.org/officeDocument/2006/relationships/image" Target="../media/image484.emf"/><Relationship Id="rId205" Type="http://schemas.openxmlformats.org/officeDocument/2006/relationships/image" Target="../media/image491.emf"/><Relationship Id="rId247" Type="http://schemas.openxmlformats.org/officeDocument/2006/relationships/image" Target="../media/image512.emf"/><Relationship Id="rId107" Type="http://schemas.openxmlformats.org/officeDocument/2006/relationships/image" Target="../media/image450.emf"/><Relationship Id="rId289" Type="http://schemas.openxmlformats.org/officeDocument/2006/relationships/image" Target="../media/image533.emf"/><Relationship Id="rId11" Type="http://schemas.openxmlformats.org/officeDocument/2006/relationships/image" Target="../media/image398.emf"/><Relationship Id="rId53" Type="http://schemas.openxmlformats.org/officeDocument/2006/relationships/image" Target="../media/image440.emf"/><Relationship Id="rId149" Type="http://schemas.openxmlformats.org/officeDocument/2006/relationships/image" Target="../media/image375.emf"/><Relationship Id="rId314" Type="http://schemas.openxmlformats.org/officeDocument/2006/relationships/customXml" Target="../ink/ink1212.xml"/><Relationship Id="rId95" Type="http://schemas.openxmlformats.org/officeDocument/2006/relationships/image" Target="../media/image296.emf"/><Relationship Id="rId160" Type="http://schemas.openxmlformats.org/officeDocument/2006/relationships/customXml" Target="../ink/ink1135.xml"/><Relationship Id="rId216" Type="http://schemas.openxmlformats.org/officeDocument/2006/relationships/customXml" Target="../ink/ink1163.xml"/><Relationship Id="rId258" Type="http://schemas.openxmlformats.org/officeDocument/2006/relationships/customXml" Target="../ink/ink1184.xml"/><Relationship Id="rId22" Type="http://schemas.openxmlformats.org/officeDocument/2006/relationships/customXml" Target="../ink/ink1066.xml"/><Relationship Id="rId64" Type="http://schemas.openxmlformats.org/officeDocument/2006/relationships/customXml" Target="../ink/ink1087.xml"/><Relationship Id="rId118" Type="http://schemas.openxmlformats.org/officeDocument/2006/relationships/customXml" Target="../ink/ink1114.xml"/><Relationship Id="rId325" Type="http://schemas.openxmlformats.org/officeDocument/2006/relationships/image" Target="../media/image557.emf"/><Relationship Id="rId171" Type="http://schemas.openxmlformats.org/officeDocument/2006/relationships/image" Target="../media/image474.emf"/><Relationship Id="rId227" Type="http://schemas.openxmlformats.org/officeDocument/2006/relationships/image" Target="../media/image502.emf"/><Relationship Id="rId269" Type="http://schemas.openxmlformats.org/officeDocument/2006/relationships/image" Target="../media/image523.emf"/><Relationship Id="rId33" Type="http://schemas.openxmlformats.org/officeDocument/2006/relationships/image" Target="../media/image435.emf"/><Relationship Id="rId129" Type="http://schemas.openxmlformats.org/officeDocument/2006/relationships/image" Target="../media/image313.emf"/><Relationship Id="rId280" Type="http://schemas.openxmlformats.org/officeDocument/2006/relationships/customXml" Target="../ink/ink1195.xml"/><Relationship Id="rId336" Type="http://schemas.openxmlformats.org/officeDocument/2006/relationships/customXml" Target="../ink/ink1223.xml"/><Relationship Id="rId75" Type="http://schemas.openxmlformats.org/officeDocument/2006/relationships/image" Target="../media/image286.emf"/><Relationship Id="rId140" Type="http://schemas.openxmlformats.org/officeDocument/2006/relationships/customXml" Target="../ink/ink1125.xml"/><Relationship Id="rId182" Type="http://schemas.openxmlformats.org/officeDocument/2006/relationships/customXml" Target="../ink/ink1146.xml"/><Relationship Id="rId6" Type="http://schemas.openxmlformats.org/officeDocument/2006/relationships/customXml" Target="../ink/ink1058.xml"/><Relationship Id="rId238" Type="http://schemas.openxmlformats.org/officeDocument/2006/relationships/customXml" Target="../ink/ink1174.xml"/><Relationship Id="rId291" Type="http://schemas.openxmlformats.org/officeDocument/2006/relationships/image" Target="../media/image534.emf"/><Relationship Id="rId305" Type="http://schemas.openxmlformats.org/officeDocument/2006/relationships/image" Target="../media/image547.emf"/><Relationship Id="rId44" Type="http://schemas.openxmlformats.org/officeDocument/2006/relationships/customXml" Target="../ink/ink1077.xml"/><Relationship Id="rId86" Type="http://schemas.openxmlformats.org/officeDocument/2006/relationships/customXml" Target="../ink/ink1098.xml"/><Relationship Id="rId151" Type="http://schemas.openxmlformats.org/officeDocument/2006/relationships/image" Target="../media/image467.emf"/><Relationship Id="rId193" Type="http://schemas.openxmlformats.org/officeDocument/2006/relationships/image" Target="../media/image485.emf"/><Relationship Id="rId207" Type="http://schemas.openxmlformats.org/officeDocument/2006/relationships/image" Target="../media/image492.emf"/><Relationship Id="rId249" Type="http://schemas.openxmlformats.org/officeDocument/2006/relationships/image" Target="../media/image513.emf"/><Relationship Id="rId13" Type="http://schemas.openxmlformats.org/officeDocument/2006/relationships/image" Target="../media/image399.emf"/><Relationship Id="rId109" Type="http://schemas.openxmlformats.org/officeDocument/2006/relationships/image" Target="../media/image451.emf"/><Relationship Id="rId260" Type="http://schemas.openxmlformats.org/officeDocument/2006/relationships/customXml" Target="../ink/ink1185.xml"/><Relationship Id="rId316" Type="http://schemas.openxmlformats.org/officeDocument/2006/relationships/customXml" Target="../ink/ink1213.xml"/><Relationship Id="rId55" Type="http://schemas.openxmlformats.org/officeDocument/2006/relationships/image" Target="../media/image441.emf"/><Relationship Id="rId97" Type="http://schemas.openxmlformats.org/officeDocument/2006/relationships/image" Target="../media/image448.emf"/><Relationship Id="rId120" Type="http://schemas.openxmlformats.org/officeDocument/2006/relationships/customXml" Target="../ink/ink1115.xml"/><Relationship Id="rId162" Type="http://schemas.openxmlformats.org/officeDocument/2006/relationships/customXml" Target="../ink/ink1136.xml"/><Relationship Id="rId218" Type="http://schemas.openxmlformats.org/officeDocument/2006/relationships/customXml" Target="../ink/ink1164.xml"/><Relationship Id="rId271" Type="http://schemas.openxmlformats.org/officeDocument/2006/relationships/image" Target="../media/image524.emf"/><Relationship Id="rId24" Type="http://schemas.openxmlformats.org/officeDocument/2006/relationships/customXml" Target="../ink/ink1067.xml"/><Relationship Id="rId66" Type="http://schemas.openxmlformats.org/officeDocument/2006/relationships/customXml" Target="../ink/ink1088.xml"/><Relationship Id="rId131" Type="http://schemas.openxmlformats.org/officeDocument/2006/relationships/image" Target="../media/image458.emf"/><Relationship Id="rId327" Type="http://schemas.openxmlformats.org/officeDocument/2006/relationships/image" Target="../media/image558.emf"/><Relationship Id="rId173" Type="http://schemas.openxmlformats.org/officeDocument/2006/relationships/image" Target="../media/image475.emf"/><Relationship Id="rId229" Type="http://schemas.openxmlformats.org/officeDocument/2006/relationships/image" Target="../media/image503.emf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4.emf"/><Relationship Id="rId299" Type="http://schemas.openxmlformats.org/officeDocument/2006/relationships/image" Target="../media/image547.emf"/><Relationship Id="rId21" Type="http://schemas.openxmlformats.org/officeDocument/2006/relationships/image" Target="../media/image432.emf"/><Relationship Id="rId63" Type="http://schemas.openxmlformats.org/officeDocument/2006/relationships/image" Target="../media/image424.emf"/><Relationship Id="rId159" Type="http://schemas.openxmlformats.org/officeDocument/2006/relationships/image" Target="../media/image469.emf"/><Relationship Id="rId324" Type="http://schemas.openxmlformats.org/officeDocument/2006/relationships/customXml" Target="../ink/ink1387.xml"/><Relationship Id="rId366" Type="http://schemas.openxmlformats.org/officeDocument/2006/relationships/customXml" Target="../ink/ink1408.xml"/><Relationship Id="rId170" Type="http://schemas.openxmlformats.org/officeDocument/2006/relationships/customXml" Target="../ink/ink1310.xml"/><Relationship Id="rId226" Type="http://schemas.openxmlformats.org/officeDocument/2006/relationships/customXml" Target="../ink/ink1338.xml"/><Relationship Id="rId268" Type="http://schemas.openxmlformats.org/officeDocument/2006/relationships/customXml" Target="../ink/ink1359.xml"/><Relationship Id="rId32" Type="http://schemas.openxmlformats.org/officeDocument/2006/relationships/customXml" Target="../ink/ink1241.xml"/><Relationship Id="rId74" Type="http://schemas.openxmlformats.org/officeDocument/2006/relationships/customXml" Target="../ink/ink1262.xml"/><Relationship Id="rId128" Type="http://schemas.openxmlformats.org/officeDocument/2006/relationships/customXml" Target="../ink/ink1289.xml"/><Relationship Id="rId335" Type="http://schemas.openxmlformats.org/officeDocument/2006/relationships/image" Target="../media/image567.emf"/><Relationship Id="rId377" Type="http://schemas.openxmlformats.org/officeDocument/2006/relationships/image" Target="../media/image588.emf"/><Relationship Id="rId5" Type="http://schemas.openxmlformats.org/officeDocument/2006/relationships/image" Target="../media/image430.emf"/><Relationship Id="rId181" Type="http://schemas.openxmlformats.org/officeDocument/2006/relationships/image" Target="../media/image479.emf"/><Relationship Id="rId237" Type="http://schemas.openxmlformats.org/officeDocument/2006/relationships/image" Target="../media/image510.emf"/><Relationship Id="rId279" Type="http://schemas.openxmlformats.org/officeDocument/2006/relationships/image" Target="../media/image531.emf"/><Relationship Id="rId43" Type="http://schemas.openxmlformats.org/officeDocument/2006/relationships/image" Target="../media/image437.emf"/><Relationship Id="rId139" Type="http://schemas.openxmlformats.org/officeDocument/2006/relationships/image" Target="../media/image462.emf"/><Relationship Id="rId290" Type="http://schemas.openxmlformats.org/officeDocument/2006/relationships/customXml" Target="../ink/ink1370.xml"/><Relationship Id="rId304" Type="http://schemas.openxmlformats.org/officeDocument/2006/relationships/customXml" Target="../ink/ink1377.xml"/><Relationship Id="rId346" Type="http://schemas.openxmlformats.org/officeDocument/2006/relationships/customXml" Target="../ink/ink1398.xml"/><Relationship Id="rId85" Type="http://schemas.openxmlformats.org/officeDocument/2006/relationships/image" Target="../media/image291.emf"/><Relationship Id="rId150" Type="http://schemas.openxmlformats.org/officeDocument/2006/relationships/customXml" Target="../ink/ink1300.xml"/><Relationship Id="rId192" Type="http://schemas.openxmlformats.org/officeDocument/2006/relationships/customXml" Target="../ink/ink1321.xml"/><Relationship Id="rId206" Type="http://schemas.openxmlformats.org/officeDocument/2006/relationships/customXml" Target="../ink/ink1328.xml"/><Relationship Id="rId248" Type="http://schemas.openxmlformats.org/officeDocument/2006/relationships/customXml" Target="../ink/ink1349.xml"/><Relationship Id="rId12" Type="http://schemas.openxmlformats.org/officeDocument/2006/relationships/customXml" Target="../ink/ink1231.xml"/><Relationship Id="rId108" Type="http://schemas.openxmlformats.org/officeDocument/2006/relationships/customXml" Target="../ink/ink1279.xml"/><Relationship Id="rId315" Type="http://schemas.openxmlformats.org/officeDocument/2006/relationships/image" Target="../media/image555.emf"/><Relationship Id="rId357" Type="http://schemas.openxmlformats.org/officeDocument/2006/relationships/image" Target="../media/image578.emf"/><Relationship Id="rId54" Type="http://schemas.openxmlformats.org/officeDocument/2006/relationships/customXml" Target="../ink/ink1252.xml"/><Relationship Id="rId96" Type="http://schemas.openxmlformats.org/officeDocument/2006/relationships/customXml" Target="../ink/ink1273.xml"/><Relationship Id="rId161" Type="http://schemas.openxmlformats.org/officeDocument/2006/relationships/image" Target="../media/image381.emf"/><Relationship Id="rId217" Type="http://schemas.openxmlformats.org/officeDocument/2006/relationships/image" Target="../media/image497.emf"/><Relationship Id="rId259" Type="http://schemas.openxmlformats.org/officeDocument/2006/relationships/image" Target="../media/image521.emf"/><Relationship Id="rId23" Type="http://schemas.openxmlformats.org/officeDocument/2006/relationships/image" Target="../media/image404.emf"/><Relationship Id="rId119" Type="http://schemas.openxmlformats.org/officeDocument/2006/relationships/image" Target="../media/image455.emf"/><Relationship Id="rId270" Type="http://schemas.openxmlformats.org/officeDocument/2006/relationships/customXml" Target="../ink/ink1360.xml"/><Relationship Id="rId326" Type="http://schemas.openxmlformats.org/officeDocument/2006/relationships/customXml" Target="../ink/ink1388.xml"/><Relationship Id="rId65" Type="http://schemas.openxmlformats.org/officeDocument/2006/relationships/image" Target="../media/image425.emf"/><Relationship Id="rId130" Type="http://schemas.openxmlformats.org/officeDocument/2006/relationships/customXml" Target="../ink/ink1290.xml"/><Relationship Id="rId368" Type="http://schemas.openxmlformats.org/officeDocument/2006/relationships/customXml" Target="../ink/ink1409.xml"/><Relationship Id="rId172" Type="http://schemas.openxmlformats.org/officeDocument/2006/relationships/customXml" Target="../ink/ink1311.xml"/><Relationship Id="rId228" Type="http://schemas.openxmlformats.org/officeDocument/2006/relationships/customXml" Target="../ink/ink1339.xml"/><Relationship Id="rId281" Type="http://schemas.openxmlformats.org/officeDocument/2006/relationships/image" Target="../media/image532.emf"/><Relationship Id="rId337" Type="http://schemas.openxmlformats.org/officeDocument/2006/relationships/image" Target="../media/image568.emf"/><Relationship Id="rId34" Type="http://schemas.openxmlformats.org/officeDocument/2006/relationships/customXml" Target="../ink/ink1242.xml"/><Relationship Id="rId76" Type="http://schemas.openxmlformats.org/officeDocument/2006/relationships/customXml" Target="../ink/ink1263.xml"/><Relationship Id="rId141" Type="http://schemas.openxmlformats.org/officeDocument/2006/relationships/image" Target="../media/image463.emf"/><Relationship Id="rId7" Type="http://schemas.openxmlformats.org/officeDocument/2006/relationships/image" Target="../media/image396.emf"/><Relationship Id="rId183" Type="http://schemas.openxmlformats.org/officeDocument/2006/relationships/image" Target="../media/image480.emf"/><Relationship Id="rId239" Type="http://schemas.openxmlformats.org/officeDocument/2006/relationships/image" Target="../media/image511.emf"/><Relationship Id="rId250" Type="http://schemas.openxmlformats.org/officeDocument/2006/relationships/customXml" Target="../ink/ink1350.xml"/><Relationship Id="rId292" Type="http://schemas.openxmlformats.org/officeDocument/2006/relationships/customXml" Target="../ink/ink1371.xml"/><Relationship Id="rId306" Type="http://schemas.openxmlformats.org/officeDocument/2006/relationships/customXml" Target="../ink/ink1378.xml"/><Relationship Id="rId45" Type="http://schemas.openxmlformats.org/officeDocument/2006/relationships/image" Target="../media/image438.emf"/><Relationship Id="rId87" Type="http://schemas.openxmlformats.org/officeDocument/2006/relationships/image" Target="../media/image445.emf"/><Relationship Id="rId110" Type="http://schemas.openxmlformats.org/officeDocument/2006/relationships/customXml" Target="../ink/ink1280.xml"/><Relationship Id="rId348" Type="http://schemas.openxmlformats.org/officeDocument/2006/relationships/customXml" Target="../ink/ink1399.xml"/><Relationship Id="rId152" Type="http://schemas.openxmlformats.org/officeDocument/2006/relationships/customXml" Target="../ink/ink1301.xml"/><Relationship Id="rId194" Type="http://schemas.openxmlformats.org/officeDocument/2006/relationships/customXml" Target="../ink/ink1322.xml"/><Relationship Id="rId208" Type="http://schemas.openxmlformats.org/officeDocument/2006/relationships/customXml" Target="../ink/ink1329.xml"/><Relationship Id="rId261" Type="http://schemas.openxmlformats.org/officeDocument/2006/relationships/image" Target="../media/image522.emf"/><Relationship Id="rId14" Type="http://schemas.openxmlformats.org/officeDocument/2006/relationships/customXml" Target="../ink/ink1232.xml"/><Relationship Id="rId56" Type="http://schemas.openxmlformats.org/officeDocument/2006/relationships/customXml" Target="../ink/ink1253.xml"/><Relationship Id="rId317" Type="http://schemas.openxmlformats.org/officeDocument/2006/relationships/image" Target="../media/image556.emf"/><Relationship Id="rId359" Type="http://schemas.openxmlformats.org/officeDocument/2006/relationships/image" Target="../media/image579.emf"/><Relationship Id="rId98" Type="http://schemas.openxmlformats.org/officeDocument/2006/relationships/customXml" Target="../ink/ink1274.xml"/><Relationship Id="rId121" Type="http://schemas.openxmlformats.org/officeDocument/2006/relationships/image" Target="../media/image456.emf"/><Relationship Id="rId163" Type="http://schemas.openxmlformats.org/officeDocument/2006/relationships/image" Target="../media/image470.emf"/><Relationship Id="rId219" Type="http://schemas.openxmlformats.org/officeDocument/2006/relationships/image" Target="../media/image498.emf"/><Relationship Id="rId370" Type="http://schemas.openxmlformats.org/officeDocument/2006/relationships/customXml" Target="../ink/ink1410.xml"/><Relationship Id="rId230" Type="http://schemas.openxmlformats.org/officeDocument/2006/relationships/customXml" Target="../ink/ink1340.xml"/><Relationship Id="rId25" Type="http://schemas.openxmlformats.org/officeDocument/2006/relationships/image" Target="../media/image433.emf"/><Relationship Id="rId67" Type="http://schemas.openxmlformats.org/officeDocument/2006/relationships/image" Target="../media/image426.emf"/><Relationship Id="rId272" Type="http://schemas.openxmlformats.org/officeDocument/2006/relationships/customXml" Target="../ink/ink1361.xml"/><Relationship Id="rId328" Type="http://schemas.openxmlformats.org/officeDocument/2006/relationships/customXml" Target="../ink/ink1389.xml"/><Relationship Id="rId132" Type="http://schemas.openxmlformats.org/officeDocument/2006/relationships/customXml" Target="../ink/ink1291.xml"/><Relationship Id="rId174" Type="http://schemas.openxmlformats.org/officeDocument/2006/relationships/customXml" Target="../ink/ink1312.xml"/><Relationship Id="rId241" Type="http://schemas.openxmlformats.org/officeDocument/2006/relationships/image" Target="../media/image512.emf"/><Relationship Id="rId36" Type="http://schemas.openxmlformats.org/officeDocument/2006/relationships/customXml" Target="../ink/ink1243.xml"/><Relationship Id="rId283" Type="http://schemas.openxmlformats.org/officeDocument/2006/relationships/image" Target="../media/image533.emf"/><Relationship Id="rId339" Type="http://schemas.openxmlformats.org/officeDocument/2006/relationships/image" Target="../media/image569.emf"/><Relationship Id="rId78" Type="http://schemas.openxmlformats.org/officeDocument/2006/relationships/customXml" Target="../ink/ink1264.xml"/><Relationship Id="rId101" Type="http://schemas.openxmlformats.org/officeDocument/2006/relationships/image" Target="../media/image299.emf"/><Relationship Id="rId143" Type="http://schemas.openxmlformats.org/officeDocument/2006/relationships/image" Target="../media/image464.emf"/><Relationship Id="rId185" Type="http://schemas.openxmlformats.org/officeDocument/2006/relationships/image" Target="../media/image481.emf"/><Relationship Id="rId350" Type="http://schemas.openxmlformats.org/officeDocument/2006/relationships/customXml" Target="../ink/ink1400.xml"/><Relationship Id="rId9" Type="http://schemas.openxmlformats.org/officeDocument/2006/relationships/image" Target="../media/image431.emf"/><Relationship Id="rId210" Type="http://schemas.openxmlformats.org/officeDocument/2006/relationships/customXml" Target="../ink/ink1330.xml"/><Relationship Id="rId26" Type="http://schemas.openxmlformats.org/officeDocument/2006/relationships/customXml" Target="../ink/ink1238.xml"/><Relationship Id="rId231" Type="http://schemas.openxmlformats.org/officeDocument/2006/relationships/image" Target="../media/image504.emf"/><Relationship Id="rId252" Type="http://schemas.openxmlformats.org/officeDocument/2006/relationships/customXml" Target="../ink/ink1351.xml"/><Relationship Id="rId273" Type="http://schemas.openxmlformats.org/officeDocument/2006/relationships/image" Target="../media/image528.emf"/><Relationship Id="rId294" Type="http://schemas.openxmlformats.org/officeDocument/2006/relationships/customXml" Target="../ink/ink1372.xml"/><Relationship Id="rId308" Type="http://schemas.openxmlformats.org/officeDocument/2006/relationships/customXml" Target="../ink/ink1379.xml"/><Relationship Id="rId329" Type="http://schemas.openxmlformats.org/officeDocument/2006/relationships/image" Target="../media/image562.emf"/><Relationship Id="rId47" Type="http://schemas.openxmlformats.org/officeDocument/2006/relationships/image" Target="../media/image416.emf"/><Relationship Id="rId68" Type="http://schemas.openxmlformats.org/officeDocument/2006/relationships/customXml" Target="../ink/ink1259.xml"/><Relationship Id="rId89" Type="http://schemas.openxmlformats.org/officeDocument/2006/relationships/image" Target="../media/image446.emf"/><Relationship Id="rId112" Type="http://schemas.openxmlformats.org/officeDocument/2006/relationships/customXml" Target="../ink/ink1281.xml"/><Relationship Id="rId133" Type="http://schemas.openxmlformats.org/officeDocument/2006/relationships/image" Target="../media/image459.emf"/><Relationship Id="rId154" Type="http://schemas.openxmlformats.org/officeDocument/2006/relationships/customXml" Target="../ink/ink1302.xml"/><Relationship Id="rId175" Type="http://schemas.openxmlformats.org/officeDocument/2006/relationships/image" Target="../media/image476.emf"/><Relationship Id="rId340" Type="http://schemas.openxmlformats.org/officeDocument/2006/relationships/customXml" Target="../ink/ink1395.xml"/><Relationship Id="rId361" Type="http://schemas.openxmlformats.org/officeDocument/2006/relationships/image" Target="../media/image580.emf"/><Relationship Id="rId196" Type="http://schemas.openxmlformats.org/officeDocument/2006/relationships/customXml" Target="../ink/ink1323.xml"/><Relationship Id="rId200" Type="http://schemas.openxmlformats.org/officeDocument/2006/relationships/customXml" Target="../ink/ink1325.xml"/><Relationship Id="rId16" Type="http://schemas.openxmlformats.org/officeDocument/2006/relationships/customXml" Target="../ink/ink1233.xml"/><Relationship Id="rId221" Type="http://schemas.openxmlformats.org/officeDocument/2006/relationships/image" Target="../media/image499.emf"/><Relationship Id="rId242" Type="http://schemas.openxmlformats.org/officeDocument/2006/relationships/customXml" Target="../ink/ink1346.xml"/><Relationship Id="rId263" Type="http://schemas.openxmlformats.org/officeDocument/2006/relationships/image" Target="../media/image523.emf"/><Relationship Id="rId284" Type="http://schemas.openxmlformats.org/officeDocument/2006/relationships/customXml" Target="../ink/ink1367.xml"/><Relationship Id="rId319" Type="http://schemas.openxmlformats.org/officeDocument/2006/relationships/image" Target="../media/image557.emf"/><Relationship Id="rId37" Type="http://schemas.openxmlformats.org/officeDocument/2006/relationships/image" Target="../media/image411.emf"/><Relationship Id="rId58" Type="http://schemas.openxmlformats.org/officeDocument/2006/relationships/customXml" Target="../ink/ink1254.xml"/><Relationship Id="rId79" Type="http://schemas.openxmlformats.org/officeDocument/2006/relationships/image" Target="../media/image443.emf"/><Relationship Id="rId102" Type="http://schemas.openxmlformats.org/officeDocument/2006/relationships/customXml" Target="../ink/ink1276.xml"/><Relationship Id="rId123" Type="http://schemas.openxmlformats.org/officeDocument/2006/relationships/image" Target="../media/image310.emf"/><Relationship Id="rId144" Type="http://schemas.openxmlformats.org/officeDocument/2006/relationships/customXml" Target="../ink/ink1297.xml"/><Relationship Id="rId330" Type="http://schemas.openxmlformats.org/officeDocument/2006/relationships/customXml" Target="../ink/ink1390.xml"/><Relationship Id="rId90" Type="http://schemas.openxmlformats.org/officeDocument/2006/relationships/customXml" Target="../ink/ink1270.xml"/><Relationship Id="rId165" Type="http://schemas.openxmlformats.org/officeDocument/2006/relationships/image" Target="../media/image471.emf"/><Relationship Id="rId186" Type="http://schemas.openxmlformats.org/officeDocument/2006/relationships/customXml" Target="../ink/ink1318.xml"/><Relationship Id="rId351" Type="http://schemas.openxmlformats.org/officeDocument/2006/relationships/image" Target="../media/image575.emf"/><Relationship Id="rId372" Type="http://schemas.openxmlformats.org/officeDocument/2006/relationships/customXml" Target="../ink/ink1411.xml"/><Relationship Id="rId211" Type="http://schemas.openxmlformats.org/officeDocument/2006/relationships/image" Target="../media/image494.emf"/><Relationship Id="rId232" Type="http://schemas.openxmlformats.org/officeDocument/2006/relationships/customXml" Target="../ink/ink1341.xml"/><Relationship Id="rId253" Type="http://schemas.openxmlformats.org/officeDocument/2006/relationships/image" Target="../media/image518.emf"/><Relationship Id="rId274" Type="http://schemas.openxmlformats.org/officeDocument/2006/relationships/customXml" Target="../ink/ink1362.xml"/><Relationship Id="rId295" Type="http://schemas.openxmlformats.org/officeDocument/2006/relationships/image" Target="../media/image545.emf"/><Relationship Id="rId309" Type="http://schemas.openxmlformats.org/officeDocument/2006/relationships/image" Target="../media/image552.emf"/><Relationship Id="rId27" Type="http://schemas.openxmlformats.org/officeDocument/2006/relationships/image" Target="../media/image434.emf"/><Relationship Id="rId48" Type="http://schemas.openxmlformats.org/officeDocument/2006/relationships/customXml" Target="../ink/ink1249.xml"/><Relationship Id="rId69" Type="http://schemas.openxmlformats.org/officeDocument/2006/relationships/image" Target="../media/image427.emf"/><Relationship Id="rId113" Type="http://schemas.openxmlformats.org/officeDocument/2006/relationships/image" Target="../media/image305.emf"/><Relationship Id="rId134" Type="http://schemas.openxmlformats.org/officeDocument/2006/relationships/customXml" Target="../ink/ink1292.xml"/><Relationship Id="rId320" Type="http://schemas.openxmlformats.org/officeDocument/2006/relationships/customXml" Target="../ink/ink1385.xml"/><Relationship Id="rId80" Type="http://schemas.openxmlformats.org/officeDocument/2006/relationships/customXml" Target="../ink/ink1265.xml"/><Relationship Id="rId155" Type="http://schemas.openxmlformats.org/officeDocument/2006/relationships/image" Target="../media/image378.emf"/><Relationship Id="rId176" Type="http://schemas.openxmlformats.org/officeDocument/2006/relationships/customXml" Target="../ink/ink1313.xml"/><Relationship Id="rId197" Type="http://schemas.openxmlformats.org/officeDocument/2006/relationships/image" Target="../media/image487.emf"/><Relationship Id="rId341" Type="http://schemas.openxmlformats.org/officeDocument/2006/relationships/image" Target="../media/image570.emf"/><Relationship Id="rId362" Type="http://schemas.openxmlformats.org/officeDocument/2006/relationships/customXml" Target="../ink/ink1406.xml"/><Relationship Id="rId201" Type="http://schemas.openxmlformats.org/officeDocument/2006/relationships/image" Target="../media/image489.emf"/><Relationship Id="rId222" Type="http://schemas.openxmlformats.org/officeDocument/2006/relationships/customXml" Target="../ink/ink1336.xml"/><Relationship Id="rId243" Type="http://schemas.openxmlformats.org/officeDocument/2006/relationships/image" Target="../media/image513.emf"/><Relationship Id="rId264" Type="http://schemas.openxmlformats.org/officeDocument/2006/relationships/customXml" Target="../ink/ink1357.xml"/><Relationship Id="rId285" Type="http://schemas.openxmlformats.org/officeDocument/2006/relationships/image" Target="../media/image534.emf"/><Relationship Id="rId17" Type="http://schemas.openxmlformats.org/officeDocument/2006/relationships/image" Target="../media/image401.emf"/><Relationship Id="rId38" Type="http://schemas.openxmlformats.org/officeDocument/2006/relationships/customXml" Target="../ink/ink1244.xml"/><Relationship Id="rId59" Type="http://schemas.openxmlformats.org/officeDocument/2006/relationships/image" Target="../media/image422.emf"/><Relationship Id="rId103" Type="http://schemas.openxmlformats.org/officeDocument/2006/relationships/image" Target="../media/image300.emf"/><Relationship Id="rId124" Type="http://schemas.openxmlformats.org/officeDocument/2006/relationships/customXml" Target="../ink/ink1287.xml"/><Relationship Id="rId310" Type="http://schemas.openxmlformats.org/officeDocument/2006/relationships/customXml" Target="../ink/ink1380.xml"/><Relationship Id="rId70" Type="http://schemas.openxmlformats.org/officeDocument/2006/relationships/customXml" Target="../ink/ink1260.xml"/><Relationship Id="rId91" Type="http://schemas.openxmlformats.org/officeDocument/2006/relationships/image" Target="../media/image294.emf"/><Relationship Id="rId145" Type="http://schemas.openxmlformats.org/officeDocument/2006/relationships/image" Target="../media/image465.emf"/><Relationship Id="rId166" Type="http://schemas.openxmlformats.org/officeDocument/2006/relationships/customXml" Target="../ink/ink1308.xml"/><Relationship Id="rId187" Type="http://schemas.openxmlformats.org/officeDocument/2006/relationships/image" Target="../media/image482.emf"/><Relationship Id="rId331" Type="http://schemas.openxmlformats.org/officeDocument/2006/relationships/image" Target="../media/image563.emf"/><Relationship Id="rId352" Type="http://schemas.openxmlformats.org/officeDocument/2006/relationships/customXml" Target="../ink/ink1401.xml"/><Relationship Id="rId373" Type="http://schemas.openxmlformats.org/officeDocument/2006/relationships/image" Target="../media/image586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331.xml"/><Relationship Id="rId233" Type="http://schemas.openxmlformats.org/officeDocument/2006/relationships/image" Target="../media/image508.emf"/><Relationship Id="rId254" Type="http://schemas.openxmlformats.org/officeDocument/2006/relationships/customXml" Target="../ink/ink1352.xml"/><Relationship Id="rId28" Type="http://schemas.openxmlformats.org/officeDocument/2006/relationships/customXml" Target="../ink/ink1239.xml"/><Relationship Id="rId49" Type="http://schemas.openxmlformats.org/officeDocument/2006/relationships/image" Target="../media/image439.emf"/><Relationship Id="rId114" Type="http://schemas.openxmlformats.org/officeDocument/2006/relationships/customXml" Target="../ink/ink1282.xml"/><Relationship Id="rId275" Type="http://schemas.openxmlformats.org/officeDocument/2006/relationships/image" Target="../media/image529.emf"/><Relationship Id="rId296" Type="http://schemas.openxmlformats.org/officeDocument/2006/relationships/customXml" Target="../ink/ink1373.xml"/><Relationship Id="rId300" Type="http://schemas.openxmlformats.org/officeDocument/2006/relationships/customXml" Target="../ink/ink1375.xml"/><Relationship Id="rId60" Type="http://schemas.openxmlformats.org/officeDocument/2006/relationships/customXml" Target="../ink/ink1255.xml"/><Relationship Id="rId81" Type="http://schemas.openxmlformats.org/officeDocument/2006/relationships/image" Target="../media/image289.emf"/><Relationship Id="rId135" Type="http://schemas.openxmlformats.org/officeDocument/2006/relationships/image" Target="../media/image460.emf"/><Relationship Id="rId156" Type="http://schemas.openxmlformats.org/officeDocument/2006/relationships/customXml" Target="../ink/ink1303.xml"/><Relationship Id="rId177" Type="http://schemas.openxmlformats.org/officeDocument/2006/relationships/image" Target="../media/image477.emf"/><Relationship Id="rId198" Type="http://schemas.openxmlformats.org/officeDocument/2006/relationships/customXml" Target="../ink/ink1324.xml"/><Relationship Id="rId321" Type="http://schemas.openxmlformats.org/officeDocument/2006/relationships/image" Target="../media/image558.emf"/><Relationship Id="rId342" Type="http://schemas.openxmlformats.org/officeDocument/2006/relationships/customXml" Target="../ink/ink1396.xml"/><Relationship Id="rId363" Type="http://schemas.openxmlformats.org/officeDocument/2006/relationships/image" Target="../media/image581.emf"/><Relationship Id="rId202" Type="http://schemas.openxmlformats.org/officeDocument/2006/relationships/customXml" Target="../ink/ink1326.xml"/><Relationship Id="rId223" Type="http://schemas.openxmlformats.org/officeDocument/2006/relationships/image" Target="../media/image500.emf"/><Relationship Id="rId244" Type="http://schemas.openxmlformats.org/officeDocument/2006/relationships/customXml" Target="../ink/ink1347.xml"/><Relationship Id="rId18" Type="http://schemas.openxmlformats.org/officeDocument/2006/relationships/customXml" Target="../ink/ink1234.xml"/><Relationship Id="rId39" Type="http://schemas.openxmlformats.org/officeDocument/2006/relationships/image" Target="../media/image436.emf"/><Relationship Id="rId265" Type="http://schemas.openxmlformats.org/officeDocument/2006/relationships/image" Target="../media/image524.emf"/><Relationship Id="rId286" Type="http://schemas.openxmlformats.org/officeDocument/2006/relationships/customXml" Target="../ink/ink1368.xml"/><Relationship Id="rId50" Type="http://schemas.openxmlformats.org/officeDocument/2006/relationships/customXml" Target="../ink/ink1250.xml"/><Relationship Id="rId104" Type="http://schemas.openxmlformats.org/officeDocument/2006/relationships/customXml" Target="../ink/ink1277.xml"/><Relationship Id="rId125" Type="http://schemas.openxmlformats.org/officeDocument/2006/relationships/image" Target="../media/image457.emf"/><Relationship Id="rId146" Type="http://schemas.openxmlformats.org/officeDocument/2006/relationships/customXml" Target="../ink/ink1298.xml"/><Relationship Id="rId167" Type="http://schemas.openxmlformats.org/officeDocument/2006/relationships/image" Target="../media/image472.emf"/><Relationship Id="rId188" Type="http://schemas.openxmlformats.org/officeDocument/2006/relationships/customXml" Target="../ink/ink1319.xml"/><Relationship Id="rId311" Type="http://schemas.openxmlformats.org/officeDocument/2006/relationships/image" Target="../media/image553.emf"/><Relationship Id="rId332" Type="http://schemas.openxmlformats.org/officeDocument/2006/relationships/customXml" Target="../ink/ink1391.xml"/><Relationship Id="rId353" Type="http://schemas.openxmlformats.org/officeDocument/2006/relationships/image" Target="../media/image576.emf"/><Relationship Id="rId374" Type="http://schemas.openxmlformats.org/officeDocument/2006/relationships/customXml" Target="../ink/ink1412.xml"/><Relationship Id="rId71" Type="http://schemas.openxmlformats.org/officeDocument/2006/relationships/image" Target="../media/image428.emf"/><Relationship Id="rId92" Type="http://schemas.openxmlformats.org/officeDocument/2006/relationships/customXml" Target="../ink/ink1271.xml"/><Relationship Id="rId213" Type="http://schemas.openxmlformats.org/officeDocument/2006/relationships/image" Target="../media/image495.emf"/><Relationship Id="rId234" Type="http://schemas.openxmlformats.org/officeDocument/2006/relationships/customXml" Target="../ink/ink1342.xml"/><Relationship Id="rId2" Type="http://schemas.openxmlformats.org/officeDocument/2006/relationships/customXml" Target="../ink/ink1226.xml"/><Relationship Id="rId29" Type="http://schemas.openxmlformats.org/officeDocument/2006/relationships/image" Target="../media/image407.emf"/><Relationship Id="rId255" Type="http://schemas.openxmlformats.org/officeDocument/2006/relationships/image" Target="../media/image519.emf"/><Relationship Id="rId276" Type="http://schemas.openxmlformats.org/officeDocument/2006/relationships/customXml" Target="../ink/ink1363.xml"/><Relationship Id="rId297" Type="http://schemas.openxmlformats.org/officeDocument/2006/relationships/image" Target="../media/image546.emf"/><Relationship Id="rId40" Type="http://schemas.openxmlformats.org/officeDocument/2006/relationships/customXml" Target="../ink/ink1245.xml"/><Relationship Id="rId115" Type="http://schemas.openxmlformats.org/officeDocument/2006/relationships/image" Target="../media/image453.emf"/><Relationship Id="rId136" Type="http://schemas.openxmlformats.org/officeDocument/2006/relationships/customXml" Target="../ink/ink1293.xml"/><Relationship Id="rId157" Type="http://schemas.openxmlformats.org/officeDocument/2006/relationships/image" Target="../media/image379.emf"/><Relationship Id="rId178" Type="http://schemas.openxmlformats.org/officeDocument/2006/relationships/customXml" Target="../ink/ink1314.xml"/><Relationship Id="rId301" Type="http://schemas.openxmlformats.org/officeDocument/2006/relationships/image" Target="../media/image548.emf"/><Relationship Id="rId322" Type="http://schemas.openxmlformats.org/officeDocument/2006/relationships/customXml" Target="../ink/ink1386.xml"/><Relationship Id="rId343" Type="http://schemas.openxmlformats.org/officeDocument/2006/relationships/image" Target="../media/image571.emf"/><Relationship Id="rId364" Type="http://schemas.openxmlformats.org/officeDocument/2006/relationships/customXml" Target="../ink/ink1407.xml"/><Relationship Id="rId61" Type="http://schemas.openxmlformats.org/officeDocument/2006/relationships/image" Target="../media/image423.emf"/><Relationship Id="rId82" Type="http://schemas.openxmlformats.org/officeDocument/2006/relationships/customXml" Target="../ink/ink1266.xml"/><Relationship Id="rId199" Type="http://schemas.openxmlformats.org/officeDocument/2006/relationships/image" Target="../media/image488.emf"/><Relationship Id="rId203" Type="http://schemas.openxmlformats.org/officeDocument/2006/relationships/image" Target="../media/image490.emf"/><Relationship Id="rId19" Type="http://schemas.openxmlformats.org/officeDocument/2006/relationships/image" Target="../media/image402.emf"/><Relationship Id="rId224" Type="http://schemas.openxmlformats.org/officeDocument/2006/relationships/customXml" Target="../ink/ink1337.xml"/><Relationship Id="rId245" Type="http://schemas.openxmlformats.org/officeDocument/2006/relationships/image" Target="../media/image514.emf"/><Relationship Id="rId266" Type="http://schemas.openxmlformats.org/officeDocument/2006/relationships/customXml" Target="../ink/ink1358.xml"/><Relationship Id="rId287" Type="http://schemas.openxmlformats.org/officeDocument/2006/relationships/image" Target="../media/image535.emf"/><Relationship Id="rId30" Type="http://schemas.openxmlformats.org/officeDocument/2006/relationships/customXml" Target="../ink/ink1240.xml"/><Relationship Id="rId105" Type="http://schemas.openxmlformats.org/officeDocument/2006/relationships/image" Target="../media/image301.emf"/><Relationship Id="rId126" Type="http://schemas.openxmlformats.org/officeDocument/2006/relationships/customXml" Target="../ink/ink1288.xml"/><Relationship Id="rId147" Type="http://schemas.openxmlformats.org/officeDocument/2006/relationships/image" Target="../media/image466.emf"/><Relationship Id="rId168" Type="http://schemas.openxmlformats.org/officeDocument/2006/relationships/customXml" Target="../ink/ink1309.xml"/><Relationship Id="rId312" Type="http://schemas.openxmlformats.org/officeDocument/2006/relationships/customXml" Target="../ink/ink1381.xml"/><Relationship Id="rId333" Type="http://schemas.openxmlformats.org/officeDocument/2006/relationships/image" Target="../media/image566.emf"/><Relationship Id="rId354" Type="http://schemas.openxmlformats.org/officeDocument/2006/relationships/customXml" Target="../ink/ink1402.xml"/><Relationship Id="rId51" Type="http://schemas.openxmlformats.org/officeDocument/2006/relationships/image" Target="../media/image418.emf"/><Relationship Id="rId72" Type="http://schemas.openxmlformats.org/officeDocument/2006/relationships/customXml" Target="../ink/ink1261.xml"/><Relationship Id="rId93" Type="http://schemas.openxmlformats.org/officeDocument/2006/relationships/image" Target="../media/image447.emf"/><Relationship Id="rId189" Type="http://schemas.openxmlformats.org/officeDocument/2006/relationships/image" Target="../media/image483.emf"/><Relationship Id="rId375" Type="http://schemas.openxmlformats.org/officeDocument/2006/relationships/image" Target="../media/image587.emf"/><Relationship Id="rId3" Type="http://schemas.openxmlformats.org/officeDocument/2006/relationships/image" Target="../media/image394.emf"/><Relationship Id="rId214" Type="http://schemas.openxmlformats.org/officeDocument/2006/relationships/customXml" Target="../ink/ink1332.xml"/><Relationship Id="rId235" Type="http://schemas.openxmlformats.org/officeDocument/2006/relationships/image" Target="../media/image509.emf"/><Relationship Id="rId256" Type="http://schemas.openxmlformats.org/officeDocument/2006/relationships/customXml" Target="../ink/ink1353.xml"/><Relationship Id="rId277" Type="http://schemas.openxmlformats.org/officeDocument/2006/relationships/image" Target="../media/image530.emf"/><Relationship Id="rId298" Type="http://schemas.openxmlformats.org/officeDocument/2006/relationships/customXml" Target="../ink/ink1374.xml"/><Relationship Id="rId116" Type="http://schemas.openxmlformats.org/officeDocument/2006/relationships/customXml" Target="../ink/ink1283.xml"/><Relationship Id="rId137" Type="http://schemas.openxmlformats.org/officeDocument/2006/relationships/image" Target="../media/image461.emf"/><Relationship Id="rId158" Type="http://schemas.openxmlformats.org/officeDocument/2006/relationships/customXml" Target="../ink/ink1304.xml"/><Relationship Id="rId302" Type="http://schemas.openxmlformats.org/officeDocument/2006/relationships/customXml" Target="../ink/ink1376.xml"/><Relationship Id="rId323" Type="http://schemas.openxmlformats.org/officeDocument/2006/relationships/image" Target="../media/image559.emf"/><Relationship Id="rId344" Type="http://schemas.openxmlformats.org/officeDocument/2006/relationships/customXml" Target="../ink/ink1397.xml"/><Relationship Id="rId20" Type="http://schemas.openxmlformats.org/officeDocument/2006/relationships/customXml" Target="../ink/ink1235.xml"/><Relationship Id="rId41" Type="http://schemas.openxmlformats.org/officeDocument/2006/relationships/image" Target="../media/image413.emf"/><Relationship Id="rId62" Type="http://schemas.openxmlformats.org/officeDocument/2006/relationships/customXml" Target="../ink/ink1256.xml"/><Relationship Id="rId83" Type="http://schemas.openxmlformats.org/officeDocument/2006/relationships/image" Target="../media/image444.emf"/><Relationship Id="rId179" Type="http://schemas.openxmlformats.org/officeDocument/2006/relationships/image" Target="../media/image478.emf"/><Relationship Id="rId365" Type="http://schemas.openxmlformats.org/officeDocument/2006/relationships/image" Target="../media/image582.emf"/><Relationship Id="rId190" Type="http://schemas.openxmlformats.org/officeDocument/2006/relationships/customXml" Target="../ink/ink1320.xml"/><Relationship Id="rId204" Type="http://schemas.openxmlformats.org/officeDocument/2006/relationships/customXml" Target="../ink/ink1327.xml"/><Relationship Id="rId225" Type="http://schemas.openxmlformats.org/officeDocument/2006/relationships/image" Target="../media/image501.emf"/><Relationship Id="rId246" Type="http://schemas.openxmlformats.org/officeDocument/2006/relationships/customXml" Target="../ink/ink1348.xml"/><Relationship Id="rId267" Type="http://schemas.openxmlformats.org/officeDocument/2006/relationships/image" Target="../media/image525.emf"/><Relationship Id="rId288" Type="http://schemas.openxmlformats.org/officeDocument/2006/relationships/customXml" Target="../ink/ink1369.xml"/><Relationship Id="rId106" Type="http://schemas.openxmlformats.org/officeDocument/2006/relationships/customXml" Target="../ink/ink1278.xml"/><Relationship Id="rId127" Type="http://schemas.openxmlformats.org/officeDocument/2006/relationships/image" Target="../media/image312.emf"/><Relationship Id="rId313" Type="http://schemas.openxmlformats.org/officeDocument/2006/relationships/image" Target="../media/image554.emf"/><Relationship Id="rId10" Type="http://schemas.openxmlformats.org/officeDocument/2006/relationships/customXml" Target="../ink/ink1230.xml"/><Relationship Id="rId31" Type="http://schemas.openxmlformats.org/officeDocument/2006/relationships/image" Target="../media/image408.emf"/><Relationship Id="rId52" Type="http://schemas.openxmlformats.org/officeDocument/2006/relationships/customXml" Target="../ink/ink1251.xml"/><Relationship Id="rId73" Type="http://schemas.openxmlformats.org/officeDocument/2006/relationships/image" Target="../media/image429.emf"/><Relationship Id="rId94" Type="http://schemas.openxmlformats.org/officeDocument/2006/relationships/customXml" Target="../ink/ink1272.xml"/><Relationship Id="rId148" Type="http://schemas.openxmlformats.org/officeDocument/2006/relationships/customXml" Target="../ink/ink1299.xml"/><Relationship Id="rId169" Type="http://schemas.openxmlformats.org/officeDocument/2006/relationships/image" Target="../media/image473.emf"/><Relationship Id="rId334" Type="http://schemas.openxmlformats.org/officeDocument/2006/relationships/customXml" Target="../ink/ink1392.xml"/><Relationship Id="rId355" Type="http://schemas.openxmlformats.org/officeDocument/2006/relationships/image" Target="../media/image577.emf"/><Relationship Id="rId376" Type="http://schemas.openxmlformats.org/officeDocument/2006/relationships/customXml" Target="../ink/ink1413.xml"/><Relationship Id="rId4" Type="http://schemas.openxmlformats.org/officeDocument/2006/relationships/customXml" Target="../ink/ink1227.xml"/><Relationship Id="rId180" Type="http://schemas.openxmlformats.org/officeDocument/2006/relationships/customXml" Target="../ink/ink1315.xml"/><Relationship Id="rId215" Type="http://schemas.openxmlformats.org/officeDocument/2006/relationships/image" Target="../media/image496.emf"/><Relationship Id="rId236" Type="http://schemas.openxmlformats.org/officeDocument/2006/relationships/customXml" Target="../ink/ink1343.xml"/><Relationship Id="rId257" Type="http://schemas.openxmlformats.org/officeDocument/2006/relationships/image" Target="../media/image520.emf"/><Relationship Id="rId278" Type="http://schemas.openxmlformats.org/officeDocument/2006/relationships/customXml" Target="../ink/ink1364.xml"/><Relationship Id="rId303" Type="http://schemas.openxmlformats.org/officeDocument/2006/relationships/image" Target="../media/image549.emf"/><Relationship Id="rId42" Type="http://schemas.openxmlformats.org/officeDocument/2006/relationships/customXml" Target="../ink/ink1246.xml"/><Relationship Id="rId84" Type="http://schemas.openxmlformats.org/officeDocument/2006/relationships/customXml" Target="../ink/ink1267.xml"/><Relationship Id="rId138" Type="http://schemas.openxmlformats.org/officeDocument/2006/relationships/customXml" Target="../ink/ink1294.xml"/><Relationship Id="rId345" Type="http://schemas.openxmlformats.org/officeDocument/2006/relationships/image" Target="../media/image572.emf"/><Relationship Id="rId191" Type="http://schemas.openxmlformats.org/officeDocument/2006/relationships/image" Target="../media/image484.emf"/><Relationship Id="rId205" Type="http://schemas.openxmlformats.org/officeDocument/2006/relationships/image" Target="../media/image491.emf"/><Relationship Id="rId247" Type="http://schemas.openxmlformats.org/officeDocument/2006/relationships/image" Target="../media/image515.emf"/><Relationship Id="rId107" Type="http://schemas.openxmlformats.org/officeDocument/2006/relationships/image" Target="../media/image450.emf"/><Relationship Id="rId289" Type="http://schemas.openxmlformats.org/officeDocument/2006/relationships/image" Target="../media/image536.emf"/><Relationship Id="rId11" Type="http://schemas.openxmlformats.org/officeDocument/2006/relationships/image" Target="../media/image398.emf"/><Relationship Id="rId53" Type="http://schemas.openxmlformats.org/officeDocument/2006/relationships/image" Target="../media/image440.emf"/><Relationship Id="rId149" Type="http://schemas.openxmlformats.org/officeDocument/2006/relationships/image" Target="../media/image375.emf"/><Relationship Id="rId314" Type="http://schemas.openxmlformats.org/officeDocument/2006/relationships/customXml" Target="../ink/ink1382.xml"/><Relationship Id="rId356" Type="http://schemas.openxmlformats.org/officeDocument/2006/relationships/customXml" Target="../ink/ink1403.xml"/><Relationship Id="rId95" Type="http://schemas.openxmlformats.org/officeDocument/2006/relationships/image" Target="../media/image296.emf"/><Relationship Id="rId160" Type="http://schemas.openxmlformats.org/officeDocument/2006/relationships/customXml" Target="../ink/ink1305.xml"/><Relationship Id="rId216" Type="http://schemas.openxmlformats.org/officeDocument/2006/relationships/customXml" Target="../ink/ink1333.xml"/><Relationship Id="rId258" Type="http://schemas.openxmlformats.org/officeDocument/2006/relationships/customXml" Target="../ink/ink1354.xml"/><Relationship Id="rId22" Type="http://schemas.openxmlformats.org/officeDocument/2006/relationships/customXml" Target="../ink/ink1236.xml"/><Relationship Id="rId64" Type="http://schemas.openxmlformats.org/officeDocument/2006/relationships/customXml" Target="../ink/ink1257.xml"/><Relationship Id="rId118" Type="http://schemas.openxmlformats.org/officeDocument/2006/relationships/customXml" Target="../ink/ink1284.xml"/><Relationship Id="rId325" Type="http://schemas.openxmlformats.org/officeDocument/2006/relationships/image" Target="../media/image560.emf"/><Relationship Id="rId367" Type="http://schemas.openxmlformats.org/officeDocument/2006/relationships/image" Target="../media/image583.emf"/><Relationship Id="rId171" Type="http://schemas.openxmlformats.org/officeDocument/2006/relationships/image" Target="../media/image474.emf"/><Relationship Id="rId227" Type="http://schemas.openxmlformats.org/officeDocument/2006/relationships/image" Target="../media/image502.emf"/><Relationship Id="rId269" Type="http://schemas.openxmlformats.org/officeDocument/2006/relationships/image" Target="../media/image526.emf"/><Relationship Id="rId33" Type="http://schemas.openxmlformats.org/officeDocument/2006/relationships/image" Target="../media/image435.emf"/><Relationship Id="rId129" Type="http://schemas.openxmlformats.org/officeDocument/2006/relationships/image" Target="../media/image313.emf"/><Relationship Id="rId280" Type="http://schemas.openxmlformats.org/officeDocument/2006/relationships/customXml" Target="../ink/ink1365.xml"/><Relationship Id="rId336" Type="http://schemas.openxmlformats.org/officeDocument/2006/relationships/customXml" Target="../ink/ink1393.xml"/><Relationship Id="rId75" Type="http://schemas.openxmlformats.org/officeDocument/2006/relationships/image" Target="../media/image286.emf"/><Relationship Id="rId140" Type="http://schemas.openxmlformats.org/officeDocument/2006/relationships/customXml" Target="../ink/ink1295.xml"/><Relationship Id="rId182" Type="http://schemas.openxmlformats.org/officeDocument/2006/relationships/customXml" Target="../ink/ink1316.xml"/><Relationship Id="rId6" Type="http://schemas.openxmlformats.org/officeDocument/2006/relationships/customXml" Target="../ink/ink1228.xml"/><Relationship Id="rId238" Type="http://schemas.openxmlformats.org/officeDocument/2006/relationships/customXml" Target="../ink/ink1344.xml"/><Relationship Id="rId291" Type="http://schemas.openxmlformats.org/officeDocument/2006/relationships/image" Target="../media/image537.emf"/><Relationship Id="rId305" Type="http://schemas.openxmlformats.org/officeDocument/2006/relationships/image" Target="../media/image550.emf"/><Relationship Id="rId347" Type="http://schemas.openxmlformats.org/officeDocument/2006/relationships/image" Target="../media/image573.emf"/><Relationship Id="rId44" Type="http://schemas.openxmlformats.org/officeDocument/2006/relationships/customXml" Target="../ink/ink1247.xml"/><Relationship Id="rId86" Type="http://schemas.openxmlformats.org/officeDocument/2006/relationships/customXml" Target="../ink/ink1268.xml"/><Relationship Id="rId151" Type="http://schemas.openxmlformats.org/officeDocument/2006/relationships/image" Target="../media/image467.emf"/><Relationship Id="rId193" Type="http://schemas.openxmlformats.org/officeDocument/2006/relationships/image" Target="../media/image485.emf"/><Relationship Id="rId207" Type="http://schemas.openxmlformats.org/officeDocument/2006/relationships/image" Target="../media/image492.emf"/><Relationship Id="rId249" Type="http://schemas.openxmlformats.org/officeDocument/2006/relationships/image" Target="../media/image516.emf"/><Relationship Id="rId13" Type="http://schemas.openxmlformats.org/officeDocument/2006/relationships/image" Target="../media/image399.emf"/><Relationship Id="rId109" Type="http://schemas.openxmlformats.org/officeDocument/2006/relationships/image" Target="../media/image451.emf"/><Relationship Id="rId260" Type="http://schemas.openxmlformats.org/officeDocument/2006/relationships/customXml" Target="../ink/ink1355.xml"/><Relationship Id="rId316" Type="http://schemas.openxmlformats.org/officeDocument/2006/relationships/customXml" Target="../ink/ink1383.xml"/><Relationship Id="rId55" Type="http://schemas.openxmlformats.org/officeDocument/2006/relationships/image" Target="../media/image441.emf"/><Relationship Id="rId97" Type="http://schemas.openxmlformats.org/officeDocument/2006/relationships/image" Target="../media/image448.emf"/><Relationship Id="rId120" Type="http://schemas.openxmlformats.org/officeDocument/2006/relationships/customXml" Target="../ink/ink1285.xml"/><Relationship Id="rId358" Type="http://schemas.openxmlformats.org/officeDocument/2006/relationships/customXml" Target="../ink/ink1404.xml"/><Relationship Id="rId162" Type="http://schemas.openxmlformats.org/officeDocument/2006/relationships/customXml" Target="../ink/ink1306.xml"/><Relationship Id="rId218" Type="http://schemas.openxmlformats.org/officeDocument/2006/relationships/customXml" Target="../ink/ink1334.xml"/><Relationship Id="rId271" Type="http://schemas.openxmlformats.org/officeDocument/2006/relationships/image" Target="../media/image527.emf"/><Relationship Id="rId24" Type="http://schemas.openxmlformats.org/officeDocument/2006/relationships/customXml" Target="../ink/ink1237.xml"/><Relationship Id="rId66" Type="http://schemas.openxmlformats.org/officeDocument/2006/relationships/customXml" Target="../ink/ink1258.xml"/><Relationship Id="rId131" Type="http://schemas.openxmlformats.org/officeDocument/2006/relationships/image" Target="../media/image458.emf"/><Relationship Id="rId327" Type="http://schemas.openxmlformats.org/officeDocument/2006/relationships/image" Target="../media/image561.emf"/><Relationship Id="rId369" Type="http://schemas.openxmlformats.org/officeDocument/2006/relationships/image" Target="../media/image584.emf"/><Relationship Id="rId173" Type="http://schemas.openxmlformats.org/officeDocument/2006/relationships/image" Target="../media/image475.emf"/><Relationship Id="rId229" Type="http://schemas.openxmlformats.org/officeDocument/2006/relationships/image" Target="../media/image503.emf"/><Relationship Id="rId240" Type="http://schemas.openxmlformats.org/officeDocument/2006/relationships/customXml" Target="../ink/ink1345.xml"/><Relationship Id="rId35" Type="http://schemas.openxmlformats.org/officeDocument/2006/relationships/image" Target="../media/image410.emf"/><Relationship Id="rId77" Type="http://schemas.openxmlformats.org/officeDocument/2006/relationships/image" Target="../media/image442.emf"/><Relationship Id="rId100" Type="http://schemas.openxmlformats.org/officeDocument/2006/relationships/customXml" Target="../ink/ink1275.xml"/><Relationship Id="rId282" Type="http://schemas.openxmlformats.org/officeDocument/2006/relationships/customXml" Target="../ink/ink1366.xml"/><Relationship Id="rId338" Type="http://schemas.openxmlformats.org/officeDocument/2006/relationships/customXml" Target="../ink/ink1394.xml"/><Relationship Id="rId8" Type="http://schemas.openxmlformats.org/officeDocument/2006/relationships/customXml" Target="../ink/ink1229.xml"/><Relationship Id="rId142" Type="http://schemas.openxmlformats.org/officeDocument/2006/relationships/customXml" Target="../ink/ink1296.xml"/><Relationship Id="rId184" Type="http://schemas.openxmlformats.org/officeDocument/2006/relationships/customXml" Target="../ink/ink1317.xml"/><Relationship Id="rId251" Type="http://schemas.openxmlformats.org/officeDocument/2006/relationships/image" Target="../media/image517.emf"/><Relationship Id="rId46" Type="http://schemas.openxmlformats.org/officeDocument/2006/relationships/customXml" Target="../ink/ink1248.xml"/><Relationship Id="rId293" Type="http://schemas.openxmlformats.org/officeDocument/2006/relationships/image" Target="../media/image544.emf"/><Relationship Id="rId307" Type="http://schemas.openxmlformats.org/officeDocument/2006/relationships/image" Target="../media/image551.emf"/><Relationship Id="rId349" Type="http://schemas.openxmlformats.org/officeDocument/2006/relationships/image" Target="../media/image574.emf"/><Relationship Id="rId88" Type="http://schemas.openxmlformats.org/officeDocument/2006/relationships/customXml" Target="../ink/ink1269.xml"/><Relationship Id="rId111" Type="http://schemas.openxmlformats.org/officeDocument/2006/relationships/image" Target="../media/image452.emf"/><Relationship Id="rId153" Type="http://schemas.openxmlformats.org/officeDocument/2006/relationships/image" Target="../media/image468.emf"/><Relationship Id="rId195" Type="http://schemas.openxmlformats.org/officeDocument/2006/relationships/image" Target="../media/image486.emf"/><Relationship Id="rId209" Type="http://schemas.openxmlformats.org/officeDocument/2006/relationships/image" Target="../media/image493.emf"/><Relationship Id="rId360" Type="http://schemas.openxmlformats.org/officeDocument/2006/relationships/customXml" Target="../ink/ink1405.xml"/><Relationship Id="rId220" Type="http://schemas.openxmlformats.org/officeDocument/2006/relationships/customXml" Target="../ink/ink1335.xml"/><Relationship Id="rId15" Type="http://schemas.openxmlformats.org/officeDocument/2006/relationships/image" Target="../media/image400.emf"/><Relationship Id="rId57" Type="http://schemas.openxmlformats.org/officeDocument/2006/relationships/image" Target="../media/image421.emf"/><Relationship Id="rId262" Type="http://schemas.openxmlformats.org/officeDocument/2006/relationships/customXml" Target="../ink/ink1356.xml"/><Relationship Id="rId318" Type="http://schemas.openxmlformats.org/officeDocument/2006/relationships/customXml" Target="../ink/ink1384.xml"/><Relationship Id="rId99" Type="http://schemas.openxmlformats.org/officeDocument/2006/relationships/image" Target="../media/image449.emf"/><Relationship Id="rId122" Type="http://schemas.openxmlformats.org/officeDocument/2006/relationships/customXml" Target="../ink/ink1286.xml"/><Relationship Id="rId164" Type="http://schemas.openxmlformats.org/officeDocument/2006/relationships/customXml" Target="../ink/ink1307.xml"/><Relationship Id="rId371" Type="http://schemas.openxmlformats.org/officeDocument/2006/relationships/image" Target="../media/image585.emf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4.emf"/><Relationship Id="rId299" Type="http://schemas.openxmlformats.org/officeDocument/2006/relationships/image" Target="../media/image575.emf"/><Relationship Id="rId21" Type="http://schemas.openxmlformats.org/officeDocument/2006/relationships/image" Target="../media/image432.emf"/><Relationship Id="rId63" Type="http://schemas.openxmlformats.org/officeDocument/2006/relationships/image" Target="../media/image424.emf"/><Relationship Id="rId159" Type="http://schemas.openxmlformats.org/officeDocument/2006/relationships/image" Target="../media/image469.emf"/><Relationship Id="rId324" Type="http://schemas.openxmlformats.org/officeDocument/2006/relationships/customXml" Target="../ink/ink1575.xml"/><Relationship Id="rId170" Type="http://schemas.openxmlformats.org/officeDocument/2006/relationships/customXml" Target="../ink/ink1498.xml"/><Relationship Id="rId226" Type="http://schemas.openxmlformats.org/officeDocument/2006/relationships/customXml" Target="../ink/ink1526.xml"/><Relationship Id="rId268" Type="http://schemas.openxmlformats.org/officeDocument/2006/relationships/customXml" Target="../ink/ink1547.xml"/><Relationship Id="rId32" Type="http://schemas.openxmlformats.org/officeDocument/2006/relationships/customXml" Target="../ink/ink1429.xml"/><Relationship Id="rId74" Type="http://schemas.openxmlformats.org/officeDocument/2006/relationships/customXml" Target="../ink/ink1450.xml"/><Relationship Id="rId128" Type="http://schemas.openxmlformats.org/officeDocument/2006/relationships/customXml" Target="../ink/ink1477.xml"/><Relationship Id="rId335" Type="http://schemas.openxmlformats.org/officeDocument/2006/relationships/image" Target="../media/image593.emf"/><Relationship Id="rId5" Type="http://schemas.openxmlformats.org/officeDocument/2006/relationships/image" Target="../media/image430.emf"/><Relationship Id="rId181" Type="http://schemas.openxmlformats.org/officeDocument/2006/relationships/image" Target="../media/image479.emf"/><Relationship Id="rId237" Type="http://schemas.openxmlformats.org/officeDocument/2006/relationships/image" Target="../media/image522.emf"/><Relationship Id="rId279" Type="http://schemas.openxmlformats.org/officeDocument/2006/relationships/image" Target="../media/image558.emf"/><Relationship Id="rId43" Type="http://schemas.openxmlformats.org/officeDocument/2006/relationships/image" Target="../media/image437.emf"/><Relationship Id="rId139" Type="http://schemas.openxmlformats.org/officeDocument/2006/relationships/image" Target="../media/image462.emf"/><Relationship Id="rId290" Type="http://schemas.openxmlformats.org/officeDocument/2006/relationships/customXml" Target="../ink/ink1558.xml"/><Relationship Id="rId304" Type="http://schemas.openxmlformats.org/officeDocument/2006/relationships/customXml" Target="../ink/ink1565.xml"/><Relationship Id="rId346" Type="http://schemas.openxmlformats.org/officeDocument/2006/relationships/customXml" Target="../ink/ink1586.xml"/><Relationship Id="rId85" Type="http://schemas.openxmlformats.org/officeDocument/2006/relationships/image" Target="../media/image291.emf"/><Relationship Id="rId150" Type="http://schemas.openxmlformats.org/officeDocument/2006/relationships/customXml" Target="../ink/ink1488.xml"/><Relationship Id="rId192" Type="http://schemas.openxmlformats.org/officeDocument/2006/relationships/customXml" Target="../ink/ink1509.xml"/><Relationship Id="rId206" Type="http://schemas.openxmlformats.org/officeDocument/2006/relationships/customXml" Target="../ink/ink1516.xml"/><Relationship Id="rId248" Type="http://schemas.openxmlformats.org/officeDocument/2006/relationships/customXml" Target="../ink/ink1537.xml"/><Relationship Id="rId12" Type="http://schemas.openxmlformats.org/officeDocument/2006/relationships/customXml" Target="../ink/ink1419.xml"/><Relationship Id="rId108" Type="http://schemas.openxmlformats.org/officeDocument/2006/relationships/customXml" Target="../ink/ink1467.xml"/><Relationship Id="rId315" Type="http://schemas.openxmlformats.org/officeDocument/2006/relationships/image" Target="../media/image583.emf"/><Relationship Id="rId357" Type="http://schemas.openxmlformats.org/officeDocument/2006/relationships/image" Target="../media/image17.emf"/><Relationship Id="rId54" Type="http://schemas.openxmlformats.org/officeDocument/2006/relationships/customXml" Target="../ink/ink1440.xml"/><Relationship Id="rId96" Type="http://schemas.openxmlformats.org/officeDocument/2006/relationships/customXml" Target="../ink/ink1461.xml"/><Relationship Id="rId161" Type="http://schemas.openxmlformats.org/officeDocument/2006/relationships/image" Target="../media/image381.emf"/><Relationship Id="rId217" Type="http://schemas.openxmlformats.org/officeDocument/2006/relationships/image" Target="../media/image503.emf"/><Relationship Id="rId259" Type="http://schemas.openxmlformats.org/officeDocument/2006/relationships/image" Target="../media/image548.emf"/><Relationship Id="rId23" Type="http://schemas.openxmlformats.org/officeDocument/2006/relationships/image" Target="../media/image404.emf"/><Relationship Id="rId119" Type="http://schemas.openxmlformats.org/officeDocument/2006/relationships/image" Target="../media/image455.emf"/><Relationship Id="rId270" Type="http://schemas.openxmlformats.org/officeDocument/2006/relationships/customXml" Target="../ink/ink1548.xml"/><Relationship Id="rId326" Type="http://schemas.openxmlformats.org/officeDocument/2006/relationships/customXml" Target="../ink/ink1576.xml"/><Relationship Id="rId65" Type="http://schemas.openxmlformats.org/officeDocument/2006/relationships/image" Target="../media/image425.emf"/><Relationship Id="rId130" Type="http://schemas.openxmlformats.org/officeDocument/2006/relationships/customXml" Target="../ink/ink1478.xml"/><Relationship Id="rId172" Type="http://schemas.openxmlformats.org/officeDocument/2006/relationships/customXml" Target="../ink/ink1499.xml"/><Relationship Id="rId228" Type="http://schemas.openxmlformats.org/officeDocument/2006/relationships/customXml" Target="../ink/ink1527.xml"/><Relationship Id="rId281" Type="http://schemas.openxmlformats.org/officeDocument/2006/relationships/image" Target="../media/image559.emf"/><Relationship Id="rId337" Type="http://schemas.openxmlformats.org/officeDocument/2006/relationships/image" Target="../media/image594.emf"/><Relationship Id="rId34" Type="http://schemas.openxmlformats.org/officeDocument/2006/relationships/customXml" Target="../ink/ink1430.xml"/><Relationship Id="rId76" Type="http://schemas.openxmlformats.org/officeDocument/2006/relationships/customXml" Target="../ink/ink1451.xml"/><Relationship Id="rId141" Type="http://schemas.openxmlformats.org/officeDocument/2006/relationships/image" Target="../media/image463.emf"/><Relationship Id="rId7" Type="http://schemas.openxmlformats.org/officeDocument/2006/relationships/image" Target="../media/image396.emf"/><Relationship Id="rId183" Type="http://schemas.openxmlformats.org/officeDocument/2006/relationships/image" Target="../media/image480.emf"/><Relationship Id="rId239" Type="http://schemas.openxmlformats.org/officeDocument/2006/relationships/image" Target="../media/image523.emf"/><Relationship Id="rId250" Type="http://schemas.openxmlformats.org/officeDocument/2006/relationships/customXml" Target="../ink/ink1538.xml"/><Relationship Id="rId292" Type="http://schemas.openxmlformats.org/officeDocument/2006/relationships/customXml" Target="../ink/ink1559.xml"/><Relationship Id="rId306" Type="http://schemas.openxmlformats.org/officeDocument/2006/relationships/customXml" Target="../ink/ink1566.xml"/><Relationship Id="rId45" Type="http://schemas.openxmlformats.org/officeDocument/2006/relationships/image" Target="../media/image438.emf"/><Relationship Id="rId87" Type="http://schemas.openxmlformats.org/officeDocument/2006/relationships/image" Target="../media/image445.emf"/><Relationship Id="rId110" Type="http://schemas.openxmlformats.org/officeDocument/2006/relationships/customXml" Target="../ink/ink1468.xml"/><Relationship Id="rId348" Type="http://schemas.openxmlformats.org/officeDocument/2006/relationships/customXml" Target="../ink/ink1587.xml"/><Relationship Id="rId152" Type="http://schemas.openxmlformats.org/officeDocument/2006/relationships/customXml" Target="../ink/ink1489.xml"/><Relationship Id="rId194" Type="http://schemas.openxmlformats.org/officeDocument/2006/relationships/customXml" Target="../ink/ink1510.xml"/><Relationship Id="rId208" Type="http://schemas.openxmlformats.org/officeDocument/2006/relationships/customXml" Target="../ink/ink1517.xml"/><Relationship Id="rId261" Type="http://schemas.openxmlformats.org/officeDocument/2006/relationships/image" Target="../media/image549.emf"/><Relationship Id="rId14" Type="http://schemas.openxmlformats.org/officeDocument/2006/relationships/customXml" Target="../ink/ink1420.xml"/><Relationship Id="rId56" Type="http://schemas.openxmlformats.org/officeDocument/2006/relationships/customXml" Target="../ink/ink1441.xml"/><Relationship Id="rId317" Type="http://schemas.openxmlformats.org/officeDocument/2006/relationships/image" Target="../media/image584.emf"/><Relationship Id="rId359" Type="http://schemas.openxmlformats.org/officeDocument/2006/relationships/image" Target="../media/image274.emf"/><Relationship Id="rId98" Type="http://schemas.openxmlformats.org/officeDocument/2006/relationships/customXml" Target="../ink/ink1462.xml"/><Relationship Id="rId121" Type="http://schemas.openxmlformats.org/officeDocument/2006/relationships/image" Target="../media/image456.emf"/><Relationship Id="rId163" Type="http://schemas.openxmlformats.org/officeDocument/2006/relationships/image" Target="../media/image470.emf"/><Relationship Id="rId219" Type="http://schemas.openxmlformats.org/officeDocument/2006/relationships/image" Target="../media/image504.emf"/><Relationship Id="rId230" Type="http://schemas.openxmlformats.org/officeDocument/2006/relationships/customXml" Target="../ink/ink1528.xml"/><Relationship Id="rId25" Type="http://schemas.openxmlformats.org/officeDocument/2006/relationships/image" Target="../media/image433.emf"/><Relationship Id="rId67" Type="http://schemas.openxmlformats.org/officeDocument/2006/relationships/image" Target="../media/image426.emf"/><Relationship Id="rId272" Type="http://schemas.openxmlformats.org/officeDocument/2006/relationships/customXml" Target="../ink/ink1549.xml"/><Relationship Id="rId328" Type="http://schemas.openxmlformats.org/officeDocument/2006/relationships/customXml" Target="../ink/ink1577.xml"/><Relationship Id="rId88" Type="http://schemas.openxmlformats.org/officeDocument/2006/relationships/customXml" Target="../ink/ink1457.xml"/><Relationship Id="rId111" Type="http://schemas.openxmlformats.org/officeDocument/2006/relationships/image" Target="../media/image452.emf"/><Relationship Id="rId132" Type="http://schemas.openxmlformats.org/officeDocument/2006/relationships/customXml" Target="../ink/ink1479.xml"/><Relationship Id="rId153" Type="http://schemas.openxmlformats.org/officeDocument/2006/relationships/image" Target="../media/image468.emf"/><Relationship Id="rId174" Type="http://schemas.openxmlformats.org/officeDocument/2006/relationships/customXml" Target="../ink/ink1500.xml"/><Relationship Id="rId195" Type="http://schemas.openxmlformats.org/officeDocument/2006/relationships/image" Target="../media/image486.emf"/><Relationship Id="rId209" Type="http://schemas.openxmlformats.org/officeDocument/2006/relationships/image" Target="../media/image493.emf"/><Relationship Id="rId360" Type="http://schemas.openxmlformats.org/officeDocument/2006/relationships/customXml" Target="../ink/ink1593.xml"/><Relationship Id="rId220" Type="http://schemas.openxmlformats.org/officeDocument/2006/relationships/customXml" Target="../ink/ink1523.xml"/><Relationship Id="rId241" Type="http://schemas.openxmlformats.org/officeDocument/2006/relationships/image" Target="../media/image527.emf"/><Relationship Id="rId15" Type="http://schemas.openxmlformats.org/officeDocument/2006/relationships/image" Target="../media/image400.emf"/><Relationship Id="rId36" Type="http://schemas.openxmlformats.org/officeDocument/2006/relationships/customXml" Target="../ink/ink1431.xml"/><Relationship Id="rId57" Type="http://schemas.openxmlformats.org/officeDocument/2006/relationships/image" Target="../media/image421.emf"/><Relationship Id="rId262" Type="http://schemas.openxmlformats.org/officeDocument/2006/relationships/customXml" Target="../ink/ink1544.xml"/><Relationship Id="rId283" Type="http://schemas.openxmlformats.org/officeDocument/2006/relationships/image" Target="../media/image560.emf"/><Relationship Id="rId318" Type="http://schemas.openxmlformats.org/officeDocument/2006/relationships/customXml" Target="../ink/ink1572.xml"/><Relationship Id="rId339" Type="http://schemas.openxmlformats.org/officeDocument/2006/relationships/image" Target="../media/image595.emf"/><Relationship Id="rId78" Type="http://schemas.openxmlformats.org/officeDocument/2006/relationships/customXml" Target="../ink/ink1452.xml"/><Relationship Id="rId99" Type="http://schemas.openxmlformats.org/officeDocument/2006/relationships/image" Target="../media/image449.emf"/><Relationship Id="rId101" Type="http://schemas.openxmlformats.org/officeDocument/2006/relationships/image" Target="../media/image299.emf"/><Relationship Id="rId122" Type="http://schemas.openxmlformats.org/officeDocument/2006/relationships/customXml" Target="../ink/ink1474.xml"/><Relationship Id="rId143" Type="http://schemas.openxmlformats.org/officeDocument/2006/relationships/image" Target="../media/image464.emf"/><Relationship Id="rId164" Type="http://schemas.openxmlformats.org/officeDocument/2006/relationships/customXml" Target="../ink/ink1495.xml"/><Relationship Id="rId185" Type="http://schemas.openxmlformats.org/officeDocument/2006/relationships/image" Target="../media/image481.emf"/><Relationship Id="rId350" Type="http://schemas.openxmlformats.org/officeDocument/2006/relationships/customXml" Target="../ink/ink1588.xml"/><Relationship Id="rId9" Type="http://schemas.openxmlformats.org/officeDocument/2006/relationships/image" Target="../media/image431.emf"/><Relationship Id="rId210" Type="http://schemas.openxmlformats.org/officeDocument/2006/relationships/customXml" Target="../ink/ink1518.xml"/><Relationship Id="rId26" Type="http://schemas.openxmlformats.org/officeDocument/2006/relationships/customXml" Target="../ink/ink1426.xml"/><Relationship Id="rId231" Type="http://schemas.openxmlformats.org/officeDocument/2006/relationships/image" Target="../media/image516.emf"/><Relationship Id="rId252" Type="http://schemas.openxmlformats.org/officeDocument/2006/relationships/customXml" Target="../ink/ink1539.xml"/><Relationship Id="rId273" Type="http://schemas.openxmlformats.org/officeDocument/2006/relationships/image" Target="../media/image555.emf"/><Relationship Id="rId294" Type="http://schemas.openxmlformats.org/officeDocument/2006/relationships/customXml" Target="../ink/ink1560.xml"/><Relationship Id="rId308" Type="http://schemas.openxmlformats.org/officeDocument/2006/relationships/customXml" Target="../ink/ink1567.xml"/><Relationship Id="rId329" Type="http://schemas.openxmlformats.org/officeDocument/2006/relationships/image" Target="../media/image590.emf"/><Relationship Id="rId47" Type="http://schemas.openxmlformats.org/officeDocument/2006/relationships/image" Target="../media/image416.emf"/><Relationship Id="rId68" Type="http://schemas.openxmlformats.org/officeDocument/2006/relationships/customXml" Target="../ink/ink1447.xml"/><Relationship Id="rId89" Type="http://schemas.openxmlformats.org/officeDocument/2006/relationships/image" Target="../media/image446.emf"/><Relationship Id="rId112" Type="http://schemas.openxmlformats.org/officeDocument/2006/relationships/customXml" Target="../ink/ink1469.xml"/><Relationship Id="rId133" Type="http://schemas.openxmlformats.org/officeDocument/2006/relationships/image" Target="../media/image459.emf"/><Relationship Id="rId154" Type="http://schemas.openxmlformats.org/officeDocument/2006/relationships/customXml" Target="../ink/ink1490.xml"/><Relationship Id="rId175" Type="http://schemas.openxmlformats.org/officeDocument/2006/relationships/image" Target="../media/image476.emf"/><Relationship Id="rId340" Type="http://schemas.openxmlformats.org/officeDocument/2006/relationships/customXml" Target="../ink/ink1583.xml"/><Relationship Id="rId361" Type="http://schemas.openxmlformats.org/officeDocument/2006/relationships/image" Target="../media/image285.emf"/><Relationship Id="rId196" Type="http://schemas.openxmlformats.org/officeDocument/2006/relationships/customXml" Target="../ink/ink1511.xml"/><Relationship Id="rId200" Type="http://schemas.openxmlformats.org/officeDocument/2006/relationships/customXml" Target="../ink/ink1513.xml"/><Relationship Id="rId16" Type="http://schemas.openxmlformats.org/officeDocument/2006/relationships/customXml" Target="../ink/ink1421.xml"/><Relationship Id="rId221" Type="http://schemas.openxmlformats.org/officeDocument/2006/relationships/image" Target="../media/image508.emf"/><Relationship Id="rId242" Type="http://schemas.openxmlformats.org/officeDocument/2006/relationships/customXml" Target="../ink/ink1534.xml"/><Relationship Id="rId263" Type="http://schemas.openxmlformats.org/officeDocument/2006/relationships/image" Target="../media/image550.emf"/><Relationship Id="rId284" Type="http://schemas.openxmlformats.org/officeDocument/2006/relationships/customXml" Target="../ink/ink1555.xml"/><Relationship Id="rId319" Type="http://schemas.openxmlformats.org/officeDocument/2006/relationships/image" Target="../media/image585.emf"/><Relationship Id="rId37" Type="http://schemas.openxmlformats.org/officeDocument/2006/relationships/image" Target="../media/image411.emf"/><Relationship Id="rId58" Type="http://schemas.openxmlformats.org/officeDocument/2006/relationships/customXml" Target="../ink/ink1442.xml"/><Relationship Id="rId79" Type="http://schemas.openxmlformats.org/officeDocument/2006/relationships/image" Target="../media/image443.emf"/><Relationship Id="rId102" Type="http://schemas.openxmlformats.org/officeDocument/2006/relationships/customXml" Target="../ink/ink1464.xml"/><Relationship Id="rId123" Type="http://schemas.openxmlformats.org/officeDocument/2006/relationships/image" Target="../media/image310.emf"/><Relationship Id="rId144" Type="http://schemas.openxmlformats.org/officeDocument/2006/relationships/customXml" Target="../ink/ink1485.xml"/><Relationship Id="rId330" Type="http://schemas.openxmlformats.org/officeDocument/2006/relationships/customXml" Target="../ink/ink1578.xml"/><Relationship Id="rId90" Type="http://schemas.openxmlformats.org/officeDocument/2006/relationships/customXml" Target="../ink/ink1458.xml"/><Relationship Id="rId165" Type="http://schemas.openxmlformats.org/officeDocument/2006/relationships/image" Target="../media/image471.emf"/><Relationship Id="rId186" Type="http://schemas.openxmlformats.org/officeDocument/2006/relationships/customXml" Target="../ink/ink1506.xml"/><Relationship Id="rId351" Type="http://schemas.openxmlformats.org/officeDocument/2006/relationships/image" Target="../media/image601.emf"/><Relationship Id="rId211" Type="http://schemas.openxmlformats.org/officeDocument/2006/relationships/image" Target="../media/image494.emf"/><Relationship Id="rId232" Type="http://schemas.openxmlformats.org/officeDocument/2006/relationships/customXml" Target="../ink/ink1529.xml"/><Relationship Id="rId253" Type="http://schemas.openxmlformats.org/officeDocument/2006/relationships/image" Target="../media/image545.emf"/><Relationship Id="rId274" Type="http://schemas.openxmlformats.org/officeDocument/2006/relationships/customXml" Target="../ink/ink1550.xml"/><Relationship Id="rId295" Type="http://schemas.openxmlformats.org/officeDocument/2006/relationships/image" Target="../media/image573.emf"/><Relationship Id="rId309" Type="http://schemas.openxmlformats.org/officeDocument/2006/relationships/image" Target="../media/image580.emf"/><Relationship Id="rId27" Type="http://schemas.openxmlformats.org/officeDocument/2006/relationships/image" Target="../media/image434.emf"/><Relationship Id="rId48" Type="http://schemas.openxmlformats.org/officeDocument/2006/relationships/customXml" Target="../ink/ink1437.xml"/><Relationship Id="rId69" Type="http://schemas.openxmlformats.org/officeDocument/2006/relationships/image" Target="../media/image427.emf"/><Relationship Id="rId113" Type="http://schemas.openxmlformats.org/officeDocument/2006/relationships/image" Target="../media/image305.emf"/><Relationship Id="rId134" Type="http://schemas.openxmlformats.org/officeDocument/2006/relationships/customXml" Target="../ink/ink1480.xml"/><Relationship Id="rId320" Type="http://schemas.openxmlformats.org/officeDocument/2006/relationships/customXml" Target="../ink/ink1573.xml"/><Relationship Id="rId80" Type="http://schemas.openxmlformats.org/officeDocument/2006/relationships/customXml" Target="../ink/ink1453.xml"/><Relationship Id="rId155" Type="http://schemas.openxmlformats.org/officeDocument/2006/relationships/image" Target="../media/image378.emf"/><Relationship Id="rId176" Type="http://schemas.openxmlformats.org/officeDocument/2006/relationships/customXml" Target="../ink/ink1501.xml"/><Relationship Id="rId197" Type="http://schemas.openxmlformats.org/officeDocument/2006/relationships/image" Target="../media/image487.emf"/><Relationship Id="rId341" Type="http://schemas.openxmlformats.org/officeDocument/2006/relationships/image" Target="../media/image596.emf"/><Relationship Id="rId362" Type="http://schemas.openxmlformats.org/officeDocument/2006/relationships/customXml" Target="../ink/ink1594.xml"/><Relationship Id="rId201" Type="http://schemas.openxmlformats.org/officeDocument/2006/relationships/image" Target="../media/image489.emf"/><Relationship Id="rId222" Type="http://schemas.openxmlformats.org/officeDocument/2006/relationships/customXml" Target="../ink/ink1524.xml"/><Relationship Id="rId243" Type="http://schemas.openxmlformats.org/officeDocument/2006/relationships/image" Target="../media/image528.emf"/><Relationship Id="rId264" Type="http://schemas.openxmlformats.org/officeDocument/2006/relationships/customXml" Target="../ink/ink1545.xml"/><Relationship Id="rId285" Type="http://schemas.openxmlformats.org/officeDocument/2006/relationships/image" Target="../media/image561.emf"/><Relationship Id="rId17" Type="http://schemas.openxmlformats.org/officeDocument/2006/relationships/image" Target="../media/image401.emf"/><Relationship Id="rId38" Type="http://schemas.openxmlformats.org/officeDocument/2006/relationships/customXml" Target="../ink/ink1432.xml"/><Relationship Id="rId59" Type="http://schemas.openxmlformats.org/officeDocument/2006/relationships/image" Target="../media/image422.emf"/><Relationship Id="rId103" Type="http://schemas.openxmlformats.org/officeDocument/2006/relationships/image" Target="../media/image300.emf"/><Relationship Id="rId124" Type="http://schemas.openxmlformats.org/officeDocument/2006/relationships/customXml" Target="../ink/ink1475.xml"/><Relationship Id="rId310" Type="http://schemas.openxmlformats.org/officeDocument/2006/relationships/customXml" Target="../ink/ink1568.xml"/><Relationship Id="rId70" Type="http://schemas.openxmlformats.org/officeDocument/2006/relationships/customXml" Target="../ink/ink1448.xml"/><Relationship Id="rId91" Type="http://schemas.openxmlformats.org/officeDocument/2006/relationships/image" Target="../media/image294.emf"/><Relationship Id="rId145" Type="http://schemas.openxmlformats.org/officeDocument/2006/relationships/image" Target="../media/image465.emf"/><Relationship Id="rId166" Type="http://schemas.openxmlformats.org/officeDocument/2006/relationships/customXml" Target="../ink/ink1496.xml"/><Relationship Id="rId187" Type="http://schemas.openxmlformats.org/officeDocument/2006/relationships/image" Target="../media/image482.emf"/><Relationship Id="rId331" Type="http://schemas.openxmlformats.org/officeDocument/2006/relationships/image" Target="../media/image591.emf"/><Relationship Id="rId352" Type="http://schemas.openxmlformats.org/officeDocument/2006/relationships/customXml" Target="../ink/ink1589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519.xml"/><Relationship Id="rId233" Type="http://schemas.openxmlformats.org/officeDocument/2006/relationships/image" Target="../media/image520.emf"/><Relationship Id="rId254" Type="http://schemas.openxmlformats.org/officeDocument/2006/relationships/customXml" Target="../ink/ink1540.xml"/><Relationship Id="rId28" Type="http://schemas.openxmlformats.org/officeDocument/2006/relationships/customXml" Target="../ink/ink1427.xml"/><Relationship Id="rId49" Type="http://schemas.openxmlformats.org/officeDocument/2006/relationships/image" Target="../media/image439.emf"/><Relationship Id="rId114" Type="http://schemas.openxmlformats.org/officeDocument/2006/relationships/customXml" Target="../ink/ink1470.xml"/><Relationship Id="rId275" Type="http://schemas.openxmlformats.org/officeDocument/2006/relationships/image" Target="../media/image556.emf"/><Relationship Id="rId296" Type="http://schemas.openxmlformats.org/officeDocument/2006/relationships/customXml" Target="../ink/ink1561.xml"/><Relationship Id="rId300" Type="http://schemas.openxmlformats.org/officeDocument/2006/relationships/customXml" Target="../ink/ink1563.xml"/><Relationship Id="rId60" Type="http://schemas.openxmlformats.org/officeDocument/2006/relationships/customXml" Target="../ink/ink1443.xml"/><Relationship Id="rId81" Type="http://schemas.openxmlformats.org/officeDocument/2006/relationships/image" Target="../media/image289.emf"/><Relationship Id="rId135" Type="http://schemas.openxmlformats.org/officeDocument/2006/relationships/image" Target="../media/image460.emf"/><Relationship Id="rId156" Type="http://schemas.openxmlformats.org/officeDocument/2006/relationships/customXml" Target="../ink/ink1491.xml"/><Relationship Id="rId177" Type="http://schemas.openxmlformats.org/officeDocument/2006/relationships/image" Target="../media/image477.emf"/><Relationship Id="rId198" Type="http://schemas.openxmlformats.org/officeDocument/2006/relationships/customXml" Target="../ink/ink1512.xml"/><Relationship Id="rId321" Type="http://schemas.openxmlformats.org/officeDocument/2006/relationships/image" Target="../media/image586.emf"/><Relationship Id="rId342" Type="http://schemas.openxmlformats.org/officeDocument/2006/relationships/customXml" Target="../ink/ink1584.xml"/><Relationship Id="rId363" Type="http://schemas.openxmlformats.org/officeDocument/2006/relationships/image" Target="../media/image603.emf"/><Relationship Id="rId202" Type="http://schemas.openxmlformats.org/officeDocument/2006/relationships/customXml" Target="../ink/ink1514.xml"/><Relationship Id="rId223" Type="http://schemas.openxmlformats.org/officeDocument/2006/relationships/image" Target="../media/image509.emf"/><Relationship Id="rId244" Type="http://schemas.openxmlformats.org/officeDocument/2006/relationships/customXml" Target="../ink/ink1535.xml"/><Relationship Id="rId18" Type="http://schemas.openxmlformats.org/officeDocument/2006/relationships/customXml" Target="../ink/ink1422.xml"/><Relationship Id="rId39" Type="http://schemas.openxmlformats.org/officeDocument/2006/relationships/image" Target="../media/image436.emf"/><Relationship Id="rId265" Type="http://schemas.openxmlformats.org/officeDocument/2006/relationships/image" Target="../media/image551.emf"/><Relationship Id="rId286" Type="http://schemas.openxmlformats.org/officeDocument/2006/relationships/customXml" Target="../ink/ink1556.xml"/><Relationship Id="rId50" Type="http://schemas.openxmlformats.org/officeDocument/2006/relationships/customXml" Target="../ink/ink1438.xml"/><Relationship Id="rId104" Type="http://schemas.openxmlformats.org/officeDocument/2006/relationships/customXml" Target="../ink/ink1465.xml"/><Relationship Id="rId125" Type="http://schemas.openxmlformats.org/officeDocument/2006/relationships/image" Target="../media/image457.emf"/><Relationship Id="rId146" Type="http://schemas.openxmlformats.org/officeDocument/2006/relationships/customXml" Target="../ink/ink1486.xml"/><Relationship Id="rId167" Type="http://schemas.openxmlformats.org/officeDocument/2006/relationships/image" Target="../media/image472.emf"/><Relationship Id="rId188" Type="http://schemas.openxmlformats.org/officeDocument/2006/relationships/customXml" Target="../ink/ink1507.xml"/><Relationship Id="rId311" Type="http://schemas.openxmlformats.org/officeDocument/2006/relationships/image" Target="../media/image581.emf"/><Relationship Id="rId332" Type="http://schemas.openxmlformats.org/officeDocument/2006/relationships/customXml" Target="../ink/ink1579.xml"/><Relationship Id="rId353" Type="http://schemas.openxmlformats.org/officeDocument/2006/relationships/image" Target="../media/image602.emf"/><Relationship Id="rId71" Type="http://schemas.openxmlformats.org/officeDocument/2006/relationships/image" Target="../media/image428.emf"/><Relationship Id="rId92" Type="http://schemas.openxmlformats.org/officeDocument/2006/relationships/customXml" Target="../ink/ink1459.xml"/><Relationship Id="rId213" Type="http://schemas.openxmlformats.org/officeDocument/2006/relationships/image" Target="../media/image498.emf"/><Relationship Id="rId234" Type="http://schemas.openxmlformats.org/officeDocument/2006/relationships/customXml" Target="../ink/ink1530.xml"/><Relationship Id="rId2" Type="http://schemas.openxmlformats.org/officeDocument/2006/relationships/customXml" Target="../ink/ink1414.xml"/><Relationship Id="rId29" Type="http://schemas.openxmlformats.org/officeDocument/2006/relationships/image" Target="../media/image407.emf"/><Relationship Id="rId255" Type="http://schemas.openxmlformats.org/officeDocument/2006/relationships/image" Target="../media/image546.emf"/><Relationship Id="rId276" Type="http://schemas.openxmlformats.org/officeDocument/2006/relationships/customXml" Target="../ink/ink1551.xml"/><Relationship Id="rId297" Type="http://schemas.openxmlformats.org/officeDocument/2006/relationships/image" Target="../media/image574.emf"/><Relationship Id="rId40" Type="http://schemas.openxmlformats.org/officeDocument/2006/relationships/customXml" Target="../ink/ink1433.xml"/><Relationship Id="rId115" Type="http://schemas.openxmlformats.org/officeDocument/2006/relationships/image" Target="../media/image453.emf"/><Relationship Id="rId136" Type="http://schemas.openxmlformats.org/officeDocument/2006/relationships/customXml" Target="../ink/ink1481.xml"/><Relationship Id="rId157" Type="http://schemas.openxmlformats.org/officeDocument/2006/relationships/image" Target="../media/image379.emf"/><Relationship Id="rId178" Type="http://schemas.openxmlformats.org/officeDocument/2006/relationships/customXml" Target="../ink/ink1502.xml"/><Relationship Id="rId301" Type="http://schemas.openxmlformats.org/officeDocument/2006/relationships/image" Target="../media/image576.emf"/><Relationship Id="rId322" Type="http://schemas.openxmlformats.org/officeDocument/2006/relationships/customXml" Target="../ink/ink1574.xml"/><Relationship Id="rId343" Type="http://schemas.openxmlformats.org/officeDocument/2006/relationships/image" Target="../media/image597.emf"/><Relationship Id="rId61" Type="http://schemas.openxmlformats.org/officeDocument/2006/relationships/image" Target="../media/image423.emf"/><Relationship Id="rId82" Type="http://schemas.openxmlformats.org/officeDocument/2006/relationships/customXml" Target="../ink/ink1454.xml"/><Relationship Id="rId199" Type="http://schemas.openxmlformats.org/officeDocument/2006/relationships/image" Target="../media/image488.emf"/><Relationship Id="rId203" Type="http://schemas.openxmlformats.org/officeDocument/2006/relationships/image" Target="../media/image490.emf"/><Relationship Id="rId19" Type="http://schemas.openxmlformats.org/officeDocument/2006/relationships/image" Target="../media/image402.emf"/><Relationship Id="rId224" Type="http://schemas.openxmlformats.org/officeDocument/2006/relationships/customXml" Target="../ink/ink1525.xml"/><Relationship Id="rId245" Type="http://schemas.openxmlformats.org/officeDocument/2006/relationships/image" Target="../media/image532.emf"/><Relationship Id="rId266" Type="http://schemas.openxmlformats.org/officeDocument/2006/relationships/customXml" Target="../ink/ink1546.xml"/><Relationship Id="rId287" Type="http://schemas.openxmlformats.org/officeDocument/2006/relationships/image" Target="../media/image562.emf"/><Relationship Id="rId30" Type="http://schemas.openxmlformats.org/officeDocument/2006/relationships/customXml" Target="../ink/ink1428.xml"/><Relationship Id="rId105" Type="http://schemas.openxmlformats.org/officeDocument/2006/relationships/image" Target="../media/image301.emf"/><Relationship Id="rId126" Type="http://schemas.openxmlformats.org/officeDocument/2006/relationships/customXml" Target="../ink/ink1476.xml"/><Relationship Id="rId147" Type="http://schemas.openxmlformats.org/officeDocument/2006/relationships/image" Target="../media/image466.emf"/><Relationship Id="rId168" Type="http://schemas.openxmlformats.org/officeDocument/2006/relationships/customXml" Target="../ink/ink1497.xml"/><Relationship Id="rId312" Type="http://schemas.openxmlformats.org/officeDocument/2006/relationships/customXml" Target="../ink/ink1569.xml"/><Relationship Id="rId333" Type="http://schemas.openxmlformats.org/officeDocument/2006/relationships/image" Target="../media/image592.emf"/><Relationship Id="rId354" Type="http://schemas.openxmlformats.org/officeDocument/2006/relationships/customXml" Target="../ink/ink1590.xml"/><Relationship Id="rId51" Type="http://schemas.openxmlformats.org/officeDocument/2006/relationships/image" Target="../media/image418.emf"/><Relationship Id="rId72" Type="http://schemas.openxmlformats.org/officeDocument/2006/relationships/customXml" Target="../ink/ink1449.xml"/><Relationship Id="rId93" Type="http://schemas.openxmlformats.org/officeDocument/2006/relationships/image" Target="../media/image447.emf"/><Relationship Id="rId189" Type="http://schemas.openxmlformats.org/officeDocument/2006/relationships/image" Target="../media/image483.emf"/><Relationship Id="rId3" Type="http://schemas.openxmlformats.org/officeDocument/2006/relationships/image" Target="../media/image394.emf"/><Relationship Id="rId214" Type="http://schemas.openxmlformats.org/officeDocument/2006/relationships/customXml" Target="../ink/ink1520.xml"/><Relationship Id="rId235" Type="http://schemas.openxmlformats.org/officeDocument/2006/relationships/image" Target="../media/image521.emf"/><Relationship Id="rId256" Type="http://schemas.openxmlformats.org/officeDocument/2006/relationships/customXml" Target="../ink/ink1541.xml"/><Relationship Id="rId277" Type="http://schemas.openxmlformats.org/officeDocument/2006/relationships/image" Target="../media/image557.emf"/><Relationship Id="rId298" Type="http://schemas.openxmlformats.org/officeDocument/2006/relationships/customXml" Target="../ink/ink1562.xml"/><Relationship Id="rId116" Type="http://schemas.openxmlformats.org/officeDocument/2006/relationships/customXml" Target="../ink/ink1471.xml"/><Relationship Id="rId137" Type="http://schemas.openxmlformats.org/officeDocument/2006/relationships/image" Target="../media/image461.emf"/><Relationship Id="rId158" Type="http://schemas.openxmlformats.org/officeDocument/2006/relationships/customXml" Target="../ink/ink1492.xml"/><Relationship Id="rId302" Type="http://schemas.openxmlformats.org/officeDocument/2006/relationships/customXml" Target="../ink/ink1564.xml"/><Relationship Id="rId323" Type="http://schemas.openxmlformats.org/officeDocument/2006/relationships/image" Target="../media/image587.emf"/><Relationship Id="rId344" Type="http://schemas.openxmlformats.org/officeDocument/2006/relationships/customXml" Target="../ink/ink1585.xml"/><Relationship Id="rId20" Type="http://schemas.openxmlformats.org/officeDocument/2006/relationships/customXml" Target="../ink/ink1423.xml"/><Relationship Id="rId41" Type="http://schemas.openxmlformats.org/officeDocument/2006/relationships/image" Target="../media/image413.emf"/><Relationship Id="rId62" Type="http://schemas.openxmlformats.org/officeDocument/2006/relationships/customXml" Target="../ink/ink1444.xml"/><Relationship Id="rId83" Type="http://schemas.openxmlformats.org/officeDocument/2006/relationships/image" Target="../media/image444.emf"/><Relationship Id="rId179" Type="http://schemas.openxmlformats.org/officeDocument/2006/relationships/image" Target="../media/image478.emf"/><Relationship Id="rId190" Type="http://schemas.openxmlformats.org/officeDocument/2006/relationships/customXml" Target="../ink/ink1508.xml"/><Relationship Id="rId204" Type="http://schemas.openxmlformats.org/officeDocument/2006/relationships/customXml" Target="../ink/ink1515.xml"/><Relationship Id="rId225" Type="http://schemas.openxmlformats.org/officeDocument/2006/relationships/image" Target="../media/image513.emf"/><Relationship Id="rId246" Type="http://schemas.openxmlformats.org/officeDocument/2006/relationships/customXml" Target="../ink/ink1536.xml"/><Relationship Id="rId267" Type="http://schemas.openxmlformats.org/officeDocument/2006/relationships/image" Target="../media/image552.emf"/><Relationship Id="rId288" Type="http://schemas.openxmlformats.org/officeDocument/2006/relationships/customXml" Target="../ink/ink1557.xml"/><Relationship Id="rId106" Type="http://schemas.openxmlformats.org/officeDocument/2006/relationships/customXml" Target="../ink/ink1466.xml"/><Relationship Id="rId127" Type="http://schemas.openxmlformats.org/officeDocument/2006/relationships/image" Target="../media/image312.emf"/><Relationship Id="rId313" Type="http://schemas.openxmlformats.org/officeDocument/2006/relationships/image" Target="../media/image582.emf"/><Relationship Id="rId10" Type="http://schemas.openxmlformats.org/officeDocument/2006/relationships/customXml" Target="../ink/ink1418.xml"/><Relationship Id="rId31" Type="http://schemas.openxmlformats.org/officeDocument/2006/relationships/image" Target="../media/image408.emf"/><Relationship Id="rId52" Type="http://schemas.openxmlformats.org/officeDocument/2006/relationships/customXml" Target="../ink/ink1439.xml"/><Relationship Id="rId73" Type="http://schemas.openxmlformats.org/officeDocument/2006/relationships/image" Target="../media/image429.emf"/><Relationship Id="rId94" Type="http://schemas.openxmlformats.org/officeDocument/2006/relationships/customXml" Target="../ink/ink1460.xml"/><Relationship Id="rId148" Type="http://schemas.openxmlformats.org/officeDocument/2006/relationships/customXml" Target="../ink/ink1487.xml"/><Relationship Id="rId169" Type="http://schemas.openxmlformats.org/officeDocument/2006/relationships/image" Target="../media/image473.emf"/><Relationship Id="rId334" Type="http://schemas.openxmlformats.org/officeDocument/2006/relationships/customXml" Target="../ink/ink1580.xml"/><Relationship Id="rId355" Type="http://schemas.openxmlformats.org/officeDocument/2006/relationships/image" Target="../media/image16.emf"/><Relationship Id="rId4" Type="http://schemas.openxmlformats.org/officeDocument/2006/relationships/customXml" Target="../ink/ink1415.xml"/><Relationship Id="rId180" Type="http://schemas.openxmlformats.org/officeDocument/2006/relationships/customXml" Target="../ink/ink1503.xml"/><Relationship Id="rId215" Type="http://schemas.openxmlformats.org/officeDocument/2006/relationships/image" Target="../media/image499.emf"/><Relationship Id="rId236" Type="http://schemas.openxmlformats.org/officeDocument/2006/relationships/customXml" Target="../ink/ink1531.xml"/><Relationship Id="rId257" Type="http://schemas.openxmlformats.org/officeDocument/2006/relationships/image" Target="../media/image547.emf"/><Relationship Id="rId278" Type="http://schemas.openxmlformats.org/officeDocument/2006/relationships/customXml" Target="../ink/ink1552.xml"/><Relationship Id="rId303" Type="http://schemas.openxmlformats.org/officeDocument/2006/relationships/image" Target="../media/image577.emf"/><Relationship Id="rId42" Type="http://schemas.openxmlformats.org/officeDocument/2006/relationships/customXml" Target="../ink/ink1434.xml"/><Relationship Id="rId84" Type="http://schemas.openxmlformats.org/officeDocument/2006/relationships/customXml" Target="../ink/ink1455.xml"/><Relationship Id="rId138" Type="http://schemas.openxmlformats.org/officeDocument/2006/relationships/customXml" Target="../ink/ink1482.xml"/><Relationship Id="rId345" Type="http://schemas.openxmlformats.org/officeDocument/2006/relationships/image" Target="../media/image598.emf"/><Relationship Id="rId191" Type="http://schemas.openxmlformats.org/officeDocument/2006/relationships/image" Target="../media/image484.emf"/><Relationship Id="rId205" Type="http://schemas.openxmlformats.org/officeDocument/2006/relationships/image" Target="../media/image491.emf"/><Relationship Id="rId247" Type="http://schemas.openxmlformats.org/officeDocument/2006/relationships/image" Target="../media/image533.emf"/><Relationship Id="rId107" Type="http://schemas.openxmlformats.org/officeDocument/2006/relationships/image" Target="../media/image450.emf"/><Relationship Id="rId289" Type="http://schemas.openxmlformats.org/officeDocument/2006/relationships/image" Target="../media/image563.emf"/><Relationship Id="rId11" Type="http://schemas.openxmlformats.org/officeDocument/2006/relationships/image" Target="../media/image398.emf"/><Relationship Id="rId53" Type="http://schemas.openxmlformats.org/officeDocument/2006/relationships/image" Target="../media/image440.emf"/><Relationship Id="rId149" Type="http://schemas.openxmlformats.org/officeDocument/2006/relationships/image" Target="../media/image375.emf"/><Relationship Id="rId314" Type="http://schemas.openxmlformats.org/officeDocument/2006/relationships/customXml" Target="../ink/ink1570.xml"/><Relationship Id="rId356" Type="http://schemas.openxmlformats.org/officeDocument/2006/relationships/customXml" Target="../ink/ink1591.xml"/><Relationship Id="rId95" Type="http://schemas.openxmlformats.org/officeDocument/2006/relationships/image" Target="../media/image296.emf"/><Relationship Id="rId160" Type="http://schemas.openxmlformats.org/officeDocument/2006/relationships/customXml" Target="../ink/ink1493.xml"/><Relationship Id="rId216" Type="http://schemas.openxmlformats.org/officeDocument/2006/relationships/customXml" Target="../ink/ink1521.xml"/><Relationship Id="rId258" Type="http://schemas.openxmlformats.org/officeDocument/2006/relationships/customXml" Target="../ink/ink1542.xml"/><Relationship Id="rId22" Type="http://schemas.openxmlformats.org/officeDocument/2006/relationships/customXml" Target="../ink/ink1424.xml"/><Relationship Id="rId64" Type="http://schemas.openxmlformats.org/officeDocument/2006/relationships/customXml" Target="../ink/ink1445.xml"/><Relationship Id="rId118" Type="http://schemas.openxmlformats.org/officeDocument/2006/relationships/customXml" Target="../ink/ink1472.xml"/><Relationship Id="rId325" Type="http://schemas.openxmlformats.org/officeDocument/2006/relationships/image" Target="../media/image588.emf"/><Relationship Id="rId171" Type="http://schemas.openxmlformats.org/officeDocument/2006/relationships/image" Target="../media/image474.emf"/><Relationship Id="rId227" Type="http://schemas.openxmlformats.org/officeDocument/2006/relationships/image" Target="../media/image514.emf"/><Relationship Id="rId269" Type="http://schemas.openxmlformats.org/officeDocument/2006/relationships/image" Target="../media/image553.emf"/><Relationship Id="rId33" Type="http://schemas.openxmlformats.org/officeDocument/2006/relationships/image" Target="../media/image435.emf"/><Relationship Id="rId129" Type="http://schemas.openxmlformats.org/officeDocument/2006/relationships/image" Target="../media/image313.emf"/><Relationship Id="rId280" Type="http://schemas.openxmlformats.org/officeDocument/2006/relationships/customXml" Target="../ink/ink1553.xml"/><Relationship Id="rId336" Type="http://schemas.openxmlformats.org/officeDocument/2006/relationships/customXml" Target="../ink/ink1581.xml"/><Relationship Id="rId75" Type="http://schemas.openxmlformats.org/officeDocument/2006/relationships/image" Target="../media/image286.emf"/><Relationship Id="rId140" Type="http://schemas.openxmlformats.org/officeDocument/2006/relationships/customXml" Target="../ink/ink1483.xml"/><Relationship Id="rId182" Type="http://schemas.openxmlformats.org/officeDocument/2006/relationships/customXml" Target="../ink/ink1504.xml"/><Relationship Id="rId6" Type="http://schemas.openxmlformats.org/officeDocument/2006/relationships/customXml" Target="../ink/ink1416.xml"/><Relationship Id="rId238" Type="http://schemas.openxmlformats.org/officeDocument/2006/relationships/customXml" Target="../ink/ink1532.xml"/><Relationship Id="rId291" Type="http://schemas.openxmlformats.org/officeDocument/2006/relationships/image" Target="../media/image571.emf"/><Relationship Id="rId305" Type="http://schemas.openxmlformats.org/officeDocument/2006/relationships/image" Target="../media/image578.emf"/><Relationship Id="rId347" Type="http://schemas.openxmlformats.org/officeDocument/2006/relationships/image" Target="../media/image599.emf"/><Relationship Id="rId44" Type="http://schemas.openxmlformats.org/officeDocument/2006/relationships/customXml" Target="../ink/ink1435.xml"/><Relationship Id="rId86" Type="http://schemas.openxmlformats.org/officeDocument/2006/relationships/customXml" Target="../ink/ink1456.xml"/><Relationship Id="rId151" Type="http://schemas.openxmlformats.org/officeDocument/2006/relationships/image" Target="../media/image467.emf"/><Relationship Id="rId193" Type="http://schemas.openxmlformats.org/officeDocument/2006/relationships/image" Target="../media/image485.emf"/><Relationship Id="rId207" Type="http://schemas.openxmlformats.org/officeDocument/2006/relationships/image" Target="../media/image492.emf"/><Relationship Id="rId249" Type="http://schemas.openxmlformats.org/officeDocument/2006/relationships/image" Target="../media/image537.emf"/><Relationship Id="rId13" Type="http://schemas.openxmlformats.org/officeDocument/2006/relationships/image" Target="../media/image399.emf"/><Relationship Id="rId109" Type="http://schemas.openxmlformats.org/officeDocument/2006/relationships/image" Target="../media/image451.emf"/><Relationship Id="rId260" Type="http://schemas.openxmlformats.org/officeDocument/2006/relationships/customXml" Target="../ink/ink1543.xml"/><Relationship Id="rId316" Type="http://schemas.openxmlformats.org/officeDocument/2006/relationships/customXml" Target="../ink/ink1571.xml"/><Relationship Id="rId55" Type="http://schemas.openxmlformats.org/officeDocument/2006/relationships/image" Target="../media/image441.emf"/><Relationship Id="rId97" Type="http://schemas.openxmlformats.org/officeDocument/2006/relationships/image" Target="../media/image448.emf"/><Relationship Id="rId120" Type="http://schemas.openxmlformats.org/officeDocument/2006/relationships/customXml" Target="../ink/ink1473.xml"/><Relationship Id="rId358" Type="http://schemas.openxmlformats.org/officeDocument/2006/relationships/customXml" Target="../ink/ink1592.xml"/><Relationship Id="rId162" Type="http://schemas.openxmlformats.org/officeDocument/2006/relationships/customXml" Target="../ink/ink1494.xml"/><Relationship Id="rId218" Type="http://schemas.openxmlformats.org/officeDocument/2006/relationships/customXml" Target="../ink/ink1522.xml"/><Relationship Id="rId271" Type="http://schemas.openxmlformats.org/officeDocument/2006/relationships/image" Target="../media/image554.emf"/><Relationship Id="rId24" Type="http://schemas.openxmlformats.org/officeDocument/2006/relationships/customXml" Target="../ink/ink1425.xml"/><Relationship Id="rId66" Type="http://schemas.openxmlformats.org/officeDocument/2006/relationships/customXml" Target="../ink/ink1446.xml"/><Relationship Id="rId131" Type="http://schemas.openxmlformats.org/officeDocument/2006/relationships/image" Target="../media/image458.emf"/><Relationship Id="rId327" Type="http://schemas.openxmlformats.org/officeDocument/2006/relationships/image" Target="../media/image589.emf"/><Relationship Id="rId173" Type="http://schemas.openxmlformats.org/officeDocument/2006/relationships/image" Target="../media/image475.emf"/><Relationship Id="rId229" Type="http://schemas.openxmlformats.org/officeDocument/2006/relationships/image" Target="../media/image515.emf"/><Relationship Id="rId240" Type="http://schemas.openxmlformats.org/officeDocument/2006/relationships/customXml" Target="../ink/ink1533.xml"/><Relationship Id="rId35" Type="http://schemas.openxmlformats.org/officeDocument/2006/relationships/image" Target="../media/image410.emf"/><Relationship Id="rId77" Type="http://schemas.openxmlformats.org/officeDocument/2006/relationships/image" Target="../media/image442.emf"/><Relationship Id="rId100" Type="http://schemas.openxmlformats.org/officeDocument/2006/relationships/customXml" Target="../ink/ink1463.xml"/><Relationship Id="rId282" Type="http://schemas.openxmlformats.org/officeDocument/2006/relationships/customXml" Target="../ink/ink1554.xml"/><Relationship Id="rId338" Type="http://schemas.openxmlformats.org/officeDocument/2006/relationships/customXml" Target="../ink/ink1582.xml"/><Relationship Id="rId8" Type="http://schemas.openxmlformats.org/officeDocument/2006/relationships/customXml" Target="../ink/ink1417.xml"/><Relationship Id="rId142" Type="http://schemas.openxmlformats.org/officeDocument/2006/relationships/customXml" Target="../ink/ink1484.xml"/><Relationship Id="rId184" Type="http://schemas.openxmlformats.org/officeDocument/2006/relationships/customXml" Target="../ink/ink1505.xml"/><Relationship Id="rId251" Type="http://schemas.openxmlformats.org/officeDocument/2006/relationships/image" Target="../media/image544.emf"/><Relationship Id="rId46" Type="http://schemas.openxmlformats.org/officeDocument/2006/relationships/customXml" Target="../ink/ink1436.xml"/><Relationship Id="rId293" Type="http://schemas.openxmlformats.org/officeDocument/2006/relationships/image" Target="../media/image572.emf"/><Relationship Id="rId307" Type="http://schemas.openxmlformats.org/officeDocument/2006/relationships/image" Target="../media/image579.emf"/><Relationship Id="rId349" Type="http://schemas.openxmlformats.org/officeDocument/2006/relationships/image" Target="../media/image600.emf"/></Relationships>
</file>

<file path=ppt/slides/_rels/slide23.xml.rels><?xml version="1.0" encoding="UTF-8" standalone="yes"?>
<Relationships xmlns="http://schemas.openxmlformats.org/package/2006/relationships"><Relationship Id="rId138" Type="http://schemas.openxmlformats.org/officeDocument/2006/relationships/customXml" Target="../ink/ink1602.xml"/><Relationship Id="rId159" Type="http://schemas.openxmlformats.org/officeDocument/2006/relationships/image" Target="../media/image9610.emf"/><Relationship Id="rId324" Type="http://schemas.openxmlformats.org/officeDocument/2006/relationships/image" Target="../media/image1790.emf"/><Relationship Id="rId345" Type="http://schemas.openxmlformats.org/officeDocument/2006/relationships/customXml" Target="../ink/ink1662.xml"/><Relationship Id="rId366" Type="http://schemas.openxmlformats.org/officeDocument/2006/relationships/customXml" Target="../ink/ink1673.xml"/><Relationship Id="rId387" Type="http://schemas.openxmlformats.org/officeDocument/2006/relationships/image" Target="../media/image628.emf"/><Relationship Id="rId170" Type="http://schemas.openxmlformats.org/officeDocument/2006/relationships/customXml" Target="../ink/ink1618.xml"/><Relationship Id="rId191" Type="http://schemas.openxmlformats.org/officeDocument/2006/relationships/image" Target="../media/image11310.emf"/><Relationship Id="rId205" Type="http://schemas.openxmlformats.org/officeDocument/2006/relationships/image" Target="../media/image12010.emf"/><Relationship Id="rId412" Type="http://schemas.openxmlformats.org/officeDocument/2006/relationships/customXml" Target="../ink/ink1696.xml"/><Relationship Id="rId433" Type="http://schemas.openxmlformats.org/officeDocument/2006/relationships/image" Target="../media/image651.emf"/><Relationship Id="rId128" Type="http://schemas.openxmlformats.org/officeDocument/2006/relationships/customXml" Target="../ink/ink1597.xml"/><Relationship Id="rId149" Type="http://schemas.openxmlformats.org/officeDocument/2006/relationships/image" Target="../media/image9110.emf"/><Relationship Id="rId314" Type="http://schemas.openxmlformats.org/officeDocument/2006/relationships/image" Target="../media/image1740.emf"/><Relationship Id="rId335" Type="http://schemas.openxmlformats.org/officeDocument/2006/relationships/customXml" Target="../ink/ink1657.xml"/><Relationship Id="rId356" Type="http://schemas.openxmlformats.org/officeDocument/2006/relationships/customXml" Target="../ink/ink1668.xml"/><Relationship Id="rId377" Type="http://schemas.openxmlformats.org/officeDocument/2006/relationships/image" Target="../media/image623.emf"/><Relationship Id="rId398" Type="http://schemas.openxmlformats.org/officeDocument/2006/relationships/customXml" Target="../ink/ink1689.xml"/><Relationship Id="rId160" Type="http://schemas.openxmlformats.org/officeDocument/2006/relationships/customXml" Target="../ink/ink1613.xml"/><Relationship Id="rId181" Type="http://schemas.openxmlformats.org/officeDocument/2006/relationships/image" Target="../media/image10710.emf"/><Relationship Id="rId216" Type="http://schemas.openxmlformats.org/officeDocument/2006/relationships/customXml" Target="../ink/ink1641.xml"/><Relationship Id="rId402" Type="http://schemas.openxmlformats.org/officeDocument/2006/relationships/customXml" Target="../ink/ink1691.xml"/><Relationship Id="rId423" Type="http://schemas.openxmlformats.org/officeDocument/2006/relationships/image" Target="../media/image646.emf"/><Relationship Id="rId139" Type="http://schemas.openxmlformats.org/officeDocument/2006/relationships/image" Target="../media/image8610.emf"/><Relationship Id="rId325" Type="http://schemas.openxmlformats.org/officeDocument/2006/relationships/customXml" Target="../ink/ink1652.xml"/><Relationship Id="rId346" Type="http://schemas.openxmlformats.org/officeDocument/2006/relationships/image" Target="../media/image1900.emf"/><Relationship Id="rId367" Type="http://schemas.openxmlformats.org/officeDocument/2006/relationships/image" Target="../media/image617.emf"/><Relationship Id="rId388" Type="http://schemas.openxmlformats.org/officeDocument/2006/relationships/customXml" Target="../ink/ink1684.xml"/><Relationship Id="rId150" Type="http://schemas.openxmlformats.org/officeDocument/2006/relationships/customXml" Target="../ink/ink1608.xml"/><Relationship Id="rId171" Type="http://schemas.openxmlformats.org/officeDocument/2006/relationships/image" Target="../media/image10210.emf"/><Relationship Id="rId192" Type="http://schemas.openxmlformats.org/officeDocument/2006/relationships/customXml" Target="../ink/ink1629.xml"/><Relationship Id="rId206" Type="http://schemas.openxmlformats.org/officeDocument/2006/relationships/customXml" Target="../ink/ink1636.xml"/><Relationship Id="rId413" Type="http://schemas.openxmlformats.org/officeDocument/2006/relationships/image" Target="../media/image641.emf"/><Relationship Id="rId434" Type="http://schemas.openxmlformats.org/officeDocument/2006/relationships/customXml" Target="../ink/ink1707.xml"/><Relationship Id="rId129" Type="http://schemas.openxmlformats.org/officeDocument/2006/relationships/image" Target="../media/image8110.emf"/><Relationship Id="rId315" Type="http://schemas.openxmlformats.org/officeDocument/2006/relationships/customXml" Target="../ink/ink1647.xml"/><Relationship Id="rId336" Type="http://schemas.openxmlformats.org/officeDocument/2006/relationships/image" Target="../media/image1850.emf"/><Relationship Id="rId357" Type="http://schemas.openxmlformats.org/officeDocument/2006/relationships/image" Target="../media/image612.emf"/><Relationship Id="rId140" Type="http://schemas.openxmlformats.org/officeDocument/2006/relationships/customXml" Target="../ink/ink1603.xml"/><Relationship Id="rId161" Type="http://schemas.openxmlformats.org/officeDocument/2006/relationships/image" Target="../media/image9710.emf"/><Relationship Id="rId182" Type="http://schemas.openxmlformats.org/officeDocument/2006/relationships/customXml" Target="../ink/ink1624.xml"/><Relationship Id="rId217" Type="http://schemas.openxmlformats.org/officeDocument/2006/relationships/image" Target="../media/image12610.emf"/><Relationship Id="rId378" Type="http://schemas.openxmlformats.org/officeDocument/2006/relationships/customXml" Target="../ink/ink1679.xml"/><Relationship Id="rId399" Type="http://schemas.openxmlformats.org/officeDocument/2006/relationships/image" Target="../media/image634.emf"/><Relationship Id="rId403" Type="http://schemas.openxmlformats.org/officeDocument/2006/relationships/image" Target="../media/image636.emf"/><Relationship Id="rId424" Type="http://schemas.openxmlformats.org/officeDocument/2006/relationships/customXml" Target="../ink/ink1702.xml"/><Relationship Id="rId326" Type="http://schemas.openxmlformats.org/officeDocument/2006/relationships/image" Target="../media/image1800.emf"/><Relationship Id="rId347" Type="http://schemas.openxmlformats.org/officeDocument/2006/relationships/customXml" Target="../ink/ink1663.xml"/><Relationship Id="rId130" Type="http://schemas.openxmlformats.org/officeDocument/2006/relationships/customXml" Target="../ink/ink1598.xml"/><Relationship Id="rId151" Type="http://schemas.openxmlformats.org/officeDocument/2006/relationships/image" Target="../media/image9210.emf"/><Relationship Id="rId368" Type="http://schemas.openxmlformats.org/officeDocument/2006/relationships/customXml" Target="../ink/ink1674.xml"/><Relationship Id="rId389" Type="http://schemas.openxmlformats.org/officeDocument/2006/relationships/image" Target="../media/image629.emf"/><Relationship Id="rId172" Type="http://schemas.openxmlformats.org/officeDocument/2006/relationships/customXml" Target="../ink/ink1619.xml"/><Relationship Id="rId193" Type="http://schemas.openxmlformats.org/officeDocument/2006/relationships/image" Target="../media/image11410.emf"/><Relationship Id="rId207" Type="http://schemas.openxmlformats.org/officeDocument/2006/relationships/image" Target="../media/image12110.emf"/><Relationship Id="rId414" Type="http://schemas.openxmlformats.org/officeDocument/2006/relationships/customXml" Target="../ink/ink1697.xml"/><Relationship Id="rId435" Type="http://schemas.openxmlformats.org/officeDocument/2006/relationships/image" Target="../media/image652.emf"/><Relationship Id="rId316" Type="http://schemas.openxmlformats.org/officeDocument/2006/relationships/image" Target="../media/image1750.emf"/><Relationship Id="rId337" Type="http://schemas.openxmlformats.org/officeDocument/2006/relationships/customXml" Target="../ink/ink1658.xml"/><Relationship Id="rId141" Type="http://schemas.openxmlformats.org/officeDocument/2006/relationships/image" Target="../media/image8710.emf"/><Relationship Id="rId358" Type="http://schemas.openxmlformats.org/officeDocument/2006/relationships/customXml" Target="../ink/ink1669.xml"/><Relationship Id="rId379" Type="http://schemas.openxmlformats.org/officeDocument/2006/relationships/image" Target="../media/image624.emf"/><Relationship Id="rId162" Type="http://schemas.openxmlformats.org/officeDocument/2006/relationships/customXml" Target="../ink/ink1614.xml"/><Relationship Id="rId183" Type="http://schemas.openxmlformats.org/officeDocument/2006/relationships/image" Target="../media/image10810.emf"/><Relationship Id="rId218" Type="http://schemas.openxmlformats.org/officeDocument/2006/relationships/customXml" Target="../ink/ink1642.xml"/><Relationship Id="rId390" Type="http://schemas.openxmlformats.org/officeDocument/2006/relationships/customXml" Target="../ink/ink1685.xml"/><Relationship Id="rId404" Type="http://schemas.openxmlformats.org/officeDocument/2006/relationships/customXml" Target="../ink/ink1692.xml"/><Relationship Id="rId425" Type="http://schemas.openxmlformats.org/officeDocument/2006/relationships/image" Target="../media/image647.emf"/><Relationship Id="rId131" Type="http://schemas.openxmlformats.org/officeDocument/2006/relationships/image" Target="../media/image8210.emf"/><Relationship Id="rId327" Type="http://schemas.openxmlformats.org/officeDocument/2006/relationships/customXml" Target="../ink/ink1653.xml"/><Relationship Id="rId348" Type="http://schemas.openxmlformats.org/officeDocument/2006/relationships/image" Target="../media/image1911.emf"/><Relationship Id="rId369" Type="http://schemas.openxmlformats.org/officeDocument/2006/relationships/image" Target="../media/image619.emf"/><Relationship Id="rId152" Type="http://schemas.openxmlformats.org/officeDocument/2006/relationships/customXml" Target="../ink/ink1609.xml"/><Relationship Id="rId173" Type="http://schemas.openxmlformats.org/officeDocument/2006/relationships/image" Target="../media/image10310.emf"/><Relationship Id="rId194" Type="http://schemas.openxmlformats.org/officeDocument/2006/relationships/customXml" Target="../ink/ink1630.xml"/><Relationship Id="rId208" Type="http://schemas.openxmlformats.org/officeDocument/2006/relationships/customXml" Target="../ink/ink1637.xml"/><Relationship Id="rId380" Type="http://schemas.openxmlformats.org/officeDocument/2006/relationships/customXml" Target="../ink/ink1680.xml"/><Relationship Id="rId415" Type="http://schemas.openxmlformats.org/officeDocument/2006/relationships/image" Target="../media/image642.emf"/><Relationship Id="rId436" Type="http://schemas.openxmlformats.org/officeDocument/2006/relationships/customXml" Target="../ink/ink1708.xml"/><Relationship Id="rId317" Type="http://schemas.openxmlformats.org/officeDocument/2006/relationships/customXml" Target="../ink/ink1648.xml"/><Relationship Id="rId338" Type="http://schemas.openxmlformats.org/officeDocument/2006/relationships/image" Target="../media/image1860.emf"/><Relationship Id="rId359" Type="http://schemas.openxmlformats.org/officeDocument/2006/relationships/image" Target="../media/image613.emf"/><Relationship Id="rId142" Type="http://schemas.openxmlformats.org/officeDocument/2006/relationships/customXml" Target="../ink/ink1604.xml"/><Relationship Id="rId163" Type="http://schemas.openxmlformats.org/officeDocument/2006/relationships/image" Target="../media/image9810.emf"/><Relationship Id="rId184" Type="http://schemas.openxmlformats.org/officeDocument/2006/relationships/customXml" Target="../ink/ink1625.xml"/><Relationship Id="rId219" Type="http://schemas.openxmlformats.org/officeDocument/2006/relationships/image" Target="../media/image12710.emf"/><Relationship Id="rId370" Type="http://schemas.openxmlformats.org/officeDocument/2006/relationships/customXml" Target="../ink/ink1675.xml"/><Relationship Id="rId391" Type="http://schemas.openxmlformats.org/officeDocument/2006/relationships/image" Target="../media/image630.emf"/><Relationship Id="rId405" Type="http://schemas.openxmlformats.org/officeDocument/2006/relationships/image" Target="../media/image637.emf"/><Relationship Id="rId426" Type="http://schemas.openxmlformats.org/officeDocument/2006/relationships/customXml" Target="../ink/ink1703.xml"/><Relationship Id="rId137" Type="http://schemas.openxmlformats.org/officeDocument/2006/relationships/image" Target="../media/image8510.emf"/><Relationship Id="rId158" Type="http://schemas.openxmlformats.org/officeDocument/2006/relationships/customXml" Target="../ink/ink1612.xml"/><Relationship Id="rId323" Type="http://schemas.openxmlformats.org/officeDocument/2006/relationships/customXml" Target="../ink/ink1651.xml"/><Relationship Id="rId328" Type="http://schemas.openxmlformats.org/officeDocument/2006/relationships/image" Target="../media/image1811.emf"/><Relationship Id="rId344" Type="http://schemas.openxmlformats.org/officeDocument/2006/relationships/image" Target="../media/image1890.emf"/><Relationship Id="rId349" Type="http://schemas.openxmlformats.org/officeDocument/2006/relationships/customXml" Target="../ink/ink1664.xml"/><Relationship Id="rId132" Type="http://schemas.openxmlformats.org/officeDocument/2006/relationships/customXml" Target="../ink/ink1599.xml"/><Relationship Id="rId153" Type="http://schemas.openxmlformats.org/officeDocument/2006/relationships/image" Target="../media/image9310.emf"/><Relationship Id="rId174" Type="http://schemas.openxmlformats.org/officeDocument/2006/relationships/customXml" Target="../ink/ink1620.xml"/><Relationship Id="rId179" Type="http://schemas.openxmlformats.org/officeDocument/2006/relationships/image" Target="../media/image10610.emf"/><Relationship Id="rId195" Type="http://schemas.openxmlformats.org/officeDocument/2006/relationships/image" Target="../media/image11510.emf"/><Relationship Id="rId209" Type="http://schemas.openxmlformats.org/officeDocument/2006/relationships/image" Target="../media/image12210.emf"/><Relationship Id="rId360" Type="http://schemas.openxmlformats.org/officeDocument/2006/relationships/customXml" Target="../ink/ink1670.xml"/><Relationship Id="rId365" Type="http://schemas.openxmlformats.org/officeDocument/2006/relationships/image" Target="../media/image616.emf"/><Relationship Id="rId381" Type="http://schemas.openxmlformats.org/officeDocument/2006/relationships/image" Target="../media/image625.emf"/><Relationship Id="rId386" Type="http://schemas.openxmlformats.org/officeDocument/2006/relationships/customXml" Target="../ink/ink1683.xml"/><Relationship Id="rId416" Type="http://schemas.openxmlformats.org/officeDocument/2006/relationships/customXml" Target="../ink/ink1698.xml"/><Relationship Id="rId190" Type="http://schemas.openxmlformats.org/officeDocument/2006/relationships/customXml" Target="../ink/ink1628.xml"/><Relationship Id="rId204" Type="http://schemas.openxmlformats.org/officeDocument/2006/relationships/customXml" Target="../ink/ink1635.xml"/><Relationship Id="rId220" Type="http://schemas.openxmlformats.org/officeDocument/2006/relationships/customXml" Target="../ink/ink1643.xml"/><Relationship Id="rId411" Type="http://schemas.openxmlformats.org/officeDocument/2006/relationships/image" Target="../media/image640.emf"/><Relationship Id="rId432" Type="http://schemas.openxmlformats.org/officeDocument/2006/relationships/customXml" Target="../ink/ink1706.xml"/><Relationship Id="rId437" Type="http://schemas.openxmlformats.org/officeDocument/2006/relationships/image" Target="../media/image653.emf"/><Relationship Id="rId127" Type="http://schemas.openxmlformats.org/officeDocument/2006/relationships/image" Target="../media/image8010.emf"/><Relationship Id="rId313" Type="http://schemas.openxmlformats.org/officeDocument/2006/relationships/customXml" Target="../ink/ink1646.xml"/><Relationship Id="rId318" Type="http://schemas.openxmlformats.org/officeDocument/2006/relationships/image" Target="../media/image1760.emf"/><Relationship Id="rId339" Type="http://schemas.openxmlformats.org/officeDocument/2006/relationships/customXml" Target="../ink/ink1659.xml"/><Relationship Id="rId143" Type="http://schemas.openxmlformats.org/officeDocument/2006/relationships/image" Target="../media/image8810.emf"/><Relationship Id="rId148" Type="http://schemas.openxmlformats.org/officeDocument/2006/relationships/customXml" Target="../ink/ink1607.xml"/><Relationship Id="rId164" Type="http://schemas.openxmlformats.org/officeDocument/2006/relationships/customXml" Target="../ink/ink1615.xml"/><Relationship Id="rId169" Type="http://schemas.openxmlformats.org/officeDocument/2006/relationships/image" Target="../media/image10110.emf"/><Relationship Id="rId185" Type="http://schemas.openxmlformats.org/officeDocument/2006/relationships/image" Target="../media/image10910.emf"/><Relationship Id="rId334" Type="http://schemas.openxmlformats.org/officeDocument/2006/relationships/image" Target="../media/image1840.emf"/><Relationship Id="rId350" Type="http://schemas.openxmlformats.org/officeDocument/2006/relationships/image" Target="../media/image609.emf"/><Relationship Id="rId355" Type="http://schemas.openxmlformats.org/officeDocument/2006/relationships/image" Target="../media/image611.emf"/><Relationship Id="rId371" Type="http://schemas.openxmlformats.org/officeDocument/2006/relationships/image" Target="../media/image620.emf"/><Relationship Id="rId376" Type="http://schemas.openxmlformats.org/officeDocument/2006/relationships/customXml" Target="../ink/ink1678.xml"/><Relationship Id="rId397" Type="http://schemas.openxmlformats.org/officeDocument/2006/relationships/image" Target="../media/image633.emf"/><Relationship Id="rId406" Type="http://schemas.openxmlformats.org/officeDocument/2006/relationships/customXml" Target="../ink/ink1693.xml"/><Relationship Id="rId180" Type="http://schemas.openxmlformats.org/officeDocument/2006/relationships/customXml" Target="../ink/ink1623.xml"/><Relationship Id="rId210" Type="http://schemas.openxmlformats.org/officeDocument/2006/relationships/customXml" Target="../ink/ink1638.xml"/><Relationship Id="rId215" Type="http://schemas.openxmlformats.org/officeDocument/2006/relationships/image" Target="../media/image12510.emf"/><Relationship Id="rId392" Type="http://schemas.openxmlformats.org/officeDocument/2006/relationships/customXml" Target="../ink/ink1686.xml"/><Relationship Id="rId401" Type="http://schemas.openxmlformats.org/officeDocument/2006/relationships/image" Target="../media/image635.emf"/><Relationship Id="rId422" Type="http://schemas.openxmlformats.org/officeDocument/2006/relationships/customXml" Target="../ink/ink1701.xml"/><Relationship Id="rId427" Type="http://schemas.openxmlformats.org/officeDocument/2006/relationships/image" Target="../media/image648.emf"/><Relationship Id="rId308" Type="http://schemas.openxmlformats.org/officeDocument/2006/relationships/image" Target="../media/image1711.emf"/><Relationship Id="rId329" Type="http://schemas.openxmlformats.org/officeDocument/2006/relationships/customXml" Target="../ink/ink1654.xml"/><Relationship Id="rId133" Type="http://schemas.openxmlformats.org/officeDocument/2006/relationships/image" Target="../media/image8310.emf"/><Relationship Id="rId154" Type="http://schemas.openxmlformats.org/officeDocument/2006/relationships/customXml" Target="../ink/ink1610.xml"/><Relationship Id="rId175" Type="http://schemas.openxmlformats.org/officeDocument/2006/relationships/image" Target="../media/image10410.emf"/><Relationship Id="rId340" Type="http://schemas.openxmlformats.org/officeDocument/2006/relationships/image" Target="../media/image1870.emf"/><Relationship Id="rId361" Type="http://schemas.openxmlformats.org/officeDocument/2006/relationships/image" Target="../media/image614.emf"/><Relationship Id="rId196" Type="http://schemas.openxmlformats.org/officeDocument/2006/relationships/customXml" Target="../ink/ink1631.xml"/><Relationship Id="rId200" Type="http://schemas.openxmlformats.org/officeDocument/2006/relationships/customXml" Target="../ink/ink1633.xml"/><Relationship Id="rId382" Type="http://schemas.openxmlformats.org/officeDocument/2006/relationships/customXml" Target="../ink/ink1681.xml"/><Relationship Id="rId417" Type="http://schemas.openxmlformats.org/officeDocument/2006/relationships/image" Target="../media/image643.emf"/><Relationship Id="rId438" Type="http://schemas.openxmlformats.org/officeDocument/2006/relationships/customXml" Target="../ink/ink1709.xml"/><Relationship Id="rId319" Type="http://schemas.openxmlformats.org/officeDocument/2006/relationships/customXml" Target="../ink/ink1649.xml"/><Relationship Id="rId144" Type="http://schemas.openxmlformats.org/officeDocument/2006/relationships/customXml" Target="../ink/ink1605.xml"/><Relationship Id="rId330" Type="http://schemas.openxmlformats.org/officeDocument/2006/relationships/image" Target="../media/image1820.emf"/><Relationship Id="rId165" Type="http://schemas.openxmlformats.org/officeDocument/2006/relationships/image" Target="../media/image9910.emf"/><Relationship Id="rId186" Type="http://schemas.openxmlformats.org/officeDocument/2006/relationships/customXml" Target="../ink/ink1626.xml"/><Relationship Id="rId351" Type="http://schemas.openxmlformats.org/officeDocument/2006/relationships/customXml" Target="../ink/ink1665.xml"/><Relationship Id="rId372" Type="http://schemas.openxmlformats.org/officeDocument/2006/relationships/customXml" Target="../ink/ink1676.xml"/><Relationship Id="rId393" Type="http://schemas.openxmlformats.org/officeDocument/2006/relationships/image" Target="../media/image631.emf"/><Relationship Id="rId407" Type="http://schemas.openxmlformats.org/officeDocument/2006/relationships/image" Target="../media/image638.emf"/><Relationship Id="rId428" Type="http://schemas.openxmlformats.org/officeDocument/2006/relationships/customXml" Target="../ink/ink1704.xml"/><Relationship Id="rId211" Type="http://schemas.openxmlformats.org/officeDocument/2006/relationships/image" Target="../media/image12310.emf"/><Relationship Id="rId309" Type="http://schemas.openxmlformats.org/officeDocument/2006/relationships/customXml" Target="../ink/ink1644.xml"/><Relationship Id="rId134" Type="http://schemas.openxmlformats.org/officeDocument/2006/relationships/customXml" Target="../ink/ink1600.xml"/><Relationship Id="rId320" Type="http://schemas.openxmlformats.org/officeDocument/2006/relationships/image" Target="../media/image1770.emf"/><Relationship Id="rId155" Type="http://schemas.openxmlformats.org/officeDocument/2006/relationships/image" Target="../media/image9410.emf"/><Relationship Id="rId176" Type="http://schemas.openxmlformats.org/officeDocument/2006/relationships/customXml" Target="../ink/ink1621.xml"/><Relationship Id="rId197" Type="http://schemas.openxmlformats.org/officeDocument/2006/relationships/image" Target="../media/image11610.emf"/><Relationship Id="rId341" Type="http://schemas.openxmlformats.org/officeDocument/2006/relationships/customXml" Target="../ink/ink1660.xml"/><Relationship Id="rId362" Type="http://schemas.openxmlformats.org/officeDocument/2006/relationships/customXml" Target="../ink/ink1671.xml"/><Relationship Id="rId383" Type="http://schemas.openxmlformats.org/officeDocument/2006/relationships/image" Target="../media/image626.emf"/><Relationship Id="rId418" Type="http://schemas.openxmlformats.org/officeDocument/2006/relationships/customXml" Target="../ink/ink1699.xml"/><Relationship Id="rId439" Type="http://schemas.openxmlformats.org/officeDocument/2006/relationships/image" Target="../media/image654.emf"/><Relationship Id="rId201" Type="http://schemas.openxmlformats.org/officeDocument/2006/relationships/image" Target="../media/image11810.emf"/><Relationship Id="rId310" Type="http://schemas.openxmlformats.org/officeDocument/2006/relationships/image" Target="../media/image1720.emf"/><Relationship Id="rId70" Type="http://schemas.openxmlformats.org/officeDocument/2006/relationships/image" Target="../media/image11210.emf"/><Relationship Id="rId145" Type="http://schemas.openxmlformats.org/officeDocument/2006/relationships/image" Target="../media/image8910.emf"/><Relationship Id="rId166" Type="http://schemas.openxmlformats.org/officeDocument/2006/relationships/customXml" Target="../ink/ink1616.xml"/><Relationship Id="rId187" Type="http://schemas.openxmlformats.org/officeDocument/2006/relationships/image" Target="../media/image11010.emf"/><Relationship Id="rId331" Type="http://schemas.openxmlformats.org/officeDocument/2006/relationships/customXml" Target="../ink/ink1655.xml"/><Relationship Id="rId352" Type="http://schemas.openxmlformats.org/officeDocument/2006/relationships/customXml" Target="../ink/ink1666.xml"/><Relationship Id="rId373" Type="http://schemas.openxmlformats.org/officeDocument/2006/relationships/image" Target="../media/image621.emf"/><Relationship Id="rId394" Type="http://schemas.openxmlformats.org/officeDocument/2006/relationships/customXml" Target="../ink/ink1687.xml"/><Relationship Id="rId408" Type="http://schemas.openxmlformats.org/officeDocument/2006/relationships/customXml" Target="../ink/ink1694.xml"/><Relationship Id="rId429" Type="http://schemas.openxmlformats.org/officeDocument/2006/relationships/image" Target="../media/image649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639.xml"/><Relationship Id="rId135" Type="http://schemas.openxmlformats.org/officeDocument/2006/relationships/image" Target="../media/image8410.emf"/><Relationship Id="rId156" Type="http://schemas.openxmlformats.org/officeDocument/2006/relationships/customXml" Target="../ink/ink1611.xml"/><Relationship Id="rId177" Type="http://schemas.openxmlformats.org/officeDocument/2006/relationships/image" Target="../media/image10510.emf"/><Relationship Id="rId198" Type="http://schemas.openxmlformats.org/officeDocument/2006/relationships/customXml" Target="../ink/ink1632.xml"/><Relationship Id="rId321" Type="http://schemas.openxmlformats.org/officeDocument/2006/relationships/customXml" Target="../ink/ink1650.xml"/><Relationship Id="rId342" Type="http://schemas.openxmlformats.org/officeDocument/2006/relationships/image" Target="../media/image1880.emf"/><Relationship Id="rId363" Type="http://schemas.openxmlformats.org/officeDocument/2006/relationships/image" Target="../media/image615.emf"/><Relationship Id="rId384" Type="http://schemas.openxmlformats.org/officeDocument/2006/relationships/customXml" Target="../ink/ink1682.xml"/><Relationship Id="rId419" Type="http://schemas.openxmlformats.org/officeDocument/2006/relationships/image" Target="../media/image644.emf"/><Relationship Id="rId202" Type="http://schemas.openxmlformats.org/officeDocument/2006/relationships/customXml" Target="../ink/ink1634.xml"/><Relationship Id="rId430" Type="http://schemas.openxmlformats.org/officeDocument/2006/relationships/customXml" Target="../ink/ink1705.xml"/><Relationship Id="rId146" Type="http://schemas.openxmlformats.org/officeDocument/2006/relationships/customXml" Target="../ink/ink1606.xml"/><Relationship Id="rId167" Type="http://schemas.openxmlformats.org/officeDocument/2006/relationships/image" Target="../media/image10010.emf"/><Relationship Id="rId188" Type="http://schemas.openxmlformats.org/officeDocument/2006/relationships/customXml" Target="../ink/ink1627.xml"/><Relationship Id="rId311" Type="http://schemas.openxmlformats.org/officeDocument/2006/relationships/customXml" Target="../ink/ink1645.xml"/><Relationship Id="rId332" Type="http://schemas.openxmlformats.org/officeDocument/2006/relationships/image" Target="../media/image1830.emf"/><Relationship Id="rId353" Type="http://schemas.openxmlformats.org/officeDocument/2006/relationships/image" Target="../media/image610.emf"/><Relationship Id="rId374" Type="http://schemas.openxmlformats.org/officeDocument/2006/relationships/customXml" Target="../ink/ink1677.xml"/><Relationship Id="rId395" Type="http://schemas.openxmlformats.org/officeDocument/2006/relationships/image" Target="../media/image632.emf"/><Relationship Id="rId409" Type="http://schemas.openxmlformats.org/officeDocument/2006/relationships/image" Target="../media/image639.emf"/><Relationship Id="rId71" Type="http://schemas.openxmlformats.org/officeDocument/2006/relationships/image" Target="../media/image4.png"/><Relationship Id="rId213" Type="http://schemas.openxmlformats.org/officeDocument/2006/relationships/image" Target="../media/image12410.emf"/><Relationship Id="rId420" Type="http://schemas.openxmlformats.org/officeDocument/2006/relationships/customXml" Target="../ink/ink1700.xml"/><Relationship Id="rId2" Type="http://schemas.openxmlformats.org/officeDocument/2006/relationships/notesSlide" Target="../notesSlides/notesSlide3.xml"/><Relationship Id="rId136" Type="http://schemas.openxmlformats.org/officeDocument/2006/relationships/customXml" Target="../ink/ink1601.xml"/><Relationship Id="rId157" Type="http://schemas.openxmlformats.org/officeDocument/2006/relationships/image" Target="../media/image9510.emf"/><Relationship Id="rId178" Type="http://schemas.openxmlformats.org/officeDocument/2006/relationships/customXml" Target="../ink/ink1622.xml"/><Relationship Id="rId322" Type="http://schemas.openxmlformats.org/officeDocument/2006/relationships/image" Target="../media/image1780.emf"/><Relationship Id="rId343" Type="http://schemas.openxmlformats.org/officeDocument/2006/relationships/customXml" Target="../ink/ink1661.xml"/><Relationship Id="rId364" Type="http://schemas.openxmlformats.org/officeDocument/2006/relationships/customXml" Target="../ink/ink1672.xml"/><Relationship Id="rId199" Type="http://schemas.openxmlformats.org/officeDocument/2006/relationships/image" Target="../media/image11710.emf"/><Relationship Id="rId203" Type="http://schemas.openxmlformats.org/officeDocument/2006/relationships/image" Target="../media/image11910.emf"/><Relationship Id="rId385" Type="http://schemas.openxmlformats.org/officeDocument/2006/relationships/image" Target="../media/image627.emf"/><Relationship Id="rId410" Type="http://schemas.openxmlformats.org/officeDocument/2006/relationships/customXml" Target="../ink/ink1695.xml"/><Relationship Id="rId431" Type="http://schemas.openxmlformats.org/officeDocument/2006/relationships/image" Target="../media/image650.emf"/><Relationship Id="rId147" Type="http://schemas.openxmlformats.org/officeDocument/2006/relationships/image" Target="../media/image9010.emf"/><Relationship Id="rId168" Type="http://schemas.openxmlformats.org/officeDocument/2006/relationships/customXml" Target="../ink/ink1617.xml"/><Relationship Id="rId312" Type="http://schemas.openxmlformats.org/officeDocument/2006/relationships/image" Target="../media/image1730.emf"/><Relationship Id="rId333" Type="http://schemas.openxmlformats.org/officeDocument/2006/relationships/customXml" Target="../ink/ink1656.xml"/><Relationship Id="rId354" Type="http://schemas.openxmlformats.org/officeDocument/2006/relationships/customXml" Target="../ink/ink1667.xml"/><Relationship Id="rId72" Type="http://schemas.openxmlformats.org/officeDocument/2006/relationships/customXml" Target="../ink/ink1596.xml"/><Relationship Id="rId189" Type="http://schemas.openxmlformats.org/officeDocument/2006/relationships/image" Target="../media/image11110.emf"/><Relationship Id="rId375" Type="http://schemas.openxmlformats.org/officeDocument/2006/relationships/image" Target="../media/image622.emf"/><Relationship Id="rId396" Type="http://schemas.openxmlformats.org/officeDocument/2006/relationships/customXml" Target="../ink/ink1688.xml"/><Relationship Id="rId3" Type="http://schemas.openxmlformats.org/officeDocument/2006/relationships/customXml" Target="../ink/ink1595.xml"/><Relationship Id="rId214" Type="http://schemas.openxmlformats.org/officeDocument/2006/relationships/customXml" Target="../ink/ink1640.xml"/><Relationship Id="rId400" Type="http://schemas.openxmlformats.org/officeDocument/2006/relationships/customXml" Target="../ink/ink1690.xml"/><Relationship Id="rId421" Type="http://schemas.openxmlformats.org/officeDocument/2006/relationships/image" Target="../media/image645.emf"/></Relationships>
</file>

<file path=ppt/slides/_rels/slide24.xml.rels><?xml version="1.0" encoding="UTF-8" standalone="yes"?>
<Relationships xmlns="http://schemas.openxmlformats.org/package/2006/relationships"><Relationship Id="rId138" Type="http://schemas.openxmlformats.org/officeDocument/2006/relationships/customXml" Target="../ink/ink1717.xml"/><Relationship Id="rId159" Type="http://schemas.openxmlformats.org/officeDocument/2006/relationships/image" Target="../media/image9610.emf"/><Relationship Id="rId324" Type="http://schemas.openxmlformats.org/officeDocument/2006/relationships/image" Target="../media/image1790.emf"/><Relationship Id="rId345" Type="http://schemas.openxmlformats.org/officeDocument/2006/relationships/customXml" Target="../ink/ink1777.xml"/><Relationship Id="rId366" Type="http://schemas.openxmlformats.org/officeDocument/2006/relationships/customXml" Target="../ink/ink1788.xml"/><Relationship Id="rId387" Type="http://schemas.openxmlformats.org/officeDocument/2006/relationships/image" Target="../media/image628.emf"/><Relationship Id="rId170" Type="http://schemas.openxmlformats.org/officeDocument/2006/relationships/customXml" Target="../ink/ink1733.xml"/><Relationship Id="rId191" Type="http://schemas.openxmlformats.org/officeDocument/2006/relationships/image" Target="../media/image11310.emf"/><Relationship Id="rId205" Type="http://schemas.openxmlformats.org/officeDocument/2006/relationships/image" Target="../media/image12010.emf"/><Relationship Id="rId412" Type="http://schemas.openxmlformats.org/officeDocument/2006/relationships/customXml" Target="../ink/ink1811.xml"/><Relationship Id="rId433" Type="http://schemas.openxmlformats.org/officeDocument/2006/relationships/image" Target="../media/image651.emf"/><Relationship Id="rId128" Type="http://schemas.openxmlformats.org/officeDocument/2006/relationships/customXml" Target="../ink/ink1712.xml"/><Relationship Id="rId149" Type="http://schemas.openxmlformats.org/officeDocument/2006/relationships/image" Target="../media/image9110.emf"/><Relationship Id="rId314" Type="http://schemas.openxmlformats.org/officeDocument/2006/relationships/image" Target="../media/image1740.emf"/><Relationship Id="rId335" Type="http://schemas.openxmlformats.org/officeDocument/2006/relationships/customXml" Target="../ink/ink1772.xml"/><Relationship Id="rId356" Type="http://schemas.openxmlformats.org/officeDocument/2006/relationships/customXml" Target="../ink/ink1783.xml"/><Relationship Id="rId377" Type="http://schemas.openxmlformats.org/officeDocument/2006/relationships/image" Target="../media/image623.emf"/><Relationship Id="rId398" Type="http://schemas.openxmlformats.org/officeDocument/2006/relationships/customXml" Target="../ink/ink1804.xml"/><Relationship Id="rId160" Type="http://schemas.openxmlformats.org/officeDocument/2006/relationships/customXml" Target="../ink/ink1728.xml"/><Relationship Id="rId181" Type="http://schemas.openxmlformats.org/officeDocument/2006/relationships/image" Target="../media/image10710.emf"/><Relationship Id="rId216" Type="http://schemas.openxmlformats.org/officeDocument/2006/relationships/customXml" Target="../ink/ink1756.xml"/><Relationship Id="rId402" Type="http://schemas.openxmlformats.org/officeDocument/2006/relationships/customXml" Target="../ink/ink1806.xml"/><Relationship Id="rId423" Type="http://schemas.openxmlformats.org/officeDocument/2006/relationships/image" Target="../media/image646.emf"/><Relationship Id="rId139" Type="http://schemas.openxmlformats.org/officeDocument/2006/relationships/image" Target="../media/image8610.emf"/><Relationship Id="rId325" Type="http://schemas.openxmlformats.org/officeDocument/2006/relationships/customXml" Target="../ink/ink1767.xml"/><Relationship Id="rId346" Type="http://schemas.openxmlformats.org/officeDocument/2006/relationships/image" Target="../media/image1900.emf"/><Relationship Id="rId367" Type="http://schemas.openxmlformats.org/officeDocument/2006/relationships/image" Target="../media/image617.emf"/><Relationship Id="rId388" Type="http://schemas.openxmlformats.org/officeDocument/2006/relationships/customXml" Target="../ink/ink1799.xml"/><Relationship Id="rId150" Type="http://schemas.openxmlformats.org/officeDocument/2006/relationships/customXml" Target="../ink/ink1723.xml"/><Relationship Id="rId171" Type="http://schemas.openxmlformats.org/officeDocument/2006/relationships/image" Target="../media/image10210.emf"/><Relationship Id="rId192" Type="http://schemas.openxmlformats.org/officeDocument/2006/relationships/customXml" Target="../ink/ink1744.xml"/><Relationship Id="rId206" Type="http://schemas.openxmlformats.org/officeDocument/2006/relationships/customXml" Target="../ink/ink1751.xml"/><Relationship Id="rId413" Type="http://schemas.openxmlformats.org/officeDocument/2006/relationships/image" Target="../media/image641.emf"/><Relationship Id="rId434" Type="http://schemas.openxmlformats.org/officeDocument/2006/relationships/customXml" Target="../ink/ink1822.xml"/><Relationship Id="rId129" Type="http://schemas.openxmlformats.org/officeDocument/2006/relationships/image" Target="../media/image8110.emf"/><Relationship Id="rId315" Type="http://schemas.openxmlformats.org/officeDocument/2006/relationships/customXml" Target="../ink/ink1762.xml"/><Relationship Id="rId336" Type="http://schemas.openxmlformats.org/officeDocument/2006/relationships/image" Target="../media/image1850.emf"/><Relationship Id="rId357" Type="http://schemas.openxmlformats.org/officeDocument/2006/relationships/image" Target="../media/image612.emf"/><Relationship Id="rId140" Type="http://schemas.openxmlformats.org/officeDocument/2006/relationships/customXml" Target="../ink/ink1718.xml"/><Relationship Id="rId161" Type="http://schemas.openxmlformats.org/officeDocument/2006/relationships/image" Target="../media/image9710.emf"/><Relationship Id="rId182" Type="http://schemas.openxmlformats.org/officeDocument/2006/relationships/customXml" Target="../ink/ink1739.xml"/><Relationship Id="rId217" Type="http://schemas.openxmlformats.org/officeDocument/2006/relationships/image" Target="../media/image12610.emf"/><Relationship Id="rId378" Type="http://schemas.openxmlformats.org/officeDocument/2006/relationships/customXml" Target="../ink/ink1794.xml"/><Relationship Id="rId399" Type="http://schemas.openxmlformats.org/officeDocument/2006/relationships/image" Target="../media/image634.emf"/><Relationship Id="rId403" Type="http://schemas.openxmlformats.org/officeDocument/2006/relationships/image" Target="../media/image636.emf"/><Relationship Id="rId424" Type="http://schemas.openxmlformats.org/officeDocument/2006/relationships/customXml" Target="../ink/ink1817.xml"/><Relationship Id="rId326" Type="http://schemas.openxmlformats.org/officeDocument/2006/relationships/image" Target="../media/image1800.emf"/><Relationship Id="rId347" Type="http://schemas.openxmlformats.org/officeDocument/2006/relationships/customXml" Target="../ink/ink1778.xml"/><Relationship Id="rId130" Type="http://schemas.openxmlformats.org/officeDocument/2006/relationships/customXml" Target="../ink/ink1713.xml"/><Relationship Id="rId151" Type="http://schemas.openxmlformats.org/officeDocument/2006/relationships/image" Target="../media/image9210.emf"/><Relationship Id="rId368" Type="http://schemas.openxmlformats.org/officeDocument/2006/relationships/customXml" Target="../ink/ink1789.xml"/><Relationship Id="rId389" Type="http://schemas.openxmlformats.org/officeDocument/2006/relationships/image" Target="../media/image629.emf"/><Relationship Id="rId172" Type="http://schemas.openxmlformats.org/officeDocument/2006/relationships/customXml" Target="../ink/ink1734.xml"/><Relationship Id="rId193" Type="http://schemas.openxmlformats.org/officeDocument/2006/relationships/image" Target="../media/image11410.emf"/><Relationship Id="rId207" Type="http://schemas.openxmlformats.org/officeDocument/2006/relationships/image" Target="../media/image12110.emf"/><Relationship Id="rId414" Type="http://schemas.openxmlformats.org/officeDocument/2006/relationships/customXml" Target="../ink/ink1812.xml"/><Relationship Id="rId435" Type="http://schemas.openxmlformats.org/officeDocument/2006/relationships/image" Target="../media/image652.emf"/><Relationship Id="rId316" Type="http://schemas.openxmlformats.org/officeDocument/2006/relationships/image" Target="../media/image1750.emf"/><Relationship Id="rId337" Type="http://schemas.openxmlformats.org/officeDocument/2006/relationships/customXml" Target="../ink/ink1773.xml"/><Relationship Id="rId141" Type="http://schemas.openxmlformats.org/officeDocument/2006/relationships/image" Target="../media/image8710.emf"/><Relationship Id="rId358" Type="http://schemas.openxmlformats.org/officeDocument/2006/relationships/customXml" Target="../ink/ink1784.xml"/><Relationship Id="rId379" Type="http://schemas.openxmlformats.org/officeDocument/2006/relationships/image" Target="../media/image624.emf"/><Relationship Id="rId162" Type="http://schemas.openxmlformats.org/officeDocument/2006/relationships/customXml" Target="../ink/ink1729.xml"/><Relationship Id="rId183" Type="http://schemas.openxmlformats.org/officeDocument/2006/relationships/image" Target="../media/image10810.emf"/><Relationship Id="rId218" Type="http://schemas.openxmlformats.org/officeDocument/2006/relationships/customXml" Target="../ink/ink1757.xml"/><Relationship Id="rId390" Type="http://schemas.openxmlformats.org/officeDocument/2006/relationships/customXml" Target="../ink/ink1800.xml"/><Relationship Id="rId404" Type="http://schemas.openxmlformats.org/officeDocument/2006/relationships/customXml" Target="../ink/ink1807.xml"/><Relationship Id="rId425" Type="http://schemas.openxmlformats.org/officeDocument/2006/relationships/image" Target="../media/image647.emf"/><Relationship Id="rId131" Type="http://schemas.openxmlformats.org/officeDocument/2006/relationships/image" Target="../media/image8210.emf"/><Relationship Id="rId327" Type="http://schemas.openxmlformats.org/officeDocument/2006/relationships/customXml" Target="../ink/ink1768.xml"/><Relationship Id="rId348" Type="http://schemas.openxmlformats.org/officeDocument/2006/relationships/image" Target="../media/image1911.emf"/><Relationship Id="rId369" Type="http://schemas.openxmlformats.org/officeDocument/2006/relationships/image" Target="../media/image619.emf"/><Relationship Id="rId152" Type="http://schemas.openxmlformats.org/officeDocument/2006/relationships/customXml" Target="../ink/ink1724.xml"/><Relationship Id="rId173" Type="http://schemas.openxmlformats.org/officeDocument/2006/relationships/image" Target="../media/image10310.emf"/><Relationship Id="rId194" Type="http://schemas.openxmlformats.org/officeDocument/2006/relationships/customXml" Target="../ink/ink1745.xml"/><Relationship Id="rId208" Type="http://schemas.openxmlformats.org/officeDocument/2006/relationships/customXml" Target="../ink/ink1752.xml"/><Relationship Id="rId380" Type="http://schemas.openxmlformats.org/officeDocument/2006/relationships/customXml" Target="../ink/ink1795.xml"/><Relationship Id="rId415" Type="http://schemas.openxmlformats.org/officeDocument/2006/relationships/image" Target="../media/image642.emf"/><Relationship Id="rId436" Type="http://schemas.openxmlformats.org/officeDocument/2006/relationships/customXml" Target="../ink/ink1823.xml"/><Relationship Id="rId317" Type="http://schemas.openxmlformats.org/officeDocument/2006/relationships/customXml" Target="../ink/ink1763.xml"/><Relationship Id="rId338" Type="http://schemas.openxmlformats.org/officeDocument/2006/relationships/image" Target="../media/image1860.emf"/><Relationship Id="rId359" Type="http://schemas.openxmlformats.org/officeDocument/2006/relationships/image" Target="../media/image613.emf"/><Relationship Id="rId142" Type="http://schemas.openxmlformats.org/officeDocument/2006/relationships/customXml" Target="../ink/ink1719.xml"/><Relationship Id="rId163" Type="http://schemas.openxmlformats.org/officeDocument/2006/relationships/image" Target="../media/image9810.emf"/><Relationship Id="rId184" Type="http://schemas.openxmlformats.org/officeDocument/2006/relationships/customXml" Target="../ink/ink1740.xml"/><Relationship Id="rId219" Type="http://schemas.openxmlformats.org/officeDocument/2006/relationships/image" Target="../media/image12710.emf"/><Relationship Id="rId370" Type="http://schemas.openxmlformats.org/officeDocument/2006/relationships/customXml" Target="../ink/ink1790.xml"/><Relationship Id="rId391" Type="http://schemas.openxmlformats.org/officeDocument/2006/relationships/image" Target="../media/image630.emf"/><Relationship Id="rId405" Type="http://schemas.openxmlformats.org/officeDocument/2006/relationships/image" Target="../media/image637.emf"/><Relationship Id="rId426" Type="http://schemas.openxmlformats.org/officeDocument/2006/relationships/customXml" Target="../ink/ink1818.xml"/><Relationship Id="rId137" Type="http://schemas.openxmlformats.org/officeDocument/2006/relationships/image" Target="../media/image8510.emf"/><Relationship Id="rId158" Type="http://schemas.openxmlformats.org/officeDocument/2006/relationships/customXml" Target="../ink/ink1727.xml"/><Relationship Id="rId323" Type="http://schemas.openxmlformats.org/officeDocument/2006/relationships/customXml" Target="../ink/ink1766.xml"/><Relationship Id="rId328" Type="http://schemas.openxmlformats.org/officeDocument/2006/relationships/image" Target="../media/image1811.emf"/><Relationship Id="rId344" Type="http://schemas.openxmlformats.org/officeDocument/2006/relationships/image" Target="../media/image1890.emf"/><Relationship Id="rId349" Type="http://schemas.openxmlformats.org/officeDocument/2006/relationships/customXml" Target="../ink/ink1779.xml"/><Relationship Id="rId132" Type="http://schemas.openxmlformats.org/officeDocument/2006/relationships/customXml" Target="../ink/ink1714.xml"/><Relationship Id="rId153" Type="http://schemas.openxmlformats.org/officeDocument/2006/relationships/image" Target="../media/image9310.emf"/><Relationship Id="rId174" Type="http://schemas.openxmlformats.org/officeDocument/2006/relationships/customXml" Target="../ink/ink1735.xml"/><Relationship Id="rId179" Type="http://schemas.openxmlformats.org/officeDocument/2006/relationships/image" Target="../media/image10610.emf"/><Relationship Id="rId195" Type="http://schemas.openxmlformats.org/officeDocument/2006/relationships/image" Target="../media/image11510.emf"/><Relationship Id="rId209" Type="http://schemas.openxmlformats.org/officeDocument/2006/relationships/image" Target="../media/image12210.emf"/><Relationship Id="rId360" Type="http://schemas.openxmlformats.org/officeDocument/2006/relationships/customXml" Target="../ink/ink1785.xml"/><Relationship Id="rId365" Type="http://schemas.openxmlformats.org/officeDocument/2006/relationships/image" Target="../media/image616.emf"/><Relationship Id="rId381" Type="http://schemas.openxmlformats.org/officeDocument/2006/relationships/image" Target="../media/image625.emf"/><Relationship Id="rId386" Type="http://schemas.openxmlformats.org/officeDocument/2006/relationships/customXml" Target="../ink/ink1798.xml"/><Relationship Id="rId416" Type="http://schemas.openxmlformats.org/officeDocument/2006/relationships/customXml" Target="../ink/ink1813.xml"/><Relationship Id="rId190" Type="http://schemas.openxmlformats.org/officeDocument/2006/relationships/customXml" Target="../ink/ink1743.xml"/><Relationship Id="rId204" Type="http://schemas.openxmlformats.org/officeDocument/2006/relationships/customXml" Target="../ink/ink1750.xml"/><Relationship Id="rId220" Type="http://schemas.openxmlformats.org/officeDocument/2006/relationships/customXml" Target="../ink/ink1758.xml"/><Relationship Id="rId411" Type="http://schemas.openxmlformats.org/officeDocument/2006/relationships/image" Target="../media/image640.emf"/><Relationship Id="rId432" Type="http://schemas.openxmlformats.org/officeDocument/2006/relationships/customXml" Target="../ink/ink1821.xml"/><Relationship Id="rId437" Type="http://schemas.openxmlformats.org/officeDocument/2006/relationships/image" Target="../media/image653.emf"/><Relationship Id="rId127" Type="http://schemas.openxmlformats.org/officeDocument/2006/relationships/image" Target="../media/image8010.emf"/><Relationship Id="rId313" Type="http://schemas.openxmlformats.org/officeDocument/2006/relationships/customXml" Target="../ink/ink1761.xml"/><Relationship Id="rId318" Type="http://schemas.openxmlformats.org/officeDocument/2006/relationships/image" Target="../media/image1760.emf"/><Relationship Id="rId339" Type="http://schemas.openxmlformats.org/officeDocument/2006/relationships/customXml" Target="../ink/ink1774.xml"/><Relationship Id="rId143" Type="http://schemas.openxmlformats.org/officeDocument/2006/relationships/image" Target="../media/image8810.emf"/><Relationship Id="rId148" Type="http://schemas.openxmlformats.org/officeDocument/2006/relationships/customXml" Target="../ink/ink1722.xml"/><Relationship Id="rId164" Type="http://schemas.openxmlformats.org/officeDocument/2006/relationships/customXml" Target="../ink/ink1730.xml"/><Relationship Id="rId169" Type="http://schemas.openxmlformats.org/officeDocument/2006/relationships/image" Target="../media/image10110.emf"/><Relationship Id="rId185" Type="http://schemas.openxmlformats.org/officeDocument/2006/relationships/image" Target="../media/image10910.emf"/><Relationship Id="rId334" Type="http://schemas.openxmlformats.org/officeDocument/2006/relationships/image" Target="../media/image1840.emf"/><Relationship Id="rId350" Type="http://schemas.openxmlformats.org/officeDocument/2006/relationships/image" Target="../media/image609.emf"/><Relationship Id="rId355" Type="http://schemas.openxmlformats.org/officeDocument/2006/relationships/image" Target="../media/image611.emf"/><Relationship Id="rId371" Type="http://schemas.openxmlformats.org/officeDocument/2006/relationships/image" Target="../media/image620.emf"/><Relationship Id="rId376" Type="http://schemas.openxmlformats.org/officeDocument/2006/relationships/customXml" Target="../ink/ink1793.xml"/><Relationship Id="rId397" Type="http://schemas.openxmlformats.org/officeDocument/2006/relationships/image" Target="../media/image633.emf"/><Relationship Id="rId406" Type="http://schemas.openxmlformats.org/officeDocument/2006/relationships/customXml" Target="../ink/ink1808.xml"/><Relationship Id="rId180" Type="http://schemas.openxmlformats.org/officeDocument/2006/relationships/customXml" Target="../ink/ink1738.xml"/><Relationship Id="rId210" Type="http://schemas.openxmlformats.org/officeDocument/2006/relationships/customXml" Target="../ink/ink1753.xml"/><Relationship Id="rId215" Type="http://schemas.openxmlformats.org/officeDocument/2006/relationships/image" Target="../media/image12510.emf"/><Relationship Id="rId392" Type="http://schemas.openxmlformats.org/officeDocument/2006/relationships/customXml" Target="../ink/ink1801.xml"/><Relationship Id="rId401" Type="http://schemas.openxmlformats.org/officeDocument/2006/relationships/image" Target="../media/image635.emf"/><Relationship Id="rId422" Type="http://schemas.openxmlformats.org/officeDocument/2006/relationships/customXml" Target="../ink/ink1816.xml"/><Relationship Id="rId427" Type="http://schemas.openxmlformats.org/officeDocument/2006/relationships/image" Target="../media/image648.emf"/><Relationship Id="rId308" Type="http://schemas.openxmlformats.org/officeDocument/2006/relationships/image" Target="../media/image1711.emf"/><Relationship Id="rId329" Type="http://schemas.openxmlformats.org/officeDocument/2006/relationships/customXml" Target="../ink/ink1769.xml"/><Relationship Id="rId133" Type="http://schemas.openxmlformats.org/officeDocument/2006/relationships/image" Target="../media/image8310.emf"/><Relationship Id="rId154" Type="http://schemas.openxmlformats.org/officeDocument/2006/relationships/customXml" Target="../ink/ink1725.xml"/><Relationship Id="rId175" Type="http://schemas.openxmlformats.org/officeDocument/2006/relationships/image" Target="../media/image10410.emf"/><Relationship Id="rId340" Type="http://schemas.openxmlformats.org/officeDocument/2006/relationships/image" Target="../media/image1870.emf"/><Relationship Id="rId361" Type="http://schemas.openxmlformats.org/officeDocument/2006/relationships/image" Target="../media/image614.emf"/><Relationship Id="rId196" Type="http://schemas.openxmlformats.org/officeDocument/2006/relationships/customXml" Target="../ink/ink1746.xml"/><Relationship Id="rId200" Type="http://schemas.openxmlformats.org/officeDocument/2006/relationships/customXml" Target="../ink/ink1748.xml"/><Relationship Id="rId382" Type="http://schemas.openxmlformats.org/officeDocument/2006/relationships/customXml" Target="../ink/ink1796.xml"/><Relationship Id="rId417" Type="http://schemas.openxmlformats.org/officeDocument/2006/relationships/image" Target="../media/image643.emf"/><Relationship Id="rId438" Type="http://schemas.openxmlformats.org/officeDocument/2006/relationships/customXml" Target="../ink/ink1824.xml"/><Relationship Id="rId319" Type="http://schemas.openxmlformats.org/officeDocument/2006/relationships/customXml" Target="../ink/ink1764.xml"/><Relationship Id="rId144" Type="http://schemas.openxmlformats.org/officeDocument/2006/relationships/customXml" Target="../ink/ink1720.xml"/><Relationship Id="rId330" Type="http://schemas.openxmlformats.org/officeDocument/2006/relationships/image" Target="../media/image1820.emf"/><Relationship Id="rId165" Type="http://schemas.openxmlformats.org/officeDocument/2006/relationships/image" Target="../media/image9910.emf"/><Relationship Id="rId186" Type="http://schemas.openxmlformats.org/officeDocument/2006/relationships/customXml" Target="../ink/ink1741.xml"/><Relationship Id="rId351" Type="http://schemas.openxmlformats.org/officeDocument/2006/relationships/customXml" Target="../ink/ink1780.xml"/><Relationship Id="rId372" Type="http://schemas.openxmlformats.org/officeDocument/2006/relationships/customXml" Target="../ink/ink1791.xml"/><Relationship Id="rId393" Type="http://schemas.openxmlformats.org/officeDocument/2006/relationships/image" Target="../media/image631.emf"/><Relationship Id="rId407" Type="http://schemas.openxmlformats.org/officeDocument/2006/relationships/image" Target="../media/image638.emf"/><Relationship Id="rId428" Type="http://schemas.openxmlformats.org/officeDocument/2006/relationships/customXml" Target="../ink/ink1819.xml"/><Relationship Id="rId211" Type="http://schemas.openxmlformats.org/officeDocument/2006/relationships/image" Target="../media/image12310.emf"/><Relationship Id="rId309" Type="http://schemas.openxmlformats.org/officeDocument/2006/relationships/customXml" Target="../ink/ink1759.xml"/><Relationship Id="rId134" Type="http://schemas.openxmlformats.org/officeDocument/2006/relationships/customXml" Target="../ink/ink1715.xml"/><Relationship Id="rId320" Type="http://schemas.openxmlformats.org/officeDocument/2006/relationships/image" Target="../media/image1770.emf"/><Relationship Id="rId155" Type="http://schemas.openxmlformats.org/officeDocument/2006/relationships/image" Target="../media/image9410.emf"/><Relationship Id="rId176" Type="http://schemas.openxmlformats.org/officeDocument/2006/relationships/customXml" Target="../ink/ink1736.xml"/><Relationship Id="rId197" Type="http://schemas.openxmlformats.org/officeDocument/2006/relationships/image" Target="../media/image11610.emf"/><Relationship Id="rId341" Type="http://schemas.openxmlformats.org/officeDocument/2006/relationships/customXml" Target="../ink/ink1775.xml"/><Relationship Id="rId362" Type="http://schemas.openxmlformats.org/officeDocument/2006/relationships/customXml" Target="../ink/ink1786.xml"/><Relationship Id="rId383" Type="http://schemas.openxmlformats.org/officeDocument/2006/relationships/image" Target="../media/image626.emf"/><Relationship Id="rId418" Type="http://schemas.openxmlformats.org/officeDocument/2006/relationships/customXml" Target="../ink/ink1814.xml"/><Relationship Id="rId439" Type="http://schemas.openxmlformats.org/officeDocument/2006/relationships/image" Target="../media/image654.emf"/><Relationship Id="rId201" Type="http://schemas.openxmlformats.org/officeDocument/2006/relationships/image" Target="../media/image11810.emf"/><Relationship Id="rId310" Type="http://schemas.openxmlformats.org/officeDocument/2006/relationships/image" Target="../media/image1720.emf"/><Relationship Id="rId70" Type="http://schemas.openxmlformats.org/officeDocument/2006/relationships/image" Target="../media/image11210.emf"/><Relationship Id="rId145" Type="http://schemas.openxmlformats.org/officeDocument/2006/relationships/image" Target="../media/image8910.emf"/><Relationship Id="rId166" Type="http://schemas.openxmlformats.org/officeDocument/2006/relationships/customXml" Target="../ink/ink1731.xml"/><Relationship Id="rId187" Type="http://schemas.openxmlformats.org/officeDocument/2006/relationships/image" Target="../media/image11010.emf"/><Relationship Id="rId331" Type="http://schemas.openxmlformats.org/officeDocument/2006/relationships/customXml" Target="../ink/ink1770.xml"/><Relationship Id="rId352" Type="http://schemas.openxmlformats.org/officeDocument/2006/relationships/customXml" Target="../ink/ink1781.xml"/><Relationship Id="rId373" Type="http://schemas.openxmlformats.org/officeDocument/2006/relationships/image" Target="../media/image621.emf"/><Relationship Id="rId394" Type="http://schemas.openxmlformats.org/officeDocument/2006/relationships/customXml" Target="../ink/ink1802.xml"/><Relationship Id="rId408" Type="http://schemas.openxmlformats.org/officeDocument/2006/relationships/customXml" Target="../ink/ink1809.xml"/><Relationship Id="rId429" Type="http://schemas.openxmlformats.org/officeDocument/2006/relationships/image" Target="../media/image649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754.xml"/><Relationship Id="rId135" Type="http://schemas.openxmlformats.org/officeDocument/2006/relationships/image" Target="../media/image8410.emf"/><Relationship Id="rId156" Type="http://schemas.openxmlformats.org/officeDocument/2006/relationships/customXml" Target="../ink/ink1726.xml"/><Relationship Id="rId177" Type="http://schemas.openxmlformats.org/officeDocument/2006/relationships/image" Target="../media/image10510.emf"/><Relationship Id="rId198" Type="http://schemas.openxmlformats.org/officeDocument/2006/relationships/customXml" Target="../ink/ink1747.xml"/><Relationship Id="rId321" Type="http://schemas.openxmlformats.org/officeDocument/2006/relationships/customXml" Target="../ink/ink1765.xml"/><Relationship Id="rId342" Type="http://schemas.openxmlformats.org/officeDocument/2006/relationships/image" Target="../media/image1880.emf"/><Relationship Id="rId363" Type="http://schemas.openxmlformats.org/officeDocument/2006/relationships/image" Target="../media/image615.emf"/><Relationship Id="rId384" Type="http://schemas.openxmlformats.org/officeDocument/2006/relationships/customXml" Target="../ink/ink1797.xml"/><Relationship Id="rId419" Type="http://schemas.openxmlformats.org/officeDocument/2006/relationships/image" Target="../media/image644.emf"/><Relationship Id="rId202" Type="http://schemas.openxmlformats.org/officeDocument/2006/relationships/customXml" Target="../ink/ink1749.xml"/><Relationship Id="rId430" Type="http://schemas.openxmlformats.org/officeDocument/2006/relationships/customXml" Target="../ink/ink1820.xml"/><Relationship Id="rId146" Type="http://schemas.openxmlformats.org/officeDocument/2006/relationships/customXml" Target="../ink/ink1721.xml"/><Relationship Id="rId167" Type="http://schemas.openxmlformats.org/officeDocument/2006/relationships/image" Target="../media/image10010.emf"/><Relationship Id="rId188" Type="http://schemas.openxmlformats.org/officeDocument/2006/relationships/customXml" Target="../ink/ink1742.xml"/><Relationship Id="rId311" Type="http://schemas.openxmlformats.org/officeDocument/2006/relationships/customXml" Target="../ink/ink1760.xml"/><Relationship Id="rId332" Type="http://schemas.openxmlformats.org/officeDocument/2006/relationships/image" Target="../media/image1830.emf"/><Relationship Id="rId353" Type="http://schemas.openxmlformats.org/officeDocument/2006/relationships/image" Target="../media/image610.emf"/><Relationship Id="rId374" Type="http://schemas.openxmlformats.org/officeDocument/2006/relationships/customXml" Target="../ink/ink1792.xml"/><Relationship Id="rId395" Type="http://schemas.openxmlformats.org/officeDocument/2006/relationships/image" Target="../media/image632.emf"/><Relationship Id="rId409" Type="http://schemas.openxmlformats.org/officeDocument/2006/relationships/image" Target="../media/image639.emf"/><Relationship Id="rId71" Type="http://schemas.openxmlformats.org/officeDocument/2006/relationships/image" Target="../media/image4.png"/><Relationship Id="rId213" Type="http://schemas.openxmlformats.org/officeDocument/2006/relationships/image" Target="../media/image12410.emf"/><Relationship Id="rId420" Type="http://schemas.openxmlformats.org/officeDocument/2006/relationships/customXml" Target="../ink/ink1815.xml"/><Relationship Id="rId2" Type="http://schemas.openxmlformats.org/officeDocument/2006/relationships/notesSlide" Target="../notesSlides/notesSlide4.xml"/><Relationship Id="rId136" Type="http://schemas.openxmlformats.org/officeDocument/2006/relationships/customXml" Target="../ink/ink1716.xml"/><Relationship Id="rId157" Type="http://schemas.openxmlformats.org/officeDocument/2006/relationships/image" Target="../media/image9510.emf"/><Relationship Id="rId178" Type="http://schemas.openxmlformats.org/officeDocument/2006/relationships/customXml" Target="../ink/ink1737.xml"/><Relationship Id="rId322" Type="http://schemas.openxmlformats.org/officeDocument/2006/relationships/image" Target="../media/image1780.emf"/><Relationship Id="rId343" Type="http://schemas.openxmlformats.org/officeDocument/2006/relationships/customXml" Target="../ink/ink1776.xml"/><Relationship Id="rId364" Type="http://schemas.openxmlformats.org/officeDocument/2006/relationships/customXml" Target="../ink/ink1787.xml"/><Relationship Id="rId199" Type="http://schemas.openxmlformats.org/officeDocument/2006/relationships/image" Target="../media/image11710.emf"/><Relationship Id="rId203" Type="http://schemas.openxmlformats.org/officeDocument/2006/relationships/image" Target="../media/image11910.emf"/><Relationship Id="rId385" Type="http://schemas.openxmlformats.org/officeDocument/2006/relationships/image" Target="../media/image627.emf"/><Relationship Id="rId410" Type="http://schemas.openxmlformats.org/officeDocument/2006/relationships/customXml" Target="../ink/ink1810.xml"/><Relationship Id="rId431" Type="http://schemas.openxmlformats.org/officeDocument/2006/relationships/image" Target="../media/image650.emf"/><Relationship Id="rId147" Type="http://schemas.openxmlformats.org/officeDocument/2006/relationships/image" Target="../media/image9010.emf"/><Relationship Id="rId168" Type="http://schemas.openxmlformats.org/officeDocument/2006/relationships/customXml" Target="../ink/ink1732.xml"/><Relationship Id="rId312" Type="http://schemas.openxmlformats.org/officeDocument/2006/relationships/image" Target="../media/image1730.emf"/><Relationship Id="rId333" Type="http://schemas.openxmlformats.org/officeDocument/2006/relationships/customXml" Target="../ink/ink1771.xml"/><Relationship Id="rId354" Type="http://schemas.openxmlformats.org/officeDocument/2006/relationships/customXml" Target="../ink/ink1782.xml"/><Relationship Id="rId72" Type="http://schemas.openxmlformats.org/officeDocument/2006/relationships/customXml" Target="../ink/ink1711.xml"/><Relationship Id="rId189" Type="http://schemas.openxmlformats.org/officeDocument/2006/relationships/image" Target="../media/image11110.emf"/><Relationship Id="rId375" Type="http://schemas.openxmlformats.org/officeDocument/2006/relationships/image" Target="../media/image622.emf"/><Relationship Id="rId396" Type="http://schemas.openxmlformats.org/officeDocument/2006/relationships/customXml" Target="../ink/ink1803.xml"/><Relationship Id="rId3" Type="http://schemas.openxmlformats.org/officeDocument/2006/relationships/customXml" Target="../ink/ink1710.xml"/><Relationship Id="rId214" Type="http://schemas.openxmlformats.org/officeDocument/2006/relationships/customXml" Target="../ink/ink1755.xml"/><Relationship Id="rId400" Type="http://schemas.openxmlformats.org/officeDocument/2006/relationships/customXml" Target="../ink/ink1805.xml"/><Relationship Id="rId421" Type="http://schemas.openxmlformats.org/officeDocument/2006/relationships/image" Target="../media/image645.emf"/></Relationships>
</file>

<file path=ppt/slides/_rels/slide25.xml.rels><?xml version="1.0" encoding="UTF-8" standalone="yes"?>
<Relationships xmlns="http://schemas.openxmlformats.org/package/2006/relationships"><Relationship Id="rId138" Type="http://schemas.openxmlformats.org/officeDocument/2006/relationships/customXml" Target="../ink/ink1832.xml"/><Relationship Id="rId159" Type="http://schemas.openxmlformats.org/officeDocument/2006/relationships/image" Target="../media/image9610.emf"/><Relationship Id="rId324" Type="http://schemas.openxmlformats.org/officeDocument/2006/relationships/image" Target="../media/image1790.emf"/><Relationship Id="rId345" Type="http://schemas.openxmlformats.org/officeDocument/2006/relationships/customXml" Target="../ink/ink1892.xml"/><Relationship Id="rId366" Type="http://schemas.openxmlformats.org/officeDocument/2006/relationships/customXml" Target="../ink/ink1903.xml"/><Relationship Id="rId387" Type="http://schemas.openxmlformats.org/officeDocument/2006/relationships/image" Target="../media/image628.emf"/><Relationship Id="rId170" Type="http://schemas.openxmlformats.org/officeDocument/2006/relationships/customXml" Target="../ink/ink1848.xml"/><Relationship Id="rId191" Type="http://schemas.openxmlformats.org/officeDocument/2006/relationships/image" Target="../media/image11310.emf"/><Relationship Id="rId205" Type="http://schemas.openxmlformats.org/officeDocument/2006/relationships/image" Target="../media/image12010.emf"/><Relationship Id="rId412" Type="http://schemas.openxmlformats.org/officeDocument/2006/relationships/customXml" Target="../ink/ink1926.xml"/><Relationship Id="rId433" Type="http://schemas.openxmlformats.org/officeDocument/2006/relationships/image" Target="../media/image658.emf"/><Relationship Id="rId128" Type="http://schemas.openxmlformats.org/officeDocument/2006/relationships/customXml" Target="../ink/ink1827.xml"/><Relationship Id="rId149" Type="http://schemas.openxmlformats.org/officeDocument/2006/relationships/image" Target="../media/image9110.emf"/><Relationship Id="rId314" Type="http://schemas.openxmlformats.org/officeDocument/2006/relationships/image" Target="../media/image1740.emf"/><Relationship Id="rId335" Type="http://schemas.openxmlformats.org/officeDocument/2006/relationships/customXml" Target="../ink/ink1887.xml"/><Relationship Id="rId356" Type="http://schemas.openxmlformats.org/officeDocument/2006/relationships/customXml" Target="../ink/ink1898.xml"/><Relationship Id="rId377" Type="http://schemas.openxmlformats.org/officeDocument/2006/relationships/image" Target="../media/image623.emf"/><Relationship Id="rId398" Type="http://schemas.openxmlformats.org/officeDocument/2006/relationships/customXml" Target="../ink/ink1919.xml"/><Relationship Id="rId160" Type="http://schemas.openxmlformats.org/officeDocument/2006/relationships/customXml" Target="../ink/ink1843.xml"/><Relationship Id="rId181" Type="http://schemas.openxmlformats.org/officeDocument/2006/relationships/image" Target="../media/image10710.emf"/><Relationship Id="rId216" Type="http://schemas.openxmlformats.org/officeDocument/2006/relationships/customXml" Target="../ink/ink1871.xml"/><Relationship Id="rId402" Type="http://schemas.openxmlformats.org/officeDocument/2006/relationships/customXml" Target="../ink/ink1921.xml"/><Relationship Id="rId423" Type="http://schemas.openxmlformats.org/officeDocument/2006/relationships/image" Target="../media/image653.emf"/><Relationship Id="rId139" Type="http://schemas.openxmlformats.org/officeDocument/2006/relationships/image" Target="../media/image8610.emf"/><Relationship Id="rId325" Type="http://schemas.openxmlformats.org/officeDocument/2006/relationships/customXml" Target="../ink/ink1882.xml"/><Relationship Id="rId346" Type="http://schemas.openxmlformats.org/officeDocument/2006/relationships/image" Target="../media/image1900.emf"/><Relationship Id="rId367" Type="http://schemas.openxmlformats.org/officeDocument/2006/relationships/image" Target="../media/image617.emf"/><Relationship Id="rId388" Type="http://schemas.openxmlformats.org/officeDocument/2006/relationships/customXml" Target="../ink/ink1914.xml"/><Relationship Id="rId150" Type="http://schemas.openxmlformats.org/officeDocument/2006/relationships/customXml" Target="../ink/ink1838.xml"/><Relationship Id="rId171" Type="http://schemas.openxmlformats.org/officeDocument/2006/relationships/image" Target="../media/image10210.emf"/><Relationship Id="rId192" Type="http://schemas.openxmlformats.org/officeDocument/2006/relationships/customXml" Target="../ink/ink1859.xml"/><Relationship Id="rId206" Type="http://schemas.openxmlformats.org/officeDocument/2006/relationships/customXml" Target="../ink/ink1866.xml"/><Relationship Id="rId413" Type="http://schemas.openxmlformats.org/officeDocument/2006/relationships/image" Target="../media/image641.emf"/><Relationship Id="rId434" Type="http://schemas.openxmlformats.org/officeDocument/2006/relationships/customXml" Target="../ink/ink1937.xml"/><Relationship Id="rId129" Type="http://schemas.openxmlformats.org/officeDocument/2006/relationships/image" Target="../media/image8110.emf"/><Relationship Id="rId315" Type="http://schemas.openxmlformats.org/officeDocument/2006/relationships/customXml" Target="../ink/ink1877.xml"/><Relationship Id="rId336" Type="http://schemas.openxmlformats.org/officeDocument/2006/relationships/image" Target="../media/image1850.emf"/><Relationship Id="rId357" Type="http://schemas.openxmlformats.org/officeDocument/2006/relationships/image" Target="../media/image612.emf"/><Relationship Id="rId140" Type="http://schemas.openxmlformats.org/officeDocument/2006/relationships/customXml" Target="../ink/ink1833.xml"/><Relationship Id="rId161" Type="http://schemas.openxmlformats.org/officeDocument/2006/relationships/image" Target="../media/image9710.emf"/><Relationship Id="rId182" Type="http://schemas.openxmlformats.org/officeDocument/2006/relationships/customXml" Target="../ink/ink1854.xml"/><Relationship Id="rId217" Type="http://schemas.openxmlformats.org/officeDocument/2006/relationships/image" Target="../media/image12610.emf"/><Relationship Id="rId378" Type="http://schemas.openxmlformats.org/officeDocument/2006/relationships/customXml" Target="../ink/ink1909.xml"/><Relationship Id="rId399" Type="http://schemas.openxmlformats.org/officeDocument/2006/relationships/image" Target="../media/image634.emf"/><Relationship Id="rId403" Type="http://schemas.openxmlformats.org/officeDocument/2006/relationships/image" Target="../media/image636.emf"/><Relationship Id="rId424" Type="http://schemas.openxmlformats.org/officeDocument/2006/relationships/customXml" Target="../ink/ink1932.xml"/><Relationship Id="rId326" Type="http://schemas.openxmlformats.org/officeDocument/2006/relationships/image" Target="../media/image1800.emf"/><Relationship Id="rId347" Type="http://schemas.openxmlformats.org/officeDocument/2006/relationships/customXml" Target="../ink/ink1893.xml"/><Relationship Id="rId130" Type="http://schemas.openxmlformats.org/officeDocument/2006/relationships/customXml" Target="../ink/ink1828.xml"/><Relationship Id="rId151" Type="http://schemas.openxmlformats.org/officeDocument/2006/relationships/image" Target="../media/image9210.emf"/><Relationship Id="rId368" Type="http://schemas.openxmlformats.org/officeDocument/2006/relationships/customXml" Target="../ink/ink1904.xml"/><Relationship Id="rId389" Type="http://schemas.openxmlformats.org/officeDocument/2006/relationships/image" Target="../media/image629.emf"/><Relationship Id="rId172" Type="http://schemas.openxmlformats.org/officeDocument/2006/relationships/customXml" Target="../ink/ink1849.xml"/><Relationship Id="rId193" Type="http://schemas.openxmlformats.org/officeDocument/2006/relationships/image" Target="../media/image11410.emf"/><Relationship Id="rId207" Type="http://schemas.openxmlformats.org/officeDocument/2006/relationships/image" Target="../media/image12110.emf"/><Relationship Id="rId414" Type="http://schemas.openxmlformats.org/officeDocument/2006/relationships/customXml" Target="../ink/ink1927.xml"/><Relationship Id="rId435" Type="http://schemas.openxmlformats.org/officeDocument/2006/relationships/image" Target="../media/image659.emf"/><Relationship Id="rId316" Type="http://schemas.openxmlformats.org/officeDocument/2006/relationships/image" Target="../media/image1750.emf"/><Relationship Id="rId337" Type="http://schemas.openxmlformats.org/officeDocument/2006/relationships/customXml" Target="../ink/ink1888.xml"/><Relationship Id="rId141" Type="http://schemas.openxmlformats.org/officeDocument/2006/relationships/image" Target="../media/image8710.emf"/><Relationship Id="rId358" Type="http://schemas.openxmlformats.org/officeDocument/2006/relationships/customXml" Target="../ink/ink1899.xml"/><Relationship Id="rId379" Type="http://schemas.openxmlformats.org/officeDocument/2006/relationships/image" Target="../media/image624.emf"/><Relationship Id="rId162" Type="http://schemas.openxmlformats.org/officeDocument/2006/relationships/customXml" Target="../ink/ink1844.xml"/><Relationship Id="rId183" Type="http://schemas.openxmlformats.org/officeDocument/2006/relationships/image" Target="../media/image10810.emf"/><Relationship Id="rId218" Type="http://schemas.openxmlformats.org/officeDocument/2006/relationships/customXml" Target="../ink/ink1872.xml"/><Relationship Id="rId390" Type="http://schemas.openxmlformats.org/officeDocument/2006/relationships/customXml" Target="../ink/ink1915.xml"/><Relationship Id="rId404" Type="http://schemas.openxmlformats.org/officeDocument/2006/relationships/customXml" Target="../ink/ink1922.xml"/><Relationship Id="rId425" Type="http://schemas.openxmlformats.org/officeDocument/2006/relationships/image" Target="../media/image654.emf"/><Relationship Id="rId131" Type="http://schemas.openxmlformats.org/officeDocument/2006/relationships/image" Target="../media/image8210.emf"/><Relationship Id="rId327" Type="http://schemas.openxmlformats.org/officeDocument/2006/relationships/customXml" Target="../ink/ink1883.xml"/><Relationship Id="rId348" Type="http://schemas.openxmlformats.org/officeDocument/2006/relationships/image" Target="../media/image1911.emf"/><Relationship Id="rId369" Type="http://schemas.openxmlformats.org/officeDocument/2006/relationships/image" Target="../media/image619.emf"/><Relationship Id="rId152" Type="http://schemas.openxmlformats.org/officeDocument/2006/relationships/customXml" Target="../ink/ink1839.xml"/><Relationship Id="rId173" Type="http://schemas.openxmlformats.org/officeDocument/2006/relationships/image" Target="../media/image10310.emf"/><Relationship Id="rId194" Type="http://schemas.openxmlformats.org/officeDocument/2006/relationships/customXml" Target="../ink/ink1860.xml"/><Relationship Id="rId208" Type="http://schemas.openxmlformats.org/officeDocument/2006/relationships/customXml" Target="../ink/ink1867.xml"/><Relationship Id="rId380" Type="http://schemas.openxmlformats.org/officeDocument/2006/relationships/customXml" Target="../ink/ink1910.xml"/><Relationship Id="rId415" Type="http://schemas.openxmlformats.org/officeDocument/2006/relationships/image" Target="../media/image642.emf"/><Relationship Id="rId317" Type="http://schemas.openxmlformats.org/officeDocument/2006/relationships/customXml" Target="../ink/ink1878.xml"/><Relationship Id="rId338" Type="http://schemas.openxmlformats.org/officeDocument/2006/relationships/image" Target="../media/image1860.emf"/><Relationship Id="rId359" Type="http://schemas.openxmlformats.org/officeDocument/2006/relationships/image" Target="../media/image613.emf"/><Relationship Id="rId142" Type="http://schemas.openxmlformats.org/officeDocument/2006/relationships/customXml" Target="../ink/ink1834.xml"/><Relationship Id="rId163" Type="http://schemas.openxmlformats.org/officeDocument/2006/relationships/image" Target="../media/image9810.emf"/><Relationship Id="rId184" Type="http://schemas.openxmlformats.org/officeDocument/2006/relationships/customXml" Target="../ink/ink1855.xml"/><Relationship Id="rId219" Type="http://schemas.openxmlformats.org/officeDocument/2006/relationships/image" Target="../media/image12710.emf"/><Relationship Id="rId370" Type="http://schemas.openxmlformats.org/officeDocument/2006/relationships/customXml" Target="../ink/ink1905.xml"/><Relationship Id="rId391" Type="http://schemas.openxmlformats.org/officeDocument/2006/relationships/image" Target="../media/image630.emf"/><Relationship Id="rId405" Type="http://schemas.openxmlformats.org/officeDocument/2006/relationships/image" Target="../media/image637.emf"/><Relationship Id="rId426" Type="http://schemas.openxmlformats.org/officeDocument/2006/relationships/customXml" Target="../ink/ink1933.xml"/><Relationship Id="rId3" Type="http://schemas.openxmlformats.org/officeDocument/2006/relationships/customXml" Target="../ink/ink1825.xml"/><Relationship Id="rId214" Type="http://schemas.openxmlformats.org/officeDocument/2006/relationships/customXml" Target="../ink/ink1870.xml"/><Relationship Id="rId400" Type="http://schemas.openxmlformats.org/officeDocument/2006/relationships/customXml" Target="../ink/ink1920.xml"/><Relationship Id="rId421" Type="http://schemas.openxmlformats.org/officeDocument/2006/relationships/image" Target="../media/image645.emf"/><Relationship Id="rId137" Type="http://schemas.openxmlformats.org/officeDocument/2006/relationships/image" Target="../media/image8510.emf"/><Relationship Id="rId158" Type="http://schemas.openxmlformats.org/officeDocument/2006/relationships/customXml" Target="../ink/ink1842.xml"/><Relationship Id="rId323" Type="http://schemas.openxmlformats.org/officeDocument/2006/relationships/customXml" Target="../ink/ink1881.xml"/><Relationship Id="rId328" Type="http://schemas.openxmlformats.org/officeDocument/2006/relationships/image" Target="../media/image1811.emf"/><Relationship Id="rId344" Type="http://schemas.openxmlformats.org/officeDocument/2006/relationships/image" Target="../media/image1890.emf"/><Relationship Id="rId349" Type="http://schemas.openxmlformats.org/officeDocument/2006/relationships/customXml" Target="../ink/ink1894.xml"/><Relationship Id="rId132" Type="http://schemas.openxmlformats.org/officeDocument/2006/relationships/customXml" Target="../ink/ink1829.xml"/><Relationship Id="rId153" Type="http://schemas.openxmlformats.org/officeDocument/2006/relationships/image" Target="../media/image9310.emf"/><Relationship Id="rId174" Type="http://schemas.openxmlformats.org/officeDocument/2006/relationships/customXml" Target="../ink/ink1850.xml"/><Relationship Id="rId179" Type="http://schemas.openxmlformats.org/officeDocument/2006/relationships/image" Target="../media/image10610.emf"/><Relationship Id="rId195" Type="http://schemas.openxmlformats.org/officeDocument/2006/relationships/image" Target="../media/image11510.emf"/><Relationship Id="rId209" Type="http://schemas.openxmlformats.org/officeDocument/2006/relationships/image" Target="../media/image12210.emf"/><Relationship Id="rId360" Type="http://schemas.openxmlformats.org/officeDocument/2006/relationships/customXml" Target="../ink/ink1900.xml"/><Relationship Id="rId365" Type="http://schemas.openxmlformats.org/officeDocument/2006/relationships/image" Target="../media/image616.emf"/><Relationship Id="rId381" Type="http://schemas.openxmlformats.org/officeDocument/2006/relationships/image" Target="../media/image625.emf"/><Relationship Id="rId386" Type="http://schemas.openxmlformats.org/officeDocument/2006/relationships/customXml" Target="../ink/ink1913.xml"/><Relationship Id="rId416" Type="http://schemas.openxmlformats.org/officeDocument/2006/relationships/customXml" Target="../ink/ink1928.xml"/><Relationship Id="rId190" Type="http://schemas.openxmlformats.org/officeDocument/2006/relationships/customXml" Target="../ink/ink1858.xml"/><Relationship Id="rId204" Type="http://schemas.openxmlformats.org/officeDocument/2006/relationships/customXml" Target="../ink/ink1865.xml"/><Relationship Id="rId220" Type="http://schemas.openxmlformats.org/officeDocument/2006/relationships/customXml" Target="../ink/ink1873.xml"/><Relationship Id="rId411" Type="http://schemas.openxmlformats.org/officeDocument/2006/relationships/image" Target="../media/image640.emf"/><Relationship Id="rId432" Type="http://schemas.openxmlformats.org/officeDocument/2006/relationships/customXml" Target="../ink/ink1936.xml"/><Relationship Id="rId127" Type="http://schemas.openxmlformats.org/officeDocument/2006/relationships/image" Target="../media/image8010.emf"/><Relationship Id="rId313" Type="http://schemas.openxmlformats.org/officeDocument/2006/relationships/customXml" Target="../ink/ink1876.xml"/><Relationship Id="rId318" Type="http://schemas.openxmlformats.org/officeDocument/2006/relationships/image" Target="../media/image1760.emf"/><Relationship Id="rId339" Type="http://schemas.openxmlformats.org/officeDocument/2006/relationships/customXml" Target="../ink/ink1889.xml"/><Relationship Id="rId143" Type="http://schemas.openxmlformats.org/officeDocument/2006/relationships/image" Target="../media/image8810.emf"/><Relationship Id="rId148" Type="http://schemas.openxmlformats.org/officeDocument/2006/relationships/customXml" Target="../ink/ink1837.xml"/><Relationship Id="rId164" Type="http://schemas.openxmlformats.org/officeDocument/2006/relationships/customXml" Target="../ink/ink1845.xml"/><Relationship Id="rId169" Type="http://schemas.openxmlformats.org/officeDocument/2006/relationships/image" Target="../media/image10110.emf"/><Relationship Id="rId185" Type="http://schemas.openxmlformats.org/officeDocument/2006/relationships/image" Target="../media/image10910.emf"/><Relationship Id="rId334" Type="http://schemas.openxmlformats.org/officeDocument/2006/relationships/image" Target="../media/image1840.emf"/><Relationship Id="rId350" Type="http://schemas.openxmlformats.org/officeDocument/2006/relationships/image" Target="../media/image609.emf"/><Relationship Id="rId355" Type="http://schemas.openxmlformats.org/officeDocument/2006/relationships/image" Target="../media/image611.emf"/><Relationship Id="rId371" Type="http://schemas.openxmlformats.org/officeDocument/2006/relationships/image" Target="../media/image620.emf"/><Relationship Id="rId376" Type="http://schemas.openxmlformats.org/officeDocument/2006/relationships/customXml" Target="../ink/ink1908.xml"/><Relationship Id="rId397" Type="http://schemas.openxmlformats.org/officeDocument/2006/relationships/image" Target="../media/image633.emf"/><Relationship Id="rId406" Type="http://schemas.openxmlformats.org/officeDocument/2006/relationships/customXml" Target="../ink/ink1923.xml"/><Relationship Id="rId180" Type="http://schemas.openxmlformats.org/officeDocument/2006/relationships/customXml" Target="../ink/ink1853.xml"/><Relationship Id="rId210" Type="http://schemas.openxmlformats.org/officeDocument/2006/relationships/customXml" Target="../ink/ink1868.xml"/><Relationship Id="rId215" Type="http://schemas.openxmlformats.org/officeDocument/2006/relationships/image" Target="../media/image12510.emf"/><Relationship Id="rId392" Type="http://schemas.openxmlformats.org/officeDocument/2006/relationships/customXml" Target="../ink/ink1916.xml"/><Relationship Id="rId401" Type="http://schemas.openxmlformats.org/officeDocument/2006/relationships/image" Target="../media/image635.emf"/><Relationship Id="rId422" Type="http://schemas.openxmlformats.org/officeDocument/2006/relationships/customXml" Target="../ink/ink1931.xml"/><Relationship Id="rId427" Type="http://schemas.openxmlformats.org/officeDocument/2006/relationships/image" Target="../media/image655.emf"/><Relationship Id="rId308" Type="http://schemas.openxmlformats.org/officeDocument/2006/relationships/image" Target="../media/image1711.emf"/><Relationship Id="rId329" Type="http://schemas.openxmlformats.org/officeDocument/2006/relationships/customXml" Target="../ink/ink1884.xml"/><Relationship Id="rId133" Type="http://schemas.openxmlformats.org/officeDocument/2006/relationships/image" Target="../media/image8310.emf"/><Relationship Id="rId154" Type="http://schemas.openxmlformats.org/officeDocument/2006/relationships/customXml" Target="../ink/ink1840.xml"/><Relationship Id="rId175" Type="http://schemas.openxmlformats.org/officeDocument/2006/relationships/image" Target="../media/image10410.emf"/><Relationship Id="rId340" Type="http://schemas.openxmlformats.org/officeDocument/2006/relationships/image" Target="../media/image1870.emf"/><Relationship Id="rId361" Type="http://schemas.openxmlformats.org/officeDocument/2006/relationships/image" Target="../media/image614.emf"/><Relationship Id="rId196" Type="http://schemas.openxmlformats.org/officeDocument/2006/relationships/customXml" Target="../ink/ink1861.xml"/><Relationship Id="rId200" Type="http://schemas.openxmlformats.org/officeDocument/2006/relationships/customXml" Target="../ink/ink1863.xml"/><Relationship Id="rId382" Type="http://schemas.openxmlformats.org/officeDocument/2006/relationships/customXml" Target="../ink/ink1911.xml"/><Relationship Id="rId417" Type="http://schemas.openxmlformats.org/officeDocument/2006/relationships/image" Target="../media/image643.emf"/><Relationship Id="rId319" Type="http://schemas.openxmlformats.org/officeDocument/2006/relationships/customXml" Target="../ink/ink1879.xml"/><Relationship Id="rId144" Type="http://schemas.openxmlformats.org/officeDocument/2006/relationships/customXml" Target="../ink/ink1835.xml"/><Relationship Id="rId330" Type="http://schemas.openxmlformats.org/officeDocument/2006/relationships/image" Target="../media/image1820.emf"/><Relationship Id="rId165" Type="http://schemas.openxmlformats.org/officeDocument/2006/relationships/image" Target="../media/image9910.emf"/><Relationship Id="rId186" Type="http://schemas.openxmlformats.org/officeDocument/2006/relationships/customXml" Target="../ink/ink1856.xml"/><Relationship Id="rId351" Type="http://schemas.openxmlformats.org/officeDocument/2006/relationships/customXml" Target="../ink/ink1895.xml"/><Relationship Id="rId372" Type="http://schemas.openxmlformats.org/officeDocument/2006/relationships/customXml" Target="../ink/ink1906.xml"/><Relationship Id="rId393" Type="http://schemas.openxmlformats.org/officeDocument/2006/relationships/image" Target="../media/image631.emf"/><Relationship Id="rId407" Type="http://schemas.openxmlformats.org/officeDocument/2006/relationships/image" Target="../media/image638.emf"/><Relationship Id="rId428" Type="http://schemas.openxmlformats.org/officeDocument/2006/relationships/customXml" Target="../ink/ink1934.xml"/><Relationship Id="rId211" Type="http://schemas.openxmlformats.org/officeDocument/2006/relationships/image" Target="../media/image12310.emf"/><Relationship Id="rId309" Type="http://schemas.openxmlformats.org/officeDocument/2006/relationships/customXml" Target="../ink/ink1874.xml"/><Relationship Id="rId134" Type="http://schemas.openxmlformats.org/officeDocument/2006/relationships/customXml" Target="../ink/ink1830.xml"/><Relationship Id="rId320" Type="http://schemas.openxmlformats.org/officeDocument/2006/relationships/image" Target="../media/image1770.emf"/><Relationship Id="rId155" Type="http://schemas.openxmlformats.org/officeDocument/2006/relationships/image" Target="../media/image9410.emf"/><Relationship Id="rId176" Type="http://schemas.openxmlformats.org/officeDocument/2006/relationships/customXml" Target="../ink/ink1851.xml"/><Relationship Id="rId197" Type="http://schemas.openxmlformats.org/officeDocument/2006/relationships/image" Target="../media/image11610.emf"/><Relationship Id="rId341" Type="http://schemas.openxmlformats.org/officeDocument/2006/relationships/customXml" Target="../ink/ink1890.xml"/><Relationship Id="rId362" Type="http://schemas.openxmlformats.org/officeDocument/2006/relationships/customXml" Target="../ink/ink1901.xml"/><Relationship Id="rId383" Type="http://schemas.openxmlformats.org/officeDocument/2006/relationships/image" Target="../media/image626.emf"/><Relationship Id="rId418" Type="http://schemas.openxmlformats.org/officeDocument/2006/relationships/customXml" Target="../ink/ink1929.xml"/><Relationship Id="rId201" Type="http://schemas.openxmlformats.org/officeDocument/2006/relationships/image" Target="../media/image11810.emf"/><Relationship Id="rId310" Type="http://schemas.openxmlformats.org/officeDocument/2006/relationships/image" Target="../media/image1720.emf"/><Relationship Id="rId70" Type="http://schemas.openxmlformats.org/officeDocument/2006/relationships/image" Target="../media/image11210.emf"/><Relationship Id="rId145" Type="http://schemas.openxmlformats.org/officeDocument/2006/relationships/image" Target="../media/image8910.emf"/><Relationship Id="rId166" Type="http://schemas.openxmlformats.org/officeDocument/2006/relationships/customXml" Target="../ink/ink1846.xml"/><Relationship Id="rId187" Type="http://schemas.openxmlformats.org/officeDocument/2006/relationships/image" Target="../media/image11010.emf"/><Relationship Id="rId331" Type="http://schemas.openxmlformats.org/officeDocument/2006/relationships/customXml" Target="../ink/ink1885.xml"/><Relationship Id="rId352" Type="http://schemas.openxmlformats.org/officeDocument/2006/relationships/customXml" Target="../ink/ink1896.xml"/><Relationship Id="rId373" Type="http://schemas.openxmlformats.org/officeDocument/2006/relationships/image" Target="../media/image621.emf"/><Relationship Id="rId394" Type="http://schemas.openxmlformats.org/officeDocument/2006/relationships/customXml" Target="../ink/ink1917.xml"/><Relationship Id="rId408" Type="http://schemas.openxmlformats.org/officeDocument/2006/relationships/customXml" Target="../ink/ink1924.xml"/><Relationship Id="rId429" Type="http://schemas.openxmlformats.org/officeDocument/2006/relationships/image" Target="../media/image656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869.xml"/><Relationship Id="rId135" Type="http://schemas.openxmlformats.org/officeDocument/2006/relationships/image" Target="../media/image8410.emf"/><Relationship Id="rId156" Type="http://schemas.openxmlformats.org/officeDocument/2006/relationships/customXml" Target="../ink/ink1841.xml"/><Relationship Id="rId177" Type="http://schemas.openxmlformats.org/officeDocument/2006/relationships/image" Target="../media/image10510.emf"/><Relationship Id="rId198" Type="http://schemas.openxmlformats.org/officeDocument/2006/relationships/customXml" Target="../ink/ink1862.xml"/><Relationship Id="rId321" Type="http://schemas.openxmlformats.org/officeDocument/2006/relationships/customXml" Target="../ink/ink1880.xml"/><Relationship Id="rId342" Type="http://schemas.openxmlformats.org/officeDocument/2006/relationships/image" Target="../media/image1880.emf"/><Relationship Id="rId363" Type="http://schemas.openxmlformats.org/officeDocument/2006/relationships/image" Target="../media/image615.emf"/><Relationship Id="rId384" Type="http://schemas.openxmlformats.org/officeDocument/2006/relationships/customXml" Target="../ink/ink1912.xml"/><Relationship Id="rId419" Type="http://schemas.openxmlformats.org/officeDocument/2006/relationships/image" Target="../media/image644.emf"/><Relationship Id="rId202" Type="http://schemas.openxmlformats.org/officeDocument/2006/relationships/customXml" Target="../ink/ink1864.xml"/><Relationship Id="rId430" Type="http://schemas.openxmlformats.org/officeDocument/2006/relationships/customXml" Target="../ink/ink1935.xml"/><Relationship Id="rId146" Type="http://schemas.openxmlformats.org/officeDocument/2006/relationships/customXml" Target="../ink/ink1836.xml"/><Relationship Id="rId167" Type="http://schemas.openxmlformats.org/officeDocument/2006/relationships/image" Target="../media/image10010.emf"/><Relationship Id="rId188" Type="http://schemas.openxmlformats.org/officeDocument/2006/relationships/customXml" Target="../ink/ink1857.xml"/><Relationship Id="rId311" Type="http://schemas.openxmlformats.org/officeDocument/2006/relationships/customXml" Target="../ink/ink1875.xml"/><Relationship Id="rId332" Type="http://schemas.openxmlformats.org/officeDocument/2006/relationships/image" Target="../media/image1830.emf"/><Relationship Id="rId353" Type="http://schemas.openxmlformats.org/officeDocument/2006/relationships/image" Target="../media/image610.emf"/><Relationship Id="rId374" Type="http://schemas.openxmlformats.org/officeDocument/2006/relationships/customXml" Target="../ink/ink1907.xml"/><Relationship Id="rId395" Type="http://schemas.openxmlformats.org/officeDocument/2006/relationships/image" Target="../media/image632.emf"/><Relationship Id="rId409" Type="http://schemas.openxmlformats.org/officeDocument/2006/relationships/image" Target="../media/image639.emf"/><Relationship Id="rId71" Type="http://schemas.openxmlformats.org/officeDocument/2006/relationships/image" Target="../media/image4.png"/><Relationship Id="rId213" Type="http://schemas.openxmlformats.org/officeDocument/2006/relationships/image" Target="../media/image12410.emf"/><Relationship Id="rId420" Type="http://schemas.openxmlformats.org/officeDocument/2006/relationships/customXml" Target="../ink/ink1930.xml"/><Relationship Id="rId2" Type="http://schemas.openxmlformats.org/officeDocument/2006/relationships/notesSlide" Target="../notesSlides/notesSlide5.xml"/><Relationship Id="rId136" Type="http://schemas.openxmlformats.org/officeDocument/2006/relationships/customXml" Target="../ink/ink1831.xml"/><Relationship Id="rId157" Type="http://schemas.openxmlformats.org/officeDocument/2006/relationships/image" Target="../media/image9510.emf"/><Relationship Id="rId178" Type="http://schemas.openxmlformats.org/officeDocument/2006/relationships/customXml" Target="../ink/ink1852.xml"/><Relationship Id="rId322" Type="http://schemas.openxmlformats.org/officeDocument/2006/relationships/image" Target="../media/image1780.emf"/><Relationship Id="rId343" Type="http://schemas.openxmlformats.org/officeDocument/2006/relationships/customXml" Target="../ink/ink1891.xml"/><Relationship Id="rId364" Type="http://schemas.openxmlformats.org/officeDocument/2006/relationships/customXml" Target="../ink/ink1902.xml"/><Relationship Id="rId199" Type="http://schemas.openxmlformats.org/officeDocument/2006/relationships/image" Target="../media/image11710.emf"/><Relationship Id="rId203" Type="http://schemas.openxmlformats.org/officeDocument/2006/relationships/image" Target="../media/image11910.emf"/><Relationship Id="rId385" Type="http://schemas.openxmlformats.org/officeDocument/2006/relationships/image" Target="../media/image627.emf"/><Relationship Id="rId410" Type="http://schemas.openxmlformats.org/officeDocument/2006/relationships/customXml" Target="../ink/ink1925.xml"/><Relationship Id="rId431" Type="http://schemas.openxmlformats.org/officeDocument/2006/relationships/image" Target="../media/image657.emf"/><Relationship Id="rId147" Type="http://schemas.openxmlformats.org/officeDocument/2006/relationships/image" Target="../media/image9010.emf"/><Relationship Id="rId168" Type="http://schemas.openxmlformats.org/officeDocument/2006/relationships/customXml" Target="../ink/ink1847.xml"/><Relationship Id="rId312" Type="http://schemas.openxmlformats.org/officeDocument/2006/relationships/image" Target="../media/image1730.emf"/><Relationship Id="rId333" Type="http://schemas.openxmlformats.org/officeDocument/2006/relationships/customXml" Target="../ink/ink1886.xml"/><Relationship Id="rId354" Type="http://schemas.openxmlformats.org/officeDocument/2006/relationships/customXml" Target="../ink/ink1897.xml"/><Relationship Id="rId72" Type="http://schemas.openxmlformats.org/officeDocument/2006/relationships/customXml" Target="../ink/ink1826.xml"/><Relationship Id="rId189" Type="http://schemas.openxmlformats.org/officeDocument/2006/relationships/image" Target="../media/image11110.emf"/><Relationship Id="rId375" Type="http://schemas.openxmlformats.org/officeDocument/2006/relationships/image" Target="../media/image622.emf"/><Relationship Id="rId396" Type="http://schemas.openxmlformats.org/officeDocument/2006/relationships/customXml" Target="../ink/ink1918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3.emf"/><Relationship Id="rId21" Type="http://schemas.openxmlformats.org/officeDocument/2006/relationships/image" Target="../media/image6670.emf"/><Relationship Id="rId42" Type="http://schemas.openxmlformats.org/officeDocument/2006/relationships/customXml" Target="../ink/ink1958.xml"/><Relationship Id="rId63" Type="http://schemas.openxmlformats.org/officeDocument/2006/relationships/image" Target="../media/image686.emf"/><Relationship Id="rId84" Type="http://schemas.openxmlformats.org/officeDocument/2006/relationships/customXml" Target="../ink/ink1979.xml"/><Relationship Id="rId138" Type="http://schemas.openxmlformats.org/officeDocument/2006/relationships/customXml" Target="../ink/ink2006.xml"/><Relationship Id="rId16" Type="http://schemas.openxmlformats.org/officeDocument/2006/relationships/customXml" Target="../ink/ink1945.xml"/><Relationship Id="rId107" Type="http://schemas.openxmlformats.org/officeDocument/2006/relationships/image" Target="../media/image708.emf"/><Relationship Id="rId11" Type="http://schemas.openxmlformats.org/officeDocument/2006/relationships/image" Target="../media/image6620.emf"/><Relationship Id="rId32" Type="http://schemas.openxmlformats.org/officeDocument/2006/relationships/customXml" Target="../ink/ink1953.xml"/><Relationship Id="rId37" Type="http://schemas.openxmlformats.org/officeDocument/2006/relationships/image" Target="../media/image6750.emf"/><Relationship Id="rId53" Type="http://schemas.openxmlformats.org/officeDocument/2006/relationships/image" Target="../media/image6810.emf"/><Relationship Id="rId58" Type="http://schemas.openxmlformats.org/officeDocument/2006/relationships/customXml" Target="../ink/ink1966.xml"/><Relationship Id="rId74" Type="http://schemas.openxmlformats.org/officeDocument/2006/relationships/customXml" Target="../ink/ink1974.xml"/><Relationship Id="rId79" Type="http://schemas.openxmlformats.org/officeDocument/2006/relationships/image" Target="../media/image694.emf"/><Relationship Id="rId102" Type="http://schemas.openxmlformats.org/officeDocument/2006/relationships/customXml" Target="../ink/ink1988.xml"/><Relationship Id="rId123" Type="http://schemas.openxmlformats.org/officeDocument/2006/relationships/image" Target="../media/image716.emf"/><Relationship Id="rId128" Type="http://schemas.openxmlformats.org/officeDocument/2006/relationships/customXml" Target="../ink/ink2001.xml"/><Relationship Id="rId5" Type="http://schemas.openxmlformats.org/officeDocument/2006/relationships/customXml" Target="../ink/ink1939.xml"/><Relationship Id="rId90" Type="http://schemas.openxmlformats.org/officeDocument/2006/relationships/customXml" Target="../ink/ink1982.xml"/><Relationship Id="rId95" Type="http://schemas.openxmlformats.org/officeDocument/2006/relationships/image" Target="../media/image702.emf"/><Relationship Id="rId22" Type="http://schemas.openxmlformats.org/officeDocument/2006/relationships/customXml" Target="../ink/ink1948.xml"/><Relationship Id="rId27" Type="http://schemas.openxmlformats.org/officeDocument/2006/relationships/image" Target="../media/image6700.emf"/><Relationship Id="rId43" Type="http://schemas.openxmlformats.org/officeDocument/2006/relationships/image" Target="../media/image628.emf"/><Relationship Id="rId48" Type="http://schemas.openxmlformats.org/officeDocument/2006/relationships/customXml" Target="../ink/ink1961.xml"/><Relationship Id="rId64" Type="http://schemas.openxmlformats.org/officeDocument/2006/relationships/customXml" Target="../ink/ink1969.xml"/><Relationship Id="rId69" Type="http://schemas.openxmlformats.org/officeDocument/2006/relationships/image" Target="../media/image689.emf"/><Relationship Id="rId113" Type="http://schemas.openxmlformats.org/officeDocument/2006/relationships/image" Target="../media/image711.emf"/><Relationship Id="rId118" Type="http://schemas.openxmlformats.org/officeDocument/2006/relationships/customXml" Target="../ink/ink1996.xml"/><Relationship Id="rId134" Type="http://schemas.openxmlformats.org/officeDocument/2006/relationships/customXml" Target="../ink/ink2004.xml"/><Relationship Id="rId139" Type="http://schemas.openxmlformats.org/officeDocument/2006/relationships/image" Target="../media/image724.emf"/><Relationship Id="rId80" Type="http://schemas.openxmlformats.org/officeDocument/2006/relationships/customXml" Target="../ink/ink1977.xml"/><Relationship Id="rId85" Type="http://schemas.openxmlformats.org/officeDocument/2006/relationships/image" Target="../media/image697.emf"/><Relationship Id="rId12" Type="http://schemas.openxmlformats.org/officeDocument/2006/relationships/customXml" Target="../ink/ink1943.xml"/><Relationship Id="rId17" Type="http://schemas.openxmlformats.org/officeDocument/2006/relationships/image" Target="../media/image6650.emf"/><Relationship Id="rId33" Type="http://schemas.openxmlformats.org/officeDocument/2006/relationships/image" Target="../media/image6730.emf"/><Relationship Id="rId38" Type="http://schemas.openxmlformats.org/officeDocument/2006/relationships/customXml" Target="../ink/ink1956.xml"/><Relationship Id="rId59" Type="http://schemas.openxmlformats.org/officeDocument/2006/relationships/image" Target="../media/image6840.emf"/><Relationship Id="rId103" Type="http://schemas.openxmlformats.org/officeDocument/2006/relationships/image" Target="../media/image706.emf"/><Relationship Id="rId108" Type="http://schemas.openxmlformats.org/officeDocument/2006/relationships/customXml" Target="../ink/ink1991.xml"/><Relationship Id="rId124" Type="http://schemas.openxmlformats.org/officeDocument/2006/relationships/customXml" Target="../ink/ink1999.xml"/><Relationship Id="rId129" Type="http://schemas.openxmlformats.org/officeDocument/2006/relationships/image" Target="../media/image719.emf"/><Relationship Id="rId54" Type="http://schemas.openxmlformats.org/officeDocument/2006/relationships/customXml" Target="../ink/ink1964.xml"/><Relationship Id="rId70" Type="http://schemas.openxmlformats.org/officeDocument/2006/relationships/customXml" Target="../ink/ink1972.xml"/><Relationship Id="rId75" Type="http://schemas.openxmlformats.org/officeDocument/2006/relationships/image" Target="../media/image692.emf"/><Relationship Id="rId91" Type="http://schemas.openxmlformats.org/officeDocument/2006/relationships/image" Target="../media/image700.emf"/><Relationship Id="rId96" Type="http://schemas.openxmlformats.org/officeDocument/2006/relationships/customXml" Target="../ink/ink19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9.emf"/><Relationship Id="rId23" Type="http://schemas.openxmlformats.org/officeDocument/2006/relationships/image" Target="../media/image6680.emf"/><Relationship Id="rId28" Type="http://schemas.openxmlformats.org/officeDocument/2006/relationships/customXml" Target="../ink/ink1951.xml"/><Relationship Id="rId49" Type="http://schemas.openxmlformats.org/officeDocument/2006/relationships/image" Target="../media/image6790.emf"/><Relationship Id="rId114" Type="http://schemas.openxmlformats.org/officeDocument/2006/relationships/customXml" Target="../ink/ink1994.xml"/><Relationship Id="rId119" Type="http://schemas.openxmlformats.org/officeDocument/2006/relationships/image" Target="../media/image714.emf"/><Relationship Id="rId44" Type="http://schemas.openxmlformats.org/officeDocument/2006/relationships/customXml" Target="../ink/ink1959.xml"/><Relationship Id="rId60" Type="http://schemas.openxmlformats.org/officeDocument/2006/relationships/customXml" Target="../ink/ink1967.xml"/><Relationship Id="rId65" Type="http://schemas.openxmlformats.org/officeDocument/2006/relationships/image" Target="../media/image687.emf"/><Relationship Id="rId81" Type="http://schemas.openxmlformats.org/officeDocument/2006/relationships/image" Target="../media/image695.emf"/><Relationship Id="rId86" Type="http://schemas.openxmlformats.org/officeDocument/2006/relationships/customXml" Target="../ink/ink1980.xml"/><Relationship Id="rId130" Type="http://schemas.openxmlformats.org/officeDocument/2006/relationships/customXml" Target="../ink/ink2002.xml"/><Relationship Id="rId135" Type="http://schemas.openxmlformats.org/officeDocument/2006/relationships/image" Target="../media/image722.emf"/><Relationship Id="rId13" Type="http://schemas.openxmlformats.org/officeDocument/2006/relationships/image" Target="../media/image6630.emf"/><Relationship Id="rId18" Type="http://schemas.openxmlformats.org/officeDocument/2006/relationships/customXml" Target="../ink/ink1946.xml"/><Relationship Id="rId39" Type="http://schemas.openxmlformats.org/officeDocument/2006/relationships/image" Target="../media/image6760.emf"/><Relationship Id="rId109" Type="http://schemas.openxmlformats.org/officeDocument/2006/relationships/image" Target="../media/image709.emf"/><Relationship Id="rId34" Type="http://schemas.openxmlformats.org/officeDocument/2006/relationships/customXml" Target="../ink/ink1954.xml"/><Relationship Id="rId50" Type="http://schemas.openxmlformats.org/officeDocument/2006/relationships/customXml" Target="../ink/ink1962.xml"/><Relationship Id="rId55" Type="http://schemas.openxmlformats.org/officeDocument/2006/relationships/image" Target="../media/image6820.emf"/><Relationship Id="rId76" Type="http://schemas.openxmlformats.org/officeDocument/2006/relationships/customXml" Target="../ink/ink1975.xml"/><Relationship Id="rId97" Type="http://schemas.openxmlformats.org/officeDocument/2006/relationships/image" Target="../media/image703.emf"/><Relationship Id="rId104" Type="http://schemas.openxmlformats.org/officeDocument/2006/relationships/customXml" Target="../ink/ink1989.xml"/><Relationship Id="rId120" Type="http://schemas.openxmlformats.org/officeDocument/2006/relationships/customXml" Target="../ink/ink1997.xml"/><Relationship Id="rId125" Type="http://schemas.openxmlformats.org/officeDocument/2006/relationships/image" Target="../media/image717.emf"/><Relationship Id="rId7" Type="http://schemas.openxmlformats.org/officeDocument/2006/relationships/customXml" Target="../ink/ink1940.xml"/><Relationship Id="rId71" Type="http://schemas.openxmlformats.org/officeDocument/2006/relationships/image" Target="../media/image690.emf"/><Relationship Id="rId92" Type="http://schemas.openxmlformats.org/officeDocument/2006/relationships/customXml" Target="../ink/ink1983.xml"/><Relationship Id="rId2" Type="http://schemas.openxmlformats.org/officeDocument/2006/relationships/image" Target="../media/image4.png"/><Relationship Id="rId29" Type="http://schemas.openxmlformats.org/officeDocument/2006/relationships/image" Target="../media/image6710.emf"/><Relationship Id="rId24" Type="http://schemas.openxmlformats.org/officeDocument/2006/relationships/customXml" Target="../ink/ink1949.xml"/><Relationship Id="rId40" Type="http://schemas.openxmlformats.org/officeDocument/2006/relationships/customXml" Target="../ink/ink1957.xml"/><Relationship Id="rId45" Type="http://schemas.openxmlformats.org/officeDocument/2006/relationships/image" Target="../media/image6770.emf"/><Relationship Id="rId66" Type="http://schemas.openxmlformats.org/officeDocument/2006/relationships/customXml" Target="../ink/ink1970.xml"/><Relationship Id="rId87" Type="http://schemas.openxmlformats.org/officeDocument/2006/relationships/image" Target="../media/image698.emf"/><Relationship Id="rId110" Type="http://schemas.openxmlformats.org/officeDocument/2006/relationships/customXml" Target="../ink/ink1992.xml"/><Relationship Id="rId115" Type="http://schemas.openxmlformats.org/officeDocument/2006/relationships/image" Target="../media/image712.emf"/><Relationship Id="rId131" Type="http://schemas.openxmlformats.org/officeDocument/2006/relationships/image" Target="../media/image720.emf"/><Relationship Id="rId136" Type="http://schemas.openxmlformats.org/officeDocument/2006/relationships/customXml" Target="../ink/ink2005.xml"/><Relationship Id="rId61" Type="http://schemas.openxmlformats.org/officeDocument/2006/relationships/image" Target="../media/image6850.emf"/><Relationship Id="rId82" Type="http://schemas.openxmlformats.org/officeDocument/2006/relationships/customXml" Target="../ink/ink1978.xml"/><Relationship Id="rId19" Type="http://schemas.openxmlformats.org/officeDocument/2006/relationships/image" Target="../media/image6660.emf"/><Relationship Id="rId14" Type="http://schemas.openxmlformats.org/officeDocument/2006/relationships/customXml" Target="../ink/ink1944.xml"/><Relationship Id="rId30" Type="http://schemas.openxmlformats.org/officeDocument/2006/relationships/customXml" Target="../ink/ink1952.xml"/><Relationship Id="rId35" Type="http://schemas.openxmlformats.org/officeDocument/2006/relationships/image" Target="../media/image6740.emf"/><Relationship Id="rId56" Type="http://schemas.openxmlformats.org/officeDocument/2006/relationships/customXml" Target="../ink/ink1965.xml"/><Relationship Id="rId77" Type="http://schemas.openxmlformats.org/officeDocument/2006/relationships/image" Target="../media/image693.emf"/><Relationship Id="rId100" Type="http://schemas.openxmlformats.org/officeDocument/2006/relationships/customXml" Target="../ink/ink1987.xml"/><Relationship Id="rId105" Type="http://schemas.openxmlformats.org/officeDocument/2006/relationships/image" Target="../media/image707.emf"/><Relationship Id="rId126" Type="http://schemas.openxmlformats.org/officeDocument/2006/relationships/customXml" Target="../ink/ink2000.xml"/><Relationship Id="rId8" Type="http://schemas.openxmlformats.org/officeDocument/2006/relationships/customXml" Target="../ink/ink1941.xml"/><Relationship Id="rId51" Type="http://schemas.openxmlformats.org/officeDocument/2006/relationships/image" Target="../media/image6800.emf"/><Relationship Id="rId72" Type="http://schemas.openxmlformats.org/officeDocument/2006/relationships/customXml" Target="../ink/ink1973.xml"/><Relationship Id="rId93" Type="http://schemas.openxmlformats.org/officeDocument/2006/relationships/image" Target="../media/image701.emf"/><Relationship Id="rId98" Type="http://schemas.openxmlformats.org/officeDocument/2006/relationships/customXml" Target="../ink/ink1986.xml"/><Relationship Id="rId121" Type="http://schemas.openxmlformats.org/officeDocument/2006/relationships/image" Target="../media/image715.emf"/><Relationship Id="rId3" Type="http://schemas.openxmlformats.org/officeDocument/2006/relationships/customXml" Target="../ink/ink1938.xml"/><Relationship Id="rId25" Type="http://schemas.openxmlformats.org/officeDocument/2006/relationships/image" Target="../media/image6690.emf"/><Relationship Id="rId46" Type="http://schemas.openxmlformats.org/officeDocument/2006/relationships/customXml" Target="../ink/ink1960.xml"/><Relationship Id="rId67" Type="http://schemas.openxmlformats.org/officeDocument/2006/relationships/image" Target="../media/image688.emf"/><Relationship Id="rId116" Type="http://schemas.openxmlformats.org/officeDocument/2006/relationships/customXml" Target="../ink/ink1995.xml"/><Relationship Id="rId137" Type="http://schemas.openxmlformats.org/officeDocument/2006/relationships/image" Target="../media/image723.emf"/><Relationship Id="rId20" Type="http://schemas.openxmlformats.org/officeDocument/2006/relationships/customXml" Target="../ink/ink1947.xml"/><Relationship Id="rId41" Type="http://schemas.openxmlformats.org/officeDocument/2006/relationships/image" Target="../media/image627.emf"/><Relationship Id="rId62" Type="http://schemas.openxmlformats.org/officeDocument/2006/relationships/customXml" Target="../ink/ink1968.xml"/><Relationship Id="rId83" Type="http://schemas.openxmlformats.org/officeDocument/2006/relationships/image" Target="../media/image696.emf"/><Relationship Id="rId88" Type="http://schemas.openxmlformats.org/officeDocument/2006/relationships/customXml" Target="../ink/ink1981.xml"/><Relationship Id="rId111" Type="http://schemas.openxmlformats.org/officeDocument/2006/relationships/image" Target="../media/image710.emf"/><Relationship Id="rId132" Type="http://schemas.openxmlformats.org/officeDocument/2006/relationships/customXml" Target="../ink/ink2003.xml"/><Relationship Id="rId15" Type="http://schemas.openxmlformats.org/officeDocument/2006/relationships/image" Target="../media/image6640.emf"/><Relationship Id="rId36" Type="http://schemas.openxmlformats.org/officeDocument/2006/relationships/customXml" Target="../ink/ink1955.xml"/><Relationship Id="rId57" Type="http://schemas.openxmlformats.org/officeDocument/2006/relationships/image" Target="../media/image6830.emf"/><Relationship Id="rId106" Type="http://schemas.openxmlformats.org/officeDocument/2006/relationships/customXml" Target="../ink/ink1990.xml"/><Relationship Id="rId127" Type="http://schemas.openxmlformats.org/officeDocument/2006/relationships/image" Target="../media/image718.emf"/><Relationship Id="rId10" Type="http://schemas.openxmlformats.org/officeDocument/2006/relationships/customXml" Target="../ink/ink1942.xml"/><Relationship Id="rId31" Type="http://schemas.openxmlformats.org/officeDocument/2006/relationships/image" Target="../media/image6720.emf"/><Relationship Id="rId52" Type="http://schemas.openxmlformats.org/officeDocument/2006/relationships/customXml" Target="../ink/ink1963.xml"/><Relationship Id="rId73" Type="http://schemas.openxmlformats.org/officeDocument/2006/relationships/image" Target="../media/image691.emf"/><Relationship Id="rId78" Type="http://schemas.openxmlformats.org/officeDocument/2006/relationships/customXml" Target="../ink/ink1976.xml"/><Relationship Id="rId94" Type="http://schemas.openxmlformats.org/officeDocument/2006/relationships/customXml" Target="../ink/ink1984.xml"/><Relationship Id="rId99" Type="http://schemas.openxmlformats.org/officeDocument/2006/relationships/image" Target="../media/image704.emf"/><Relationship Id="rId101" Type="http://schemas.openxmlformats.org/officeDocument/2006/relationships/image" Target="../media/image705.emf"/><Relationship Id="rId122" Type="http://schemas.openxmlformats.org/officeDocument/2006/relationships/customXml" Target="../ink/ink1998.xml"/><Relationship Id="rId4" Type="http://schemas.openxmlformats.org/officeDocument/2006/relationships/image" Target="../media/image6600.emf"/><Relationship Id="rId9" Type="http://schemas.openxmlformats.org/officeDocument/2006/relationships/image" Target="../media/image6610.emf"/><Relationship Id="rId26" Type="http://schemas.openxmlformats.org/officeDocument/2006/relationships/customXml" Target="../ink/ink1950.xml"/><Relationship Id="rId47" Type="http://schemas.openxmlformats.org/officeDocument/2006/relationships/image" Target="../media/image6780.emf"/><Relationship Id="rId68" Type="http://schemas.openxmlformats.org/officeDocument/2006/relationships/customXml" Target="../ink/ink1971.xml"/><Relationship Id="rId89" Type="http://schemas.openxmlformats.org/officeDocument/2006/relationships/image" Target="../media/image699.emf"/><Relationship Id="rId112" Type="http://schemas.openxmlformats.org/officeDocument/2006/relationships/customXml" Target="../ink/ink1993.xml"/><Relationship Id="rId133" Type="http://schemas.openxmlformats.org/officeDocument/2006/relationships/image" Target="../media/image72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485" Type="http://schemas.openxmlformats.org/officeDocument/2006/relationships/image" Target="../media/image679.emf"/><Relationship Id="rId159" Type="http://schemas.openxmlformats.org/officeDocument/2006/relationships/image" Target="../media/image9610.emf"/><Relationship Id="rId366" Type="http://schemas.openxmlformats.org/officeDocument/2006/relationships/customXml" Target="../ink/ink2048.xml"/><Relationship Id="rId387" Type="http://schemas.openxmlformats.org/officeDocument/2006/relationships/image" Target="../media/image628.emf"/><Relationship Id="rId170" Type="http://schemas.openxmlformats.org/officeDocument/2006/relationships/customXml" Target="../ink/ink2014.xml"/><Relationship Id="rId191" Type="http://schemas.openxmlformats.org/officeDocument/2006/relationships/image" Target="../media/image11310.emf"/><Relationship Id="rId205" Type="http://schemas.openxmlformats.org/officeDocument/2006/relationships/image" Target="../media/image12010.emf"/><Relationship Id="rId412" Type="http://schemas.openxmlformats.org/officeDocument/2006/relationships/customXml" Target="../ink/ink2071.xml"/><Relationship Id="rId433" Type="http://schemas.openxmlformats.org/officeDocument/2006/relationships/image" Target="../media/image658.emf"/><Relationship Id="rId454" Type="http://schemas.openxmlformats.org/officeDocument/2006/relationships/customXml" Target="../ink/ink2092.xml"/><Relationship Id="rId475" Type="http://schemas.openxmlformats.org/officeDocument/2006/relationships/image" Target="../media/image674.emf"/><Relationship Id="rId496" Type="http://schemas.openxmlformats.org/officeDocument/2006/relationships/customXml" Target="../ink/ink2113.xml"/><Relationship Id="rId356" Type="http://schemas.openxmlformats.org/officeDocument/2006/relationships/customXml" Target="../ink/ink2043.xml"/><Relationship Id="rId377" Type="http://schemas.openxmlformats.org/officeDocument/2006/relationships/image" Target="../media/image623.emf"/><Relationship Id="rId398" Type="http://schemas.openxmlformats.org/officeDocument/2006/relationships/customXml" Target="../ink/ink2064.xml"/><Relationship Id="rId160" Type="http://schemas.openxmlformats.org/officeDocument/2006/relationships/customXml" Target="../ink/ink2009.xml"/><Relationship Id="rId181" Type="http://schemas.openxmlformats.org/officeDocument/2006/relationships/image" Target="../media/image10710.emf"/><Relationship Id="rId216" Type="http://schemas.openxmlformats.org/officeDocument/2006/relationships/customXml" Target="../ink/ink2037.xml"/><Relationship Id="rId402" Type="http://schemas.openxmlformats.org/officeDocument/2006/relationships/customXml" Target="../ink/ink2066.xml"/><Relationship Id="rId423" Type="http://schemas.openxmlformats.org/officeDocument/2006/relationships/image" Target="../media/image653.emf"/><Relationship Id="rId444" Type="http://schemas.openxmlformats.org/officeDocument/2006/relationships/customXml" Target="../ink/ink2087.xml"/><Relationship Id="rId465" Type="http://schemas.openxmlformats.org/officeDocument/2006/relationships/image" Target="../media/image669.emf"/><Relationship Id="rId486" Type="http://schemas.openxmlformats.org/officeDocument/2006/relationships/customXml" Target="../ink/ink2108.xml"/><Relationship Id="rId367" Type="http://schemas.openxmlformats.org/officeDocument/2006/relationships/image" Target="../media/image617.emf"/><Relationship Id="rId388" Type="http://schemas.openxmlformats.org/officeDocument/2006/relationships/customXml" Target="../ink/ink2059.xml"/><Relationship Id="rId171" Type="http://schemas.openxmlformats.org/officeDocument/2006/relationships/image" Target="../media/image10210.emf"/><Relationship Id="rId192" Type="http://schemas.openxmlformats.org/officeDocument/2006/relationships/customXml" Target="../ink/ink2025.xml"/><Relationship Id="rId206" Type="http://schemas.openxmlformats.org/officeDocument/2006/relationships/customXml" Target="../ink/ink2032.xml"/><Relationship Id="rId413" Type="http://schemas.openxmlformats.org/officeDocument/2006/relationships/image" Target="../media/image641.emf"/><Relationship Id="rId434" Type="http://schemas.openxmlformats.org/officeDocument/2006/relationships/customXml" Target="../ink/ink2082.xml"/><Relationship Id="rId455" Type="http://schemas.openxmlformats.org/officeDocument/2006/relationships/image" Target="../media/image664.emf"/><Relationship Id="rId476" Type="http://schemas.openxmlformats.org/officeDocument/2006/relationships/customXml" Target="../ink/ink2103.xml"/><Relationship Id="rId497" Type="http://schemas.openxmlformats.org/officeDocument/2006/relationships/image" Target="../media/image685.emf"/><Relationship Id="rId357" Type="http://schemas.openxmlformats.org/officeDocument/2006/relationships/image" Target="../media/image612.emf"/><Relationship Id="rId161" Type="http://schemas.openxmlformats.org/officeDocument/2006/relationships/image" Target="../media/image9710.emf"/><Relationship Id="rId182" Type="http://schemas.openxmlformats.org/officeDocument/2006/relationships/customXml" Target="../ink/ink2020.xml"/><Relationship Id="rId217" Type="http://schemas.openxmlformats.org/officeDocument/2006/relationships/image" Target="../media/image12610.emf"/><Relationship Id="rId378" Type="http://schemas.openxmlformats.org/officeDocument/2006/relationships/customXml" Target="../ink/ink2054.xml"/><Relationship Id="rId399" Type="http://schemas.openxmlformats.org/officeDocument/2006/relationships/image" Target="../media/image634.emf"/><Relationship Id="rId403" Type="http://schemas.openxmlformats.org/officeDocument/2006/relationships/image" Target="../media/image636.emf"/><Relationship Id="rId424" Type="http://schemas.openxmlformats.org/officeDocument/2006/relationships/customXml" Target="../ink/ink2077.xml"/><Relationship Id="rId445" Type="http://schemas.openxmlformats.org/officeDocument/2006/relationships/image" Target="../media/image608.emf"/><Relationship Id="rId466" Type="http://schemas.openxmlformats.org/officeDocument/2006/relationships/customXml" Target="../ink/ink2098.xml"/><Relationship Id="rId487" Type="http://schemas.openxmlformats.org/officeDocument/2006/relationships/image" Target="../media/image680.emf"/><Relationship Id="rId368" Type="http://schemas.openxmlformats.org/officeDocument/2006/relationships/customXml" Target="../ink/ink2049.xml"/><Relationship Id="rId389" Type="http://schemas.openxmlformats.org/officeDocument/2006/relationships/image" Target="../media/image629.emf"/><Relationship Id="rId172" Type="http://schemas.openxmlformats.org/officeDocument/2006/relationships/customXml" Target="../ink/ink2015.xml"/><Relationship Id="rId193" Type="http://schemas.openxmlformats.org/officeDocument/2006/relationships/image" Target="../media/image11410.emf"/><Relationship Id="rId207" Type="http://schemas.openxmlformats.org/officeDocument/2006/relationships/image" Target="../media/image12110.emf"/><Relationship Id="rId414" Type="http://schemas.openxmlformats.org/officeDocument/2006/relationships/customXml" Target="../ink/ink2072.xml"/><Relationship Id="rId435" Type="http://schemas.openxmlformats.org/officeDocument/2006/relationships/image" Target="../media/image659.emf"/><Relationship Id="rId456" Type="http://schemas.openxmlformats.org/officeDocument/2006/relationships/customXml" Target="../ink/ink2093.xml"/><Relationship Id="rId477" Type="http://schemas.openxmlformats.org/officeDocument/2006/relationships/image" Target="../media/image675.emf"/><Relationship Id="rId358" Type="http://schemas.openxmlformats.org/officeDocument/2006/relationships/customXml" Target="../ink/ink2044.xml"/><Relationship Id="rId379" Type="http://schemas.openxmlformats.org/officeDocument/2006/relationships/image" Target="../media/image624.emf"/><Relationship Id="rId162" Type="http://schemas.openxmlformats.org/officeDocument/2006/relationships/customXml" Target="../ink/ink2010.xml"/><Relationship Id="rId183" Type="http://schemas.openxmlformats.org/officeDocument/2006/relationships/image" Target="../media/image10810.emf"/><Relationship Id="rId218" Type="http://schemas.openxmlformats.org/officeDocument/2006/relationships/customXml" Target="../ink/ink2038.xml"/><Relationship Id="rId390" Type="http://schemas.openxmlformats.org/officeDocument/2006/relationships/customXml" Target="../ink/ink2060.xml"/><Relationship Id="rId404" Type="http://schemas.openxmlformats.org/officeDocument/2006/relationships/customXml" Target="../ink/ink2067.xml"/><Relationship Id="rId425" Type="http://schemas.openxmlformats.org/officeDocument/2006/relationships/image" Target="../media/image654.emf"/><Relationship Id="rId446" Type="http://schemas.openxmlformats.org/officeDocument/2006/relationships/customXml" Target="../ink/ink2088.xml"/><Relationship Id="rId467" Type="http://schemas.openxmlformats.org/officeDocument/2006/relationships/image" Target="../media/image670.emf"/><Relationship Id="rId488" Type="http://schemas.openxmlformats.org/officeDocument/2006/relationships/customXml" Target="../ink/ink2109.xml"/><Relationship Id="rId369" Type="http://schemas.openxmlformats.org/officeDocument/2006/relationships/image" Target="../media/image619.emf"/><Relationship Id="rId173" Type="http://schemas.openxmlformats.org/officeDocument/2006/relationships/image" Target="../media/image10310.emf"/><Relationship Id="rId194" Type="http://schemas.openxmlformats.org/officeDocument/2006/relationships/customXml" Target="../ink/ink2026.xml"/><Relationship Id="rId208" Type="http://schemas.openxmlformats.org/officeDocument/2006/relationships/customXml" Target="../ink/ink2033.xml"/><Relationship Id="rId380" Type="http://schemas.openxmlformats.org/officeDocument/2006/relationships/customXml" Target="../ink/ink2055.xml"/><Relationship Id="rId415" Type="http://schemas.openxmlformats.org/officeDocument/2006/relationships/image" Target="../media/image642.emf"/><Relationship Id="rId436" Type="http://schemas.openxmlformats.org/officeDocument/2006/relationships/customXml" Target="../ink/ink2083.xml"/><Relationship Id="rId457" Type="http://schemas.openxmlformats.org/officeDocument/2006/relationships/image" Target="../media/image665.emf"/><Relationship Id="rId410" Type="http://schemas.openxmlformats.org/officeDocument/2006/relationships/customXml" Target="../ink/ink2070.xml"/><Relationship Id="rId431" Type="http://schemas.openxmlformats.org/officeDocument/2006/relationships/image" Target="../media/image657.emf"/><Relationship Id="rId452" Type="http://schemas.openxmlformats.org/officeDocument/2006/relationships/customXml" Target="../ink/ink2091.xml"/><Relationship Id="rId473" Type="http://schemas.openxmlformats.org/officeDocument/2006/relationships/image" Target="../media/image673.emf"/><Relationship Id="rId478" Type="http://schemas.openxmlformats.org/officeDocument/2006/relationships/customXml" Target="../ink/ink2104.xml"/><Relationship Id="rId494" Type="http://schemas.openxmlformats.org/officeDocument/2006/relationships/customXml" Target="../ink/ink2112.xml"/><Relationship Id="rId168" Type="http://schemas.openxmlformats.org/officeDocument/2006/relationships/customXml" Target="../ink/ink2013.xml"/><Relationship Id="rId354" Type="http://schemas.openxmlformats.org/officeDocument/2006/relationships/customXml" Target="../ink/ink2042.xml"/><Relationship Id="rId359" Type="http://schemas.openxmlformats.org/officeDocument/2006/relationships/image" Target="../media/image613.emf"/><Relationship Id="rId163" Type="http://schemas.openxmlformats.org/officeDocument/2006/relationships/image" Target="../media/image9810.emf"/><Relationship Id="rId184" Type="http://schemas.openxmlformats.org/officeDocument/2006/relationships/customXml" Target="../ink/ink2021.xml"/><Relationship Id="rId189" Type="http://schemas.openxmlformats.org/officeDocument/2006/relationships/image" Target="../media/image11110.emf"/><Relationship Id="rId219" Type="http://schemas.openxmlformats.org/officeDocument/2006/relationships/image" Target="../media/image12710.emf"/><Relationship Id="rId370" Type="http://schemas.openxmlformats.org/officeDocument/2006/relationships/customXml" Target="../ink/ink2050.xml"/><Relationship Id="rId375" Type="http://schemas.openxmlformats.org/officeDocument/2006/relationships/image" Target="../media/image622.emf"/><Relationship Id="rId391" Type="http://schemas.openxmlformats.org/officeDocument/2006/relationships/image" Target="../media/image630.emf"/><Relationship Id="rId396" Type="http://schemas.openxmlformats.org/officeDocument/2006/relationships/customXml" Target="../ink/ink2063.xml"/><Relationship Id="rId405" Type="http://schemas.openxmlformats.org/officeDocument/2006/relationships/image" Target="../media/image637.emf"/><Relationship Id="rId426" Type="http://schemas.openxmlformats.org/officeDocument/2006/relationships/customXml" Target="../ink/ink2078.xml"/><Relationship Id="rId447" Type="http://schemas.openxmlformats.org/officeDocument/2006/relationships/image" Target="../media/image660.emf"/><Relationship Id="rId3" Type="http://schemas.openxmlformats.org/officeDocument/2006/relationships/customXml" Target="../ink/ink2007.xml"/><Relationship Id="rId214" Type="http://schemas.openxmlformats.org/officeDocument/2006/relationships/customXml" Target="../ink/ink2036.xml"/><Relationship Id="rId400" Type="http://schemas.openxmlformats.org/officeDocument/2006/relationships/customXml" Target="../ink/ink2065.xml"/><Relationship Id="rId421" Type="http://schemas.openxmlformats.org/officeDocument/2006/relationships/image" Target="../media/image645.emf"/><Relationship Id="rId442" Type="http://schemas.openxmlformats.org/officeDocument/2006/relationships/customXml" Target="../ink/ink2086.xml"/><Relationship Id="rId463" Type="http://schemas.openxmlformats.org/officeDocument/2006/relationships/image" Target="../media/image668.emf"/><Relationship Id="rId468" Type="http://schemas.openxmlformats.org/officeDocument/2006/relationships/customXml" Target="../ink/ink2099.xml"/><Relationship Id="rId484" Type="http://schemas.openxmlformats.org/officeDocument/2006/relationships/customXml" Target="../ink/ink2107.xml"/><Relationship Id="rId489" Type="http://schemas.openxmlformats.org/officeDocument/2006/relationships/image" Target="../media/image681.emf"/><Relationship Id="rId158" Type="http://schemas.openxmlformats.org/officeDocument/2006/relationships/customXml" Target="../ink/ink2008.xml"/><Relationship Id="rId174" Type="http://schemas.openxmlformats.org/officeDocument/2006/relationships/customXml" Target="../ink/ink2016.xml"/><Relationship Id="rId179" Type="http://schemas.openxmlformats.org/officeDocument/2006/relationships/image" Target="../media/image10610.emf"/><Relationship Id="rId195" Type="http://schemas.openxmlformats.org/officeDocument/2006/relationships/image" Target="../media/image11510.emf"/><Relationship Id="rId209" Type="http://schemas.openxmlformats.org/officeDocument/2006/relationships/image" Target="../media/image12210.emf"/><Relationship Id="rId360" Type="http://schemas.openxmlformats.org/officeDocument/2006/relationships/customXml" Target="../ink/ink2045.xml"/><Relationship Id="rId365" Type="http://schemas.openxmlformats.org/officeDocument/2006/relationships/image" Target="../media/image616.emf"/><Relationship Id="rId381" Type="http://schemas.openxmlformats.org/officeDocument/2006/relationships/image" Target="../media/image625.emf"/><Relationship Id="rId386" Type="http://schemas.openxmlformats.org/officeDocument/2006/relationships/customXml" Target="../ink/ink2058.xml"/><Relationship Id="rId416" Type="http://schemas.openxmlformats.org/officeDocument/2006/relationships/customXml" Target="../ink/ink2073.xml"/><Relationship Id="rId190" Type="http://schemas.openxmlformats.org/officeDocument/2006/relationships/customXml" Target="../ink/ink2024.xml"/><Relationship Id="rId204" Type="http://schemas.openxmlformats.org/officeDocument/2006/relationships/customXml" Target="../ink/ink2031.xml"/><Relationship Id="rId220" Type="http://schemas.openxmlformats.org/officeDocument/2006/relationships/customXml" Target="../ink/ink2039.xml"/><Relationship Id="rId411" Type="http://schemas.openxmlformats.org/officeDocument/2006/relationships/image" Target="../media/image640.emf"/><Relationship Id="rId432" Type="http://schemas.openxmlformats.org/officeDocument/2006/relationships/customXml" Target="../ink/ink2081.xml"/><Relationship Id="rId437" Type="http://schemas.openxmlformats.org/officeDocument/2006/relationships/image" Target="../media/image604.emf"/><Relationship Id="rId453" Type="http://schemas.openxmlformats.org/officeDocument/2006/relationships/image" Target="../media/image663.emf"/><Relationship Id="rId458" Type="http://schemas.openxmlformats.org/officeDocument/2006/relationships/customXml" Target="../ink/ink2094.xml"/><Relationship Id="rId474" Type="http://schemas.openxmlformats.org/officeDocument/2006/relationships/customXml" Target="../ink/ink2102.xml"/><Relationship Id="rId479" Type="http://schemas.openxmlformats.org/officeDocument/2006/relationships/image" Target="../media/image676.emf"/><Relationship Id="rId490" Type="http://schemas.openxmlformats.org/officeDocument/2006/relationships/customXml" Target="../ink/ink2110.xml"/><Relationship Id="rId495" Type="http://schemas.openxmlformats.org/officeDocument/2006/relationships/image" Target="../media/image684.emf"/><Relationship Id="rId164" Type="http://schemas.openxmlformats.org/officeDocument/2006/relationships/customXml" Target="../ink/ink2011.xml"/><Relationship Id="rId169" Type="http://schemas.openxmlformats.org/officeDocument/2006/relationships/image" Target="../media/image10110.emf"/><Relationship Id="rId185" Type="http://schemas.openxmlformats.org/officeDocument/2006/relationships/image" Target="../media/image10910.emf"/><Relationship Id="rId350" Type="http://schemas.openxmlformats.org/officeDocument/2006/relationships/image" Target="../media/image609.emf"/><Relationship Id="rId355" Type="http://schemas.openxmlformats.org/officeDocument/2006/relationships/image" Target="../media/image611.emf"/><Relationship Id="rId371" Type="http://schemas.openxmlformats.org/officeDocument/2006/relationships/image" Target="../media/image620.emf"/><Relationship Id="rId376" Type="http://schemas.openxmlformats.org/officeDocument/2006/relationships/customXml" Target="../ink/ink2053.xml"/><Relationship Id="rId397" Type="http://schemas.openxmlformats.org/officeDocument/2006/relationships/image" Target="../media/image633.emf"/><Relationship Id="rId406" Type="http://schemas.openxmlformats.org/officeDocument/2006/relationships/customXml" Target="../ink/ink2068.xml"/><Relationship Id="rId180" Type="http://schemas.openxmlformats.org/officeDocument/2006/relationships/customXml" Target="../ink/ink2019.xml"/><Relationship Id="rId210" Type="http://schemas.openxmlformats.org/officeDocument/2006/relationships/customXml" Target="../ink/ink2034.xml"/><Relationship Id="rId215" Type="http://schemas.openxmlformats.org/officeDocument/2006/relationships/image" Target="../media/image12510.emf"/><Relationship Id="rId392" Type="http://schemas.openxmlformats.org/officeDocument/2006/relationships/customXml" Target="../ink/ink2061.xml"/><Relationship Id="rId401" Type="http://schemas.openxmlformats.org/officeDocument/2006/relationships/image" Target="../media/image635.emf"/><Relationship Id="rId422" Type="http://schemas.openxmlformats.org/officeDocument/2006/relationships/customXml" Target="../ink/ink2076.xml"/><Relationship Id="rId427" Type="http://schemas.openxmlformats.org/officeDocument/2006/relationships/image" Target="../media/image655.emf"/><Relationship Id="rId443" Type="http://schemas.openxmlformats.org/officeDocument/2006/relationships/image" Target="../media/image607.emf"/><Relationship Id="rId448" Type="http://schemas.openxmlformats.org/officeDocument/2006/relationships/customXml" Target="../ink/ink2089.xml"/><Relationship Id="rId464" Type="http://schemas.openxmlformats.org/officeDocument/2006/relationships/customXml" Target="../ink/ink2097.xml"/><Relationship Id="rId469" Type="http://schemas.openxmlformats.org/officeDocument/2006/relationships/image" Target="../media/image671.emf"/><Relationship Id="rId480" Type="http://schemas.openxmlformats.org/officeDocument/2006/relationships/customXml" Target="../ink/ink2105.xml"/><Relationship Id="rId175" Type="http://schemas.openxmlformats.org/officeDocument/2006/relationships/image" Target="../media/image10410.emf"/><Relationship Id="rId361" Type="http://schemas.openxmlformats.org/officeDocument/2006/relationships/image" Target="../media/image614.emf"/><Relationship Id="rId196" Type="http://schemas.openxmlformats.org/officeDocument/2006/relationships/customXml" Target="../ink/ink2027.xml"/><Relationship Id="rId200" Type="http://schemas.openxmlformats.org/officeDocument/2006/relationships/customXml" Target="../ink/ink2029.xml"/><Relationship Id="rId382" Type="http://schemas.openxmlformats.org/officeDocument/2006/relationships/customXml" Target="../ink/ink2056.xml"/><Relationship Id="rId417" Type="http://schemas.openxmlformats.org/officeDocument/2006/relationships/image" Target="../media/image643.emf"/><Relationship Id="rId438" Type="http://schemas.openxmlformats.org/officeDocument/2006/relationships/customXml" Target="../ink/ink2084.xml"/><Relationship Id="rId459" Type="http://schemas.openxmlformats.org/officeDocument/2006/relationships/image" Target="../media/image666.emf"/><Relationship Id="rId470" Type="http://schemas.openxmlformats.org/officeDocument/2006/relationships/customXml" Target="../ink/ink2100.xml"/><Relationship Id="rId491" Type="http://schemas.openxmlformats.org/officeDocument/2006/relationships/image" Target="../media/image682.emf"/><Relationship Id="rId165" Type="http://schemas.openxmlformats.org/officeDocument/2006/relationships/image" Target="../media/image9910.emf"/><Relationship Id="rId186" Type="http://schemas.openxmlformats.org/officeDocument/2006/relationships/customXml" Target="../ink/ink2022.xml"/><Relationship Id="rId351" Type="http://schemas.openxmlformats.org/officeDocument/2006/relationships/customXml" Target="../ink/ink2040.xml"/><Relationship Id="rId372" Type="http://schemas.openxmlformats.org/officeDocument/2006/relationships/customXml" Target="../ink/ink2051.xml"/><Relationship Id="rId393" Type="http://schemas.openxmlformats.org/officeDocument/2006/relationships/image" Target="../media/image631.emf"/><Relationship Id="rId407" Type="http://schemas.openxmlformats.org/officeDocument/2006/relationships/image" Target="../media/image638.emf"/><Relationship Id="rId428" Type="http://schemas.openxmlformats.org/officeDocument/2006/relationships/customXml" Target="../ink/ink2079.xml"/><Relationship Id="rId449" Type="http://schemas.openxmlformats.org/officeDocument/2006/relationships/image" Target="../media/image661.emf"/><Relationship Id="rId211" Type="http://schemas.openxmlformats.org/officeDocument/2006/relationships/image" Target="../media/image12310.emf"/><Relationship Id="rId460" Type="http://schemas.openxmlformats.org/officeDocument/2006/relationships/customXml" Target="../ink/ink2095.xml"/><Relationship Id="rId481" Type="http://schemas.openxmlformats.org/officeDocument/2006/relationships/image" Target="../media/image677.emf"/><Relationship Id="rId176" Type="http://schemas.openxmlformats.org/officeDocument/2006/relationships/customXml" Target="../ink/ink2017.xml"/><Relationship Id="rId197" Type="http://schemas.openxmlformats.org/officeDocument/2006/relationships/image" Target="../media/image11610.emf"/><Relationship Id="rId362" Type="http://schemas.openxmlformats.org/officeDocument/2006/relationships/customXml" Target="../ink/ink2046.xml"/><Relationship Id="rId383" Type="http://schemas.openxmlformats.org/officeDocument/2006/relationships/image" Target="../media/image626.emf"/><Relationship Id="rId418" Type="http://schemas.openxmlformats.org/officeDocument/2006/relationships/customXml" Target="../ink/ink2074.xml"/><Relationship Id="rId439" Type="http://schemas.openxmlformats.org/officeDocument/2006/relationships/image" Target="../media/image605.emf"/><Relationship Id="rId201" Type="http://schemas.openxmlformats.org/officeDocument/2006/relationships/image" Target="../media/image11810.emf"/><Relationship Id="rId450" Type="http://schemas.openxmlformats.org/officeDocument/2006/relationships/customXml" Target="../ink/ink2090.xml"/><Relationship Id="rId471" Type="http://schemas.openxmlformats.org/officeDocument/2006/relationships/image" Target="../media/image672.emf"/><Relationship Id="rId492" Type="http://schemas.openxmlformats.org/officeDocument/2006/relationships/customXml" Target="../ink/ink2111.xml"/><Relationship Id="rId166" Type="http://schemas.openxmlformats.org/officeDocument/2006/relationships/customXml" Target="../ink/ink2012.xml"/><Relationship Id="rId187" Type="http://schemas.openxmlformats.org/officeDocument/2006/relationships/image" Target="../media/image11010.emf"/><Relationship Id="rId352" Type="http://schemas.openxmlformats.org/officeDocument/2006/relationships/customXml" Target="../ink/ink2041.xml"/><Relationship Id="rId373" Type="http://schemas.openxmlformats.org/officeDocument/2006/relationships/image" Target="../media/image621.emf"/><Relationship Id="rId394" Type="http://schemas.openxmlformats.org/officeDocument/2006/relationships/customXml" Target="../ink/ink2062.xml"/><Relationship Id="rId408" Type="http://schemas.openxmlformats.org/officeDocument/2006/relationships/customXml" Target="../ink/ink2069.xml"/><Relationship Id="rId429" Type="http://schemas.openxmlformats.org/officeDocument/2006/relationships/image" Target="../media/image656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035.xml"/><Relationship Id="rId440" Type="http://schemas.openxmlformats.org/officeDocument/2006/relationships/customXml" Target="../ink/ink2085.xml"/><Relationship Id="rId461" Type="http://schemas.openxmlformats.org/officeDocument/2006/relationships/image" Target="../media/image667.emf"/><Relationship Id="rId482" Type="http://schemas.openxmlformats.org/officeDocument/2006/relationships/customXml" Target="../ink/ink2106.xml"/><Relationship Id="rId177" Type="http://schemas.openxmlformats.org/officeDocument/2006/relationships/image" Target="../media/image10510.emf"/><Relationship Id="rId198" Type="http://schemas.openxmlformats.org/officeDocument/2006/relationships/customXml" Target="../ink/ink2028.xml"/><Relationship Id="rId363" Type="http://schemas.openxmlformats.org/officeDocument/2006/relationships/image" Target="../media/image615.emf"/><Relationship Id="rId384" Type="http://schemas.openxmlformats.org/officeDocument/2006/relationships/customXml" Target="../ink/ink2057.xml"/><Relationship Id="rId419" Type="http://schemas.openxmlformats.org/officeDocument/2006/relationships/image" Target="../media/image644.emf"/><Relationship Id="rId202" Type="http://schemas.openxmlformats.org/officeDocument/2006/relationships/customXml" Target="../ink/ink2030.xml"/><Relationship Id="rId430" Type="http://schemas.openxmlformats.org/officeDocument/2006/relationships/customXml" Target="../ink/ink2080.xml"/><Relationship Id="rId451" Type="http://schemas.openxmlformats.org/officeDocument/2006/relationships/image" Target="../media/image662.emf"/><Relationship Id="rId472" Type="http://schemas.openxmlformats.org/officeDocument/2006/relationships/customXml" Target="../ink/ink2101.xml"/><Relationship Id="rId493" Type="http://schemas.openxmlformats.org/officeDocument/2006/relationships/image" Target="../media/image683.emf"/><Relationship Id="rId167" Type="http://schemas.openxmlformats.org/officeDocument/2006/relationships/image" Target="../media/image10010.emf"/><Relationship Id="rId188" Type="http://schemas.openxmlformats.org/officeDocument/2006/relationships/customXml" Target="../ink/ink2023.xml"/><Relationship Id="rId353" Type="http://schemas.openxmlformats.org/officeDocument/2006/relationships/image" Target="../media/image610.emf"/><Relationship Id="rId374" Type="http://schemas.openxmlformats.org/officeDocument/2006/relationships/customXml" Target="../ink/ink2052.xml"/><Relationship Id="rId395" Type="http://schemas.openxmlformats.org/officeDocument/2006/relationships/image" Target="../media/image632.emf"/><Relationship Id="rId409" Type="http://schemas.openxmlformats.org/officeDocument/2006/relationships/image" Target="../media/image639.emf"/><Relationship Id="rId213" Type="http://schemas.openxmlformats.org/officeDocument/2006/relationships/image" Target="../media/image12410.emf"/><Relationship Id="rId420" Type="http://schemas.openxmlformats.org/officeDocument/2006/relationships/customXml" Target="../ink/ink2075.xml"/><Relationship Id="rId2" Type="http://schemas.openxmlformats.org/officeDocument/2006/relationships/image" Target="../media/image4.png"/><Relationship Id="rId441" Type="http://schemas.openxmlformats.org/officeDocument/2006/relationships/image" Target="../media/image606.emf"/><Relationship Id="rId462" Type="http://schemas.openxmlformats.org/officeDocument/2006/relationships/customXml" Target="../ink/ink2096.xml"/><Relationship Id="rId483" Type="http://schemas.openxmlformats.org/officeDocument/2006/relationships/image" Target="../media/image678.emf"/><Relationship Id="rId157" Type="http://schemas.openxmlformats.org/officeDocument/2006/relationships/image" Target="../media/image9510.emf"/><Relationship Id="rId178" Type="http://schemas.openxmlformats.org/officeDocument/2006/relationships/customXml" Target="../ink/ink2018.xml"/><Relationship Id="rId364" Type="http://schemas.openxmlformats.org/officeDocument/2006/relationships/customXml" Target="../ink/ink2047.xml"/><Relationship Id="rId199" Type="http://schemas.openxmlformats.org/officeDocument/2006/relationships/image" Target="../media/image11710.emf"/><Relationship Id="rId203" Type="http://schemas.openxmlformats.org/officeDocument/2006/relationships/image" Target="../media/image11910.emf"/><Relationship Id="rId385" Type="http://schemas.openxmlformats.org/officeDocument/2006/relationships/image" Target="../media/image627.emf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2.emf"/><Relationship Id="rId21" Type="http://schemas.openxmlformats.org/officeDocument/2006/relationships/image" Target="../media/image94.emf"/><Relationship Id="rId42" Type="http://schemas.openxmlformats.org/officeDocument/2006/relationships/customXml" Target="../ink/ink93.xml"/><Relationship Id="rId63" Type="http://schemas.openxmlformats.org/officeDocument/2006/relationships/image" Target="../media/image115.emf"/><Relationship Id="rId84" Type="http://schemas.openxmlformats.org/officeDocument/2006/relationships/customXml" Target="../ink/ink114.xml"/><Relationship Id="rId138" Type="http://schemas.openxmlformats.org/officeDocument/2006/relationships/customXml" Target="../ink/ink141.xml"/><Relationship Id="rId159" Type="http://schemas.openxmlformats.org/officeDocument/2006/relationships/image" Target="../media/image163.emf"/><Relationship Id="rId170" Type="http://schemas.openxmlformats.org/officeDocument/2006/relationships/customXml" Target="../ink/ink157.xml"/><Relationship Id="rId191" Type="http://schemas.openxmlformats.org/officeDocument/2006/relationships/image" Target="../media/image179.emf"/><Relationship Id="rId205" Type="http://schemas.openxmlformats.org/officeDocument/2006/relationships/image" Target="../media/image186.emf"/><Relationship Id="rId226" Type="http://schemas.openxmlformats.org/officeDocument/2006/relationships/customXml" Target="../ink/ink185.xml"/><Relationship Id="rId247" Type="http://schemas.openxmlformats.org/officeDocument/2006/relationships/image" Target="../media/image207.emf"/><Relationship Id="rId107" Type="http://schemas.openxmlformats.org/officeDocument/2006/relationships/image" Target="../media/image137.emf"/><Relationship Id="rId11" Type="http://schemas.openxmlformats.org/officeDocument/2006/relationships/image" Target="../media/image89.emf"/><Relationship Id="rId32" Type="http://schemas.openxmlformats.org/officeDocument/2006/relationships/customXml" Target="../ink/ink88.xml"/><Relationship Id="rId53" Type="http://schemas.openxmlformats.org/officeDocument/2006/relationships/image" Target="../media/image110.emf"/><Relationship Id="rId74" Type="http://schemas.openxmlformats.org/officeDocument/2006/relationships/customXml" Target="../ink/ink109.xml"/><Relationship Id="rId128" Type="http://schemas.openxmlformats.org/officeDocument/2006/relationships/customXml" Target="../ink/ink136.xml"/><Relationship Id="rId149" Type="http://schemas.openxmlformats.org/officeDocument/2006/relationships/image" Target="../media/image158.emf"/><Relationship Id="rId5" Type="http://schemas.openxmlformats.org/officeDocument/2006/relationships/image" Target="../media/image86.emf"/><Relationship Id="rId95" Type="http://schemas.openxmlformats.org/officeDocument/2006/relationships/image" Target="../media/image131.emf"/><Relationship Id="rId160" Type="http://schemas.openxmlformats.org/officeDocument/2006/relationships/customXml" Target="../ink/ink152.xml"/><Relationship Id="rId181" Type="http://schemas.openxmlformats.org/officeDocument/2006/relationships/image" Target="../media/image174.emf"/><Relationship Id="rId216" Type="http://schemas.openxmlformats.org/officeDocument/2006/relationships/customXml" Target="../ink/ink180.xml"/><Relationship Id="rId237" Type="http://schemas.openxmlformats.org/officeDocument/2006/relationships/image" Target="../media/image202.emf"/><Relationship Id="rId258" Type="http://schemas.openxmlformats.org/officeDocument/2006/relationships/customXml" Target="../ink/ink201.xml"/><Relationship Id="rId22" Type="http://schemas.openxmlformats.org/officeDocument/2006/relationships/customXml" Target="../ink/ink83.xml"/><Relationship Id="rId43" Type="http://schemas.openxmlformats.org/officeDocument/2006/relationships/image" Target="../media/image105.emf"/><Relationship Id="rId64" Type="http://schemas.openxmlformats.org/officeDocument/2006/relationships/customXml" Target="../ink/ink104.xml"/><Relationship Id="rId118" Type="http://schemas.openxmlformats.org/officeDocument/2006/relationships/customXml" Target="../ink/ink131.xml"/><Relationship Id="rId139" Type="http://schemas.openxmlformats.org/officeDocument/2006/relationships/image" Target="../media/image153.emf"/><Relationship Id="rId85" Type="http://schemas.openxmlformats.org/officeDocument/2006/relationships/image" Target="../media/image126.emf"/><Relationship Id="rId150" Type="http://schemas.openxmlformats.org/officeDocument/2006/relationships/customXml" Target="../ink/ink147.xml"/><Relationship Id="rId171" Type="http://schemas.openxmlformats.org/officeDocument/2006/relationships/image" Target="../media/image169.emf"/><Relationship Id="rId192" Type="http://schemas.openxmlformats.org/officeDocument/2006/relationships/customXml" Target="../ink/ink168.xml"/><Relationship Id="rId206" Type="http://schemas.openxmlformats.org/officeDocument/2006/relationships/customXml" Target="../ink/ink175.xml"/><Relationship Id="rId227" Type="http://schemas.openxmlformats.org/officeDocument/2006/relationships/image" Target="../media/image197.emf"/><Relationship Id="rId248" Type="http://schemas.openxmlformats.org/officeDocument/2006/relationships/customXml" Target="../ink/ink196.xml"/><Relationship Id="rId12" Type="http://schemas.openxmlformats.org/officeDocument/2006/relationships/customXml" Target="../ink/ink78.xml"/><Relationship Id="rId33" Type="http://schemas.openxmlformats.org/officeDocument/2006/relationships/image" Target="../media/image100.emf"/><Relationship Id="rId108" Type="http://schemas.openxmlformats.org/officeDocument/2006/relationships/customXml" Target="../ink/ink126.xml"/><Relationship Id="rId129" Type="http://schemas.openxmlformats.org/officeDocument/2006/relationships/image" Target="../media/image148.emf"/><Relationship Id="rId54" Type="http://schemas.openxmlformats.org/officeDocument/2006/relationships/customXml" Target="../ink/ink99.xml"/><Relationship Id="rId75" Type="http://schemas.openxmlformats.org/officeDocument/2006/relationships/image" Target="../media/image121.emf"/><Relationship Id="rId96" Type="http://schemas.openxmlformats.org/officeDocument/2006/relationships/customXml" Target="../ink/ink120.xml"/><Relationship Id="rId140" Type="http://schemas.openxmlformats.org/officeDocument/2006/relationships/customXml" Target="../ink/ink142.xml"/><Relationship Id="rId161" Type="http://schemas.openxmlformats.org/officeDocument/2006/relationships/image" Target="../media/image164.emf"/><Relationship Id="rId182" Type="http://schemas.openxmlformats.org/officeDocument/2006/relationships/customXml" Target="../ink/ink163.xml"/><Relationship Id="rId217" Type="http://schemas.openxmlformats.org/officeDocument/2006/relationships/image" Target="../media/image192.emf"/><Relationship Id="rId6" Type="http://schemas.openxmlformats.org/officeDocument/2006/relationships/customXml" Target="../ink/ink75.xml"/><Relationship Id="rId238" Type="http://schemas.openxmlformats.org/officeDocument/2006/relationships/customXml" Target="../ink/ink191.xml"/><Relationship Id="rId259" Type="http://schemas.openxmlformats.org/officeDocument/2006/relationships/image" Target="../media/image213.emf"/><Relationship Id="rId23" Type="http://schemas.openxmlformats.org/officeDocument/2006/relationships/image" Target="../media/image95.emf"/><Relationship Id="rId119" Type="http://schemas.openxmlformats.org/officeDocument/2006/relationships/image" Target="../media/image143.emf"/><Relationship Id="rId44" Type="http://schemas.openxmlformats.org/officeDocument/2006/relationships/customXml" Target="../ink/ink94.xml"/><Relationship Id="rId65" Type="http://schemas.openxmlformats.org/officeDocument/2006/relationships/image" Target="../media/image116.emf"/><Relationship Id="rId86" Type="http://schemas.openxmlformats.org/officeDocument/2006/relationships/customXml" Target="../ink/ink115.xml"/><Relationship Id="rId130" Type="http://schemas.openxmlformats.org/officeDocument/2006/relationships/customXml" Target="../ink/ink137.xml"/><Relationship Id="rId151" Type="http://schemas.openxmlformats.org/officeDocument/2006/relationships/image" Target="../media/image159.emf"/><Relationship Id="rId172" Type="http://schemas.openxmlformats.org/officeDocument/2006/relationships/customXml" Target="../ink/ink158.xml"/><Relationship Id="rId193" Type="http://schemas.openxmlformats.org/officeDocument/2006/relationships/image" Target="../media/image180.emf"/><Relationship Id="rId207" Type="http://schemas.openxmlformats.org/officeDocument/2006/relationships/image" Target="../media/image187.emf"/><Relationship Id="rId228" Type="http://schemas.openxmlformats.org/officeDocument/2006/relationships/customXml" Target="../ink/ink186.xml"/><Relationship Id="rId249" Type="http://schemas.openxmlformats.org/officeDocument/2006/relationships/image" Target="../media/image208.emf"/><Relationship Id="rId13" Type="http://schemas.openxmlformats.org/officeDocument/2006/relationships/image" Target="../media/image90.emf"/><Relationship Id="rId109" Type="http://schemas.openxmlformats.org/officeDocument/2006/relationships/image" Target="../media/image138.emf"/><Relationship Id="rId34" Type="http://schemas.openxmlformats.org/officeDocument/2006/relationships/customXml" Target="../ink/ink89.xml"/><Relationship Id="rId55" Type="http://schemas.openxmlformats.org/officeDocument/2006/relationships/image" Target="../media/image111.emf"/><Relationship Id="rId76" Type="http://schemas.openxmlformats.org/officeDocument/2006/relationships/customXml" Target="../ink/ink110.xml"/><Relationship Id="rId97" Type="http://schemas.openxmlformats.org/officeDocument/2006/relationships/image" Target="../media/image132.emf"/><Relationship Id="rId120" Type="http://schemas.openxmlformats.org/officeDocument/2006/relationships/customXml" Target="../ink/ink132.xml"/><Relationship Id="rId141" Type="http://schemas.openxmlformats.org/officeDocument/2006/relationships/image" Target="../media/image154.emf"/><Relationship Id="rId7" Type="http://schemas.openxmlformats.org/officeDocument/2006/relationships/image" Target="../media/image87.emf"/><Relationship Id="rId162" Type="http://schemas.openxmlformats.org/officeDocument/2006/relationships/customXml" Target="../ink/ink153.xml"/><Relationship Id="rId183" Type="http://schemas.openxmlformats.org/officeDocument/2006/relationships/image" Target="../media/image175.emf"/><Relationship Id="rId218" Type="http://schemas.openxmlformats.org/officeDocument/2006/relationships/customXml" Target="../ink/ink181.xml"/><Relationship Id="rId239" Type="http://schemas.openxmlformats.org/officeDocument/2006/relationships/image" Target="../media/image203.emf"/><Relationship Id="rId250" Type="http://schemas.openxmlformats.org/officeDocument/2006/relationships/customXml" Target="../ink/ink197.xml"/><Relationship Id="rId24" Type="http://schemas.openxmlformats.org/officeDocument/2006/relationships/customXml" Target="../ink/ink84.xml"/><Relationship Id="rId45" Type="http://schemas.openxmlformats.org/officeDocument/2006/relationships/image" Target="../media/image106.emf"/><Relationship Id="rId66" Type="http://schemas.openxmlformats.org/officeDocument/2006/relationships/customXml" Target="../ink/ink105.xml"/><Relationship Id="rId87" Type="http://schemas.openxmlformats.org/officeDocument/2006/relationships/image" Target="../media/image127.emf"/><Relationship Id="rId110" Type="http://schemas.openxmlformats.org/officeDocument/2006/relationships/customXml" Target="../ink/ink127.xml"/><Relationship Id="rId131" Type="http://schemas.openxmlformats.org/officeDocument/2006/relationships/image" Target="../media/image149.emf"/><Relationship Id="rId152" Type="http://schemas.openxmlformats.org/officeDocument/2006/relationships/customXml" Target="../ink/ink148.xml"/><Relationship Id="rId173" Type="http://schemas.openxmlformats.org/officeDocument/2006/relationships/image" Target="../media/image170.emf"/><Relationship Id="rId194" Type="http://schemas.openxmlformats.org/officeDocument/2006/relationships/customXml" Target="../ink/ink169.xml"/><Relationship Id="rId208" Type="http://schemas.openxmlformats.org/officeDocument/2006/relationships/customXml" Target="../ink/ink176.xml"/><Relationship Id="rId229" Type="http://schemas.openxmlformats.org/officeDocument/2006/relationships/image" Target="../media/image198.emf"/><Relationship Id="rId240" Type="http://schemas.openxmlformats.org/officeDocument/2006/relationships/customXml" Target="../ink/ink192.xml"/><Relationship Id="rId14" Type="http://schemas.openxmlformats.org/officeDocument/2006/relationships/customXml" Target="../ink/ink79.xml"/><Relationship Id="rId35" Type="http://schemas.openxmlformats.org/officeDocument/2006/relationships/image" Target="../media/image101.emf"/><Relationship Id="rId56" Type="http://schemas.openxmlformats.org/officeDocument/2006/relationships/customXml" Target="../ink/ink100.xml"/><Relationship Id="rId77" Type="http://schemas.openxmlformats.org/officeDocument/2006/relationships/image" Target="../media/image122.emf"/><Relationship Id="rId100" Type="http://schemas.openxmlformats.org/officeDocument/2006/relationships/customXml" Target="../ink/ink122.xml"/><Relationship Id="rId8" Type="http://schemas.openxmlformats.org/officeDocument/2006/relationships/customXml" Target="../ink/ink76.xml"/><Relationship Id="rId98" Type="http://schemas.openxmlformats.org/officeDocument/2006/relationships/customXml" Target="../ink/ink121.xml"/><Relationship Id="rId121" Type="http://schemas.openxmlformats.org/officeDocument/2006/relationships/image" Target="../media/image144.emf"/><Relationship Id="rId142" Type="http://schemas.openxmlformats.org/officeDocument/2006/relationships/customXml" Target="../ink/ink143.xml"/><Relationship Id="rId163" Type="http://schemas.openxmlformats.org/officeDocument/2006/relationships/image" Target="../media/image165.emf"/><Relationship Id="rId184" Type="http://schemas.openxmlformats.org/officeDocument/2006/relationships/customXml" Target="../ink/ink164.xml"/><Relationship Id="rId219" Type="http://schemas.openxmlformats.org/officeDocument/2006/relationships/image" Target="../media/image193.emf"/><Relationship Id="rId230" Type="http://schemas.openxmlformats.org/officeDocument/2006/relationships/customXml" Target="../ink/ink187.xml"/><Relationship Id="rId251" Type="http://schemas.openxmlformats.org/officeDocument/2006/relationships/image" Target="../media/image209.emf"/><Relationship Id="rId25" Type="http://schemas.openxmlformats.org/officeDocument/2006/relationships/image" Target="../media/image96.emf"/><Relationship Id="rId46" Type="http://schemas.openxmlformats.org/officeDocument/2006/relationships/customXml" Target="../ink/ink95.xml"/><Relationship Id="rId67" Type="http://schemas.openxmlformats.org/officeDocument/2006/relationships/image" Target="../media/image117.emf"/><Relationship Id="rId88" Type="http://schemas.openxmlformats.org/officeDocument/2006/relationships/customXml" Target="../ink/ink116.xml"/><Relationship Id="rId111" Type="http://schemas.openxmlformats.org/officeDocument/2006/relationships/image" Target="../media/image139.emf"/><Relationship Id="rId132" Type="http://schemas.openxmlformats.org/officeDocument/2006/relationships/customXml" Target="../ink/ink138.xml"/><Relationship Id="rId153" Type="http://schemas.openxmlformats.org/officeDocument/2006/relationships/image" Target="../media/image160.emf"/><Relationship Id="rId174" Type="http://schemas.openxmlformats.org/officeDocument/2006/relationships/customXml" Target="../ink/ink159.xml"/><Relationship Id="rId195" Type="http://schemas.openxmlformats.org/officeDocument/2006/relationships/image" Target="../media/image181.emf"/><Relationship Id="rId209" Type="http://schemas.openxmlformats.org/officeDocument/2006/relationships/image" Target="../media/image188.emf"/><Relationship Id="rId220" Type="http://schemas.openxmlformats.org/officeDocument/2006/relationships/customXml" Target="../ink/ink182.xml"/><Relationship Id="rId241" Type="http://schemas.openxmlformats.org/officeDocument/2006/relationships/image" Target="../media/image204.emf"/><Relationship Id="rId15" Type="http://schemas.openxmlformats.org/officeDocument/2006/relationships/image" Target="../media/image91.emf"/><Relationship Id="rId36" Type="http://schemas.openxmlformats.org/officeDocument/2006/relationships/customXml" Target="../ink/ink90.xml"/><Relationship Id="rId57" Type="http://schemas.openxmlformats.org/officeDocument/2006/relationships/image" Target="../media/image112.emf"/><Relationship Id="rId78" Type="http://schemas.openxmlformats.org/officeDocument/2006/relationships/customXml" Target="../ink/ink111.xml"/><Relationship Id="rId99" Type="http://schemas.openxmlformats.org/officeDocument/2006/relationships/image" Target="../media/image133.emf"/><Relationship Id="rId101" Type="http://schemas.openxmlformats.org/officeDocument/2006/relationships/image" Target="../media/image134.emf"/><Relationship Id="rId122" Type="http://schemas.openxmlformats.org/officeDocument/2006/relationships/customXml" Target="../ink/ink133.xml"/><Relationship Id="rId143" Type="http://schemas.openxmlformats.org/officeDocument/2006/relationships/image" Target="../media/image155.emf"/><Relationship Id="rId164" Type="http://schemas.openxmlformats.org/officeDocument/2006/relationships/customXml" Target="../ink/ink154.xml"/><Relationship Id="rId185" Type="http://schemas.openxmlformats.org/officeDocument/2006/relationships/image" Target="../media/image176.emf"/><Relationship Id="rId9" Type="http://schemas.openxmlformats.org/officeDocument/2006/relationships/image" Target="../media/image88.emf"/><Relationship Id="rId210" Type="http://schemas.openxmlformats.org/officeDocument/2006/relationships/customXml" Target="../ink/ink177.xml"/><Relationship Id="rId26" Type="http://schemas.openxmlformats.org/officeDocument/2006/relationships/customXml" Target="../ink/ink85.xml"/><Relationship Id="rId231" Type="http://schemas.openxmlformats.org/officeDocument/2006/relationships/image" Target="../media/image199.emf"/><Relationship Id="rId252" Type="http://schemas.openxmlformats.org/officeDocument/2006/relationships/customXml" Target="../ink/ink198.xml"/><Relationship Id="rId47" Type="http://schemas.openxmlformats.org/officeDocument/2006/relationships/image" Target="../media/image107.emf"/><Relationship Id="rId68" Type="http://schemas.openxmlformats.org/officeDocument/2006/relationships/customXml" Target="../ink/ink106.xml"/><Relationship Id="rId89" Type="http://schemas.openxmlformats.org/officeDocument/2006/relationships/image" Target="../media/image128.emf"/><Relationship Id="rId112" Type="http://schemas.openxmlformats.org/officeDocument/2006/relationships/customXml" Target="../ink/ink128.xml"/><Relationship Id="rId133" Type="http://schemas.openxmlformats.org/officeDocument/2006/relationships/image" Target="../media/image150.emf"/><Relationship Id="rId154" Type="http://schemas.openxmlformats.org/officeDocument/2006/relationships/customXml" Target="../ink/ink149.xml"/><Relationship Id="rId175" Type="http://schemas.openxmlformats.org/officeDocument/2006/relationships/image" Target="../media/image171.emf"/><Relationship Id="rId196" Type="http://schemas.openxmlformats.org/officeDocument/2006/relationships/customXml" Target="../ink/ink170.xml"/><Relationship Id="rId200" Type="http://schemas.openxmlformats.org/officeDocument/2006/relationships/customXml" Target="../ink/ink172.xml"/><Relationship Id="rId16" Type="http://schemas.openxmlformats.org/officeDocument/2006/relationships/customXml" Target="../ink/ink80.xml"/><Relationship Id="rId221" Type="http://schemas.openxmlformats.org/officeDocument/2006/relationships/image" Target="../media/image194.emf"/><Relationship Id="rId242" Type="http://schemas.openxmlformats.org/officeDocument/2006/relationships/customXml" Target="../ink/ink193.xml"/><Relationship Id="rId37" Type="http://schemas.openxmlformats.org/officeDocument/2006/relationships/image" Target="../media/image102.emf"/><Relationship Id="rId58" Type="http://schemas.openxmlformats.org/officeDocument/2006/relationships/customXml" Target="../ink/ink101.xml"/><Relationship Id="rId79" Type="http://schemas.openxmlformats.org/officeDocument/2006/relationships/image" Target="../media/image123.emf"/><Relationship Id="rId102" Type="http://schemas.openxmlformats.org/officeDocument/2006/relationships/customXml" Target="../ink/ink123.xml"/><Relationship Id="rId123" Type="http://schemas.openxmlformats.org/officeDocument/2006/relationships/image" Target="../media/image145.emf"/><Relationship Id="rId144" Type="http://schemas.openxmlformats.org/officeDocument/2006/relationships/customXml" Target="../ink/ink144.xml"/><Relationship Id="rId90" Type="http://schemas.openxmlformats.org/officeDocument/2006/relationships/customXml" Target="../ink/ink117.xml"/><Relationship Id="rId165" Type="http://schemas.openxmlformats.org/officeDocument/2006/relationships/image" Target="../media/image166.emf"/><Relationship Id="rId186" Type="http://schemas.openxmlformats.org/officeDocument/2006/relationships/customXml" Target="../ink/ink165.xml"/><Relationship Id="rId211" Type="http://schemas.openxmlformats.org/officeDocument/2006/relationships/image" Target="../media/image189.emf"/><Relationship Id="rId232" Type="http://schemas.openxmlformats.org/officeDocument/2006/relationships/customXml" Target="../ink/ink188.xml"/><Relationship Id="rId253" Type="http://schemas.openxmlformats.org/officeDocument/2006/relationships/image" Target="../media/image210.emf"/><Relationship Id="rId27" Type="http://schemas.openxmlformats.org/officeDocument/2006/relationships/image" Target="../media/image97.emf"/><Relationship Id="rId48" Type="http://schemas.openxmlformats.org/officeDocument/2006/relationships/customXml" Target="../ink/ink96.xml"/><Relationship Id="rId69" Type="http://schemas.openxmlformats.org/officeDocument/2006/relationships/image" Target="../media/image118.emf"/><Relationship Id="rId113" Type="http://schemas.openxmlformats.org/officeDocument/2006/relationships/image" Target="../media/image140.emf"/><Relationship Id="rId134" Type="http://schemas.openxmlformats.org/officeDocument/2006/relationships/customXml" Target="../ink/ink139.xml"/><Relationship Id="rId80" Type="http://schemas.openxmlformats.org/officeDocument/2006/relationships/customXml" Target="../ink/ink112.xml"/><Relationship Id="rId155" Type="http://schemas.openxmlformats.org/officeDocument/2006/relationships/image" Target="../media/image161.emf"/><Relationship Id="rId176" Type="http://schemas.openxmlformats.org/officeDocument/2006/relationships/customXml" Target="../ink/ink160.xml"/><Relationship Id="rId197" Type="http://schemas.openxmlformats.org/officeDocument/2006/relationships/image" Target="../media/image182.emf"/><Relationship Id="rId201" Type="http://schemas.openxmlformats.org/officeDocument/2006/relationships/image" Target="../media/image184.emf"/><Relationship Id="rId222" Type="http://schemas.openxmlformats.org/officeDocument/2006/relationships/customXml" Target="../ink/ink183.xml"/><Relationship Id="rId243" Type="http://schemas.openxmlformats.org/officeDocument/2006/relationships/image" Target="../media/image205.emf"/><Relationship Id="rId17" Type="http://schemas.openxmlformats.org/officeDocument/2006/relationships/image" Target="../media/image92.emf"/><Relationship Id="rId38" Type="http://schemas.openxmlformats.org/officeDocument/2006/relationships/customXml" Target="../ink/ink91.xml"/><Relationship Id="rId59" Type="http://schemas.openxmlformats.org/officeDocument/2006/relationships/image" Target="../media/image113.emf"/><Relationship Id="rId103" Type="http://schemas.openxmlformats.org/officeDocument/2006/relationships/image" Target="../media/image135.emf"/><Relationship Id="rId124" Type="http://schemas.openxmlformats.org/officeDocument/2006/relationships/customXml" Target="../ink/ink134.xml"/><Relationship Id="rId70" Type="http://schemas.openxmlformats.org/officeDocument/2006/relationships/customXml" Target="../ink/ink107.xml"/><Relationship Id="rId91" Type="http://schemas.openxmlformats.org/officeDocument/2006/relationships/image" Target="../media/image129.emf"/><Relationship Id="rId145" Type="http://schemas.openxmlformats.org/officeDocument/2006/relationships/image" Target="../media/image156.emf"/><Relationship Id="rId166" Type="http://schemas.openxmlformats.org/officeDocument/2006/relationships/customXml" Target="../ink/ink155.xml"/><Relationship Id="rId187" Type="http://schemas.openxmlformats.org/officeDocument/2006/relationships/image" Target="../media/image177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78.xml"/><Relationship Id="rId233" Type="http://schemas.openxmlformats.org/officeDocument/2006/relationships/image" Target="../media/image200.emf"/><Relationship Id="rId254" Type="http://schemas.openxmlformats.org/officeDocument/2006/relationships/customXml" Target="../ink/ink199.xml"/><Relationship Id="rId28" Type="http://schemas.openxmlformats.org/officeDocument/2006/relationships/customXml" Target="../ink/ink86.xml"/><Relationship Id="rId49" Type="http://schemas.openxmlformats.org/officeDocument/2006/relationships/image" Target="../media/image108.emf"/><Relationship Id="rId114" Type="http://schemas.openxmlformats.org/officeDocument/2006/relationships/customXml" Target="../ink/ink129.xml"/><Relationship Id="rId60" Type="http://schemas.openxmlformats.org/officeDocument/2006/relationships/customXml" Target="../ink/ink102.xml"/><Relationship Id="rId81" Type="http://schemas.openxmlformats.org/officeDocument/2006/relationships/image" Target="../media/image124.emf"/><Relationship Id="rId135" Type="http://schemas.openxmlformats.org/officeDocument/2006/relationships/image" Target="../media/image151.emf"/><Relationship Id="rId156" Type="http://schemas.openxmlformats.org/officeDocument/2006/relationships/customXml" Target="../ink/ink150.xml"/><Relationship Id="rId177" Type="http://schemas.openxmlformats.org/officeDocument/2006/relationships/image" Target="../media/image172.emf"/><Relationship Id="rId198" Type="http://schemas.openxmlformats.org/officeDocument/2006/relationships/customXml" Target="../ink/ink171.xml"/><Relationship Id="rId202" Type="http://schemas.openxmlformats.org/officeDocument/2006/relationships/customXml" Target="../ink/ink173.xml"/><Relationship Id="rId223" Type="http://schemas.openxmlformats.org/officeDocument/2006/relationships/image" Target="../media/image195.emf"/><Relationship Id="rId244" Type="http://schemas.openxmlformats.org/officeDocument/2006/relationships/customXml" Target="../ink/ink194.xml"/><Relationship Id="rId18" Type="http://schemas.openxmlformats.org/officeDocument/2006/relationships/customXml" Target="../ink/ink81.xml"/><Relationship Id="rId39" Type="http://schemas.openxmlformats.org/officeDocument/2006/relationships/image" Target="../media/image103.emf"/><Relationship Id="rId50" Type="http://schemas.openxmlformats.org/officeDocument/2006/relationships/customXml" Target="../ink/ink97.xml"/><Relationship Id="rId104" Type="http://schemas.openxmlformats.org/officeDocument/2006/relationships/customXml" Target="../ink/ink124.xml"/><Relationship Id="rId125" Type="http://schemas.openxmlformats.org/officeDocument/2006/relationships/image" Target="../media/image146.emf"/><Relationship Id="rId146" Type="http://schemas.openxmlformats.org/officeDocument/2006/relationships/customXml" Target="../ink/ink145.xml"/><Relationship Id="rId167" Type="http://schemas.openxmlformats.org/officeDocument/2006/relationships/image" Target="../media/image167.emf"/><Relationship Id="rId188" Type="http://schemas.openxmlformats.org/officeDocument/2006/relationships/customXml" Target="../ink/ink166.xml"/><Relationship Id="rId71" Type="http://schemas.openxmlformats.org/officeDocument/2006/relationships/image" Target="../media/image119.emf"/><Relationship Id="rId92" Type="http://schemas.openxmlformats.org/officeDocument/2006/relationships/customXml" Target="../ink/ink118.xml"/><Relationship Id="rId213" Type="http://schemas.openxmlformats.org/officeDocument/2006/relationships/image" Target="../media/image190.emf"/><Relationship Id="rId234" Type="http://schemas.openxmlformats.org/officeDocument/2006/relationships/customXml" Target="../ink/ink189.xml"/><Relationship Id="rId2" Type="http://schemas.openxmlformats.org/officeDocument/2006/relationships/customXml" Target="../ink/ink73.xml"/><Relationship Id="rId29" Type="http://schemas.openxmlformats.org/officeDocument/2006/relationships/image" Target="../media/image98.emf"/><Relationship Id="rId255" Type="http://schemas.openxmlformats.org/officeDocument/2006/relationships/image" Target="../media/image211.emf"/><Relationship Id="rId40" Type="http://schemas.openxmlformats.org/officeDocument/2006/relationships/customXml" Target="../ink/ink92.xml"/><Relationship Id="rId115" Type="http://schemas.openxmlformats.org/officeDocument/2006/relationships/image" Target="../media/image141.emf"/><Relationship Id="rId136" Type="http://schemas.openxmlformats.org/officeDocument/2006/relationships/customXml" Target="../ink/ink140.xml"/><Relationship Id="rId157" Type="http://schemas.openxmlformats.org/officeDocument/2006/relationships/image" Target="../media/image162.emf"/><Relationship Id="rId178" Type="http://schemas.openxmlformats.org/officeDocument/2006/relationships/customXml" Target="../ink/ink161.xml"/><Relationship Id="rId61" Type="http://schemas.openxmlformats.org/officeDocument/2006/relationships/image" Target="../media/image114.emf"/><Relationship Id="rId82" Type="http://schemas.openxmlformats.org/officeDocument/2006/relationships/customXml" Target="../ink/ink113.xml"/><Relationship Id="rId199" Type="http://schemas.openxmlformats.org/officeDocument/2006/relationships/image" Target="../media/image183.emf"/><Relationship Id="rId203" Type="http://schemas.openxmlformats.org/officeDocument/2006/relationships/image" Target="../media/image185.emf"/><Relationship Id="rId19" Type="http://schemas.openxmlformats.org/officeDocument/2006/relationships/image" Target="../media/image93.emf"/><Relationship Id="rId224" Type="http://schemas.openxmlformats.org/officeDocument/2006/relationships/customXml" Target="../ink/ink184.xml"/><Relationship Id="rId245" Type="http://schemas.openxmlformats.org/officeDocument/2006/relationships/image" Target="../media/image206.emf"/><Relationship Id="rId30" Type="http://schemas.openxmlformats.org/officeDocument/2006/relationships/customXml" Target="../ink/ink87.xml"/><Relationship Id="rId105" Type="http://schemas.openxmlformats.org/officeDocument/2006/relationships/image" Target="../media/image136.emf"/><Relationship Id="rId126" Type="http://schemas.openxmlformats.org/officeDocument/2006/relationships/customXml" Target="../ink/ink135.xml"/><Relationship Id="rId147" Type="http://schemas.openxmlformats.org/officeDocument/2006/relationships/image" Target="../media/image157.emf"/><Relationship Id="rId168" Type="http://schemas.openxmlformats.org/officeDocument/2006/relationships/customXml" Target="../ink/ink156.xml"/><Relationship Id="rId51" Type="http://schemas.openxmlformats.org/officeDocument/2006/relationships/image" Target="../media/image109.emf"/><Relationship Id="rId72" Type="http://schemas.openxmlformats.org/officeDocument/2006/relationships/customXml" Target="../ink/ink108.xml"/><Relationship Id="rId93" Type="http://schemas.openxmlformats.org/officeDocument/2006/relationships/image" Target="../media/image130.emf"/><Relationship Id="rId189" Type="http://schemas.openxmlformats.org/officeDocument/2006/relationships/image" Target="../media/image178.emf"/><Relationship Id="rId3" Type="http://schemas.openxmlformats.org/officeDocument/2006/relationships/image" Target="../media/image85.emf"/><Relationship Id="rId214" Type="http://schemas.openxmlformats.org/officeDocument/2006/relationships/customXml" Target="../ink/ink179.xml"/><Relationship Id="rId235" Type="http://schemas.openxmlformats.org/officeDocument/2006/relationships/image" Target="../media/image201.emf"/><Relationship Id="rId256" Type="http://schemas.openxmlformats.org/officeDocument/2006/relationships/customXml" Target="../ink/ink200.xml"/><Relationship Id="rId116" Type="http://schemas.openxmlformats.org/officeDocument/2006/relationships/customXml" Target="../ink/ink130.xml"/><Relationship Id="rId137" Type="http://schemas.openxmlformats.org/officeDocument/2006/relationships/image" Target="../media/image152.emf"/><Relationship Id="rId158" Type="http://schemas.openxmlformats.org/officeDocument/2006/relationships/customXml" Target="../ink/ink151.xml"/><Relationship Id="rId20" Type="http://schemas.openxmlformats.org/officeDocument/2006/relationships/customXml" Target="../ink/ink82.xml"/><Relationship Id="rId41" Type="http://schemas.openxmlformats.org/officeDocument/2006/relationships/image" Target="../media/image104.emf"/><Relationship Id="rId62" Type="http://schemas.openxmlformats.org/officeDocument/2006/relationships/customXml" Target="../ink/ink103.xml"/><Relationship Id="rId83" Type="http://schemas.openxmlformats.org/officeDocument/2006/relationships/image" Target="../media/image125.emf"/><Relationship Id="rId179" Type="http://schemas.openxmlformats.org/officeDocument/2006/relationships/image" Target="../media/image173.emf"/><Relationship Id="rId190" Type="http://schemas.openxmlformats.org/officeDocument/2006/relationships/customXml" Target="../ink/ink167.xml"/><Relationship Id="rId204" Type="http://schemas.openxmlformats.org/officeDocument/2006/relationships/customXml" Target="../ink/ink174.xml"/><Relationship Id="rId225" Type="http://schemas.openxmlformats.org/officeDocument/2006/relationships/image" Target="../media/image196.emf"/><Relationship Id="rId246" Type="http://schemas.openxmlformats.org/officeDocument/2006/relationships/customXml" Target="../ink/ink195.xml"/><Relationship Id="rId106" Type="http://schemas.openxmlformats.org/officeDocument/2006/relationships/customXml" Target="../ink/ink125.xml"/><Relationship Id="rId127" Type="http://schemas.openxmlformats.org/officeDocument/2006/relationships/image" Target="../media/image147.emf"/><Relationship Id="rId10" Type="http://schemas.openxmlformats.org/officeDocument/2006/relationships/customXml" Target="../ink/ink77.xml"/><Relationship Id="rId31" Type="http://schemas.openxmlformats.org/officeDocument/2006/relationships/image" Target="../media/image99.emf"/><Relationship Id="rId52" Type="http://schemas.openxmlformats.org/officeDocument/2006/relationships/customXml" Target="../ink/ink98.xml"/><Relationship Id="rId73" Type="http://schemas.openxmlformats.org/officeDocument/2006/relationships/image" Target="../media/image120.emf"/><Relationship Id="rId94" Type="http://schemas.openxmlformats.org/officeDocument/2006/relationships/customXml" Target="../ink/ink119.xml"/><Relationship Id="rId148" Type="http://schemas.openxmlformats.org/officeDocument/2006/relationships/customXml" Target="../ink/ink146.xml"/><Relationship Id="rId169" Type="http://schemas.openxmlformats.org/officeDocument/2006/relationships/image" Target="../media/image168.emf"/><Relationship Id="rId4" Type="http://schemas.openxmlformats.org/officeDocument/2006/relationships/customXml" Target="../ink/ink74.xml"/><Relationship Id="rId180" Type="http://schemas.openxmlformats.org/officeDocument/2006/relationships/customXml" Target="../ink/ink162.xml"/><Relationship Id="rId215" Type="http://schemas.openxmlformats.org/officeDocument/2006/relationships/image" Target="../media/image191.emf"/><Relationship Id="rId236" Type="http://schemas.openxmlformats.org/officeDocument/2006/relationships/customXml" Target="../ink/ink190.xml"/><Relationship Id="rId257" Type="http://schemas.openxmlformats.org/officeDocument/2006/relationships/image" Target="../media/image21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54.emf"/><Relationship Id="rId21" Type="http://schemas.openxmlformats.org/officeDocument/2006/relationships/image" Target="../media/image1006.emf"/><Relationship Id="rId42" Type="http://schemas.openxmlformats.org/officeDocument/2006/relationships/customXml" Target="../ink/ink2134.xml"/><Relationship Id="rId63" Type="http://schemas.openxmlformats.org/officeDocument/2006/relationships/image" Target="../media/image1027.emf"/><Relationship Id="rId84" Type="http://schemas.openxmlformats.org/officeDocument/2006/relationships/customXml" Target="../ink/ink2155.xml"/><Relationship Id="rId138" Type="http://schemas.openxmlformats.org/officeDocument/2006/relationships/customXml" Target="../ink/ink2177.xml"/><Relationship Id="rId159" Type="http://schemas.openxmlformats.org/officeDocument/2006/relationships/image" Target="../media/image1075.emf"/><Relationship Id="rId205" Type="http://schemas.openxmlformats.org/officeDocument/2006/relationships/image" Target="../media/image1098.emf"/><Relationship Id="rId226" Type="http://schemas.openxmlformats.org/officeDocument/2006/relationships/customXml" Target="../ink/ink2205.xml"/><Relationship Id="rId247" Type="http://schemas.openxmlformats.org/officeDocument/2006/relationships/image" Target="../media/image736.emf"/><Relationship Id="rId268" Type="http://schemas.openxmlformats.org/officeDocument/2006/relationships/customXml" Target="../ink/ink2226.xml"/><Relationship Id="rId11" Type="http://schemas.openxmlformats.org/officeDocument/2006/relationships/image" Target="../media/image1001.emf"/><Relationship Id="rId32" Type="http://schemas.openxmlformats.org/officeDocument/2006/relationships/customXml" Target="../ink/ink2129.xml"/><Relationship Id="rId53" Type="http://schemas.openxmlformats.org/officeDocument/2006/relationships/image" Target="../media/image1022.emf"/><Relationship Id="rId74" Type="http://schemas.openxmlformats.org/officeDocument/2006/relationships/customXml" Target="../ink/ink2150.xml"/><Relationship Id="rId128" Type="http://schemas.openxmlformats.org/officeDocument/2006/relationships/customXml" Target="../ink/ink2172.xml"/><Relationship Id="rId149" Type="http://schemas.openxmlformats.org/officeDocument/2006/relationships/image" Target="../media/image1070.emf"/><Relationship Id="rId5" Type="http://schemas.openxmlformats.org/officeDocument/2006/relationships/image" Target="../media/image998.emf"/><Relationship Id="rId95" Type="http://schemas.openxmlformats.org/officeDocument/2006/relationships/image" Target="../media/image1043.emf"/><Relationship Id="rId160" Type="http://schemas.openxmlformats.org/officeDocument/2006/relationships/customXml" Target="../ink/ink2188.xml"/><Relationship Id="rId216" Type="http://schemas.openxmlformats.org/officeDocument/2006/relationships/customXml" Target="../ink/ink2200.xml"/><Relationship Id="rId237" Type="http://schemas.openxmlformats.org/officeDocument/2006/relationships/image" Target="../media/image7310.emf"/><Relationship Id="rId258" Type="http://schemas.openxmlformats.org/officeDocument/2006/relationships/customXml" Target="../ink/ink2221.xml"/><Relationship Id="rId279" Type="http://schemas.openxmlformats.org/officeDocument/2006/relationships/image" Target="../media/image1078.emf"/><Relationship Id="rId22" Type="http://schemas.openxmlformats.org/officeDocument/2006/relationships/customXml" Target="../ink/ink2124.xml"/><Relationship Id="rId43" Type="http://schemas.openxmlformats.org/officeDocument/2006/relationships/image" Target="../media/image1017.emf"/><Relationship Id="rId64" Type="http://schemas.openxmlformats.org/officeDocument/2006/relationships/customXml" Target="../ink/ink2145.xml"/><Relationship Id="rId118" Type="http://schemas.openxmlformats.org/officeDocument/2006/relationships/customXml" Target="../ink/ink2167.xml"/><Relationship Id="rId139" Type="http://schemas.openxmlformats.org/officeDocument/2006/relationships/image" Target="../media/image1065.emf"/><Relationship Id="rId85" Type="http://schemas.openxmlformats.org/officeDocument/2006/relationships/image" Target="../media/image1038.emf"/><Relationship Id="rId150" Type="http://schemas.openxmlformats.org/officeDocument/2006/relationships/customXml" Target="../ink/ink2183.xml"/><Relationship Id="rId206" Type="http://schemas.openxmlformats.org/officeDocument/2006/relationships/customXml" Target="../ink/ink2195.xml"/><Relationship Id="rId227" Type="http://schemas.openxmlformats.org/officeDocument/2006/relationships/image" Target="../media/image7260.emf"/><Relationship Id="rId248" Type="http://schemas.openxmlformats.org/officeDocument/2006/relationships/customXml" Target="../ink/ink2216.xml"/><Relationship Id="rId269" Type="http://schemas.openxmlformats.org/officeDocument/2006/relationships/image" Target="../media/image1051.emf"/><Relationship Id="rId12" Type="http://schemas.openxmlformats.org/officeDocument/2006/relationships/customXml" Target="../ink/ink2119.xml"/><Relationship Id="rId33" Type="http://schemas.openxmlformats.org/officeDocument/2006/relationships/image" Target="../media/image1012.emf"/><Relationship Id="rId129" Type="http://schemas.openxmlformats.org/officeDocument/2006/relationships/image" Target="../media/image730.emf"/><Relationship Id="rId280" Type="http://schemas.openxmlformats.org/officeDocument/2006/relationships/customXml" Target="../ink/ink2232.xml"/><Relationship Id="rId54" Type="http://schemas.openxmlformats.org/officeDocument/2006/relationships/customXml" Target="../ink/ink2140.xml"/><Relationship Id="rId75" Type="http://schemas.openxmlformats.org/officeDocument/2006/relationships/image" Target="../media/image1033.emf"/><Relationship Id="rId96" Type="http://schemas.openxmlformats.org/officeDocument/2006/relationships/customXml" Target="../ink/ink2161.xml"/><Relationship Id="rId140" Type="http://schemas.openxmlformats.org/officeDocument/2006/relationships/customXml" Target="../ink/ink2178.xml"/><Relationship Id="rId217" Type="http://schemas.openxmlformats.org/officeDocument/2006/relationships/image" Target="../media/image1104.emf"/><Relationship Id="rId6" Type="http://schemas.openxmlformats.org/officeDocument/2006/relationships/customXml" Target="../ink/ink2116.xml"/><Relationship Id="rId238" Type="http://schemas.openxmlformats.org/officeDocument/2006/relationships/customXml" Target="../ink/ink2211.xml"/><Relationship Id="rId259" Type="http://schemas.openxmlformats.org/officeDocument/2006/relationships/image" Target="../media/image742.emf"/><Relationship Id="rId23" Type="http://schemas.openxmlformats.org/officeDocument/2006/relationships/image" Target="../media/image1007.emf"/><Relationship Id="rId119" Type="http://schemas.openxmlformats.org/officeDocument/2006/relationships/image" Target="../media/image725.emf"/><Relationship Id="rId270" Type="http://schemas.openxmlformats.org/officeDocument/2006/relationships/customXml" Target="../ink/ink2227.xml"/><Relationship Id="rId44" Type="http://schemas.openxmlformats.org/officeDocument/2006/relationships/customXml" Target="../ink/ink2135.xml"/><Relationship Id="rId65" Type="http://schemas.openxmlformats.org/officeDocument/2006/relationships/image" Target="../media/image1028.emf"/><Relationship Id="rId86" Type="http://schemas.openxmlformats.org/officeDocument/2006/relationships/customXml" Target="../ink/ink2156.xml"/><Relationship Id="rId130" Type="http://schemas.openxmlformats.org/officeDocument/2006/relationships/customXml" Target="../ink/ink2173.xml"/><Relationship Id="rId151" Type="http://schemas.openxmlformats.org/officeDocument/2006/relationships/image" Target="../media/image1071.emf"/><Relationship Id="rId193" Type="http://schemas.openxmlformats.org/officeDocument/2006/relationships/image" Target="../media/image1092.emf"/><Relationship Id="rId207" Type="http://schemas.openxmlformats.org/officeDocument/2006/relationships/image" Target="../media/image1099.emf"/><Relationship Id="rId228" Type="http://schemas.openxmlformats.org/officeDocument/2006/relationships/customXml" Target="../ink/ink2206.xml"/><Relationship Id="rId249" Type="http://schemas.openxmlformats.org/officeDocument/2006/relationships/image" Target="../media/image737.emf"/><Relationship Id="rId13" Type="http://schemas.openxmlformats.org/officeDocument/2006/relationships/image" Target="../media/image1002.emf"/><Relationship Id="rId260" Type="http://schemas.openxmlformats.org/officeDocument/2006/relationships/customXml" Target="../ink/ink2222.xml"/><Relationship Id="rId281" Type="http://schemas.openxmlformats.org/officeDocument/2006/relationships/image" Target="../media/image1079.emf"/><Relationship Id="rId34" Type="http://schemas.openxmlformats.org/officeDocument/2006/relationships/customXml" Target="../ink/ink2130.xml"/><Relationship Id="rId55" Type="http://schemas.openxmlformats.org/officeDocument/2006/relationships/image" Target="../media/image1023.emf"/><Relationship Id="rId76" Type="http://schemas.openxmlformats.org/officeDocument/2006/relationships/customXml" Target="../ink/ink2151.xml"/><Relationship Id="rId97" Type="http://schemas.openxmlformats.org/officeDocument/2006/relationships/image" Target="../media/image1044.emf"/><Relationship Id="rId120" Type="http://schemas.openxmlformats.org/officeDocument/2006/relationships/customXml" Target="../ink/ink2168.xml"/><Relationship Id="rId141" Type="http://schemas.openxmlformats.org/officeDocument/2006/relationships/image" Target="../media/image1066.emf"/><Relationship Id="rId7" Type="http://schemas.openxmlformats.org/officeDocument/2006/relationships/image" Target="../media/image999.emf"/><Relationship Id="rId218" Type="http://schemas.openxmlformats.org/officeDocument/2006/relationships/customXml" Target="../ink/ink2201.xml"/><Relationship Id="rId239" Type="http://schemas.openxmlformats.org/officeDocument/2006/relationships/image" Target="../media/image7320.emf"/><Relationship Id="rId250" Type="http://schemas.openxmlformats.org/officeDocument/2006/relationships/customXml" Target="../ink/ink2217.xml"/><Relationship Id="rId271" Type="http://schemas.openxmlformats.org/officeDocument/2006/relationships/image" Target="../media/image1052.emf"/><Relationship Id="rId24" Type="http://schemas.openxmlformats.org/officeDocument/2006/relationships/customXml" Target="../ink/ink2125.xml"/><Relationship Id="rId45" Type="http://schemas.openxmlformats.org/officeDocument/2006/relationships/image" Target="../media/image1018.emf"/><Relationship Id="rId66" Type="http://schemas.openxmlformats.org/officeDocument/2006/relationships/customXml" Target="../ink/ink2146.xml"/><Relationship Id="rId87" Type="http://schemas.openxmlformats.org/officeDocument/2006/relationships/image" Target="../media/image1039.emf"/><Relationship Id="rId131" Type="http://schemas.openxmlformats.org/officeDocument/2006/relationships/image" Target="../media/image731.emf"/><Relationship Id="rId152" Type="http://schemas.openxmlformats.org/officeDocument/2006/relationships/customXml" Target="../ink/ink2184.xml"/><Relationship Id="rId194" Type="http://schemas.openxmlformats.org/officeDocument/2006/relationships/customXml" Target="../ink/ink2189.xml"/><Relationship Id="rId208" Type="http://schemas.openxmlformats.org/officeDocument/2006/relationships/customXml" Target="../ink/ink2196.xml"/><Relationship Id="rId229" Type="http://schemas.openxmlformats.org/officeDocument/2006/relationships/image" Target="../media/image7270.emf"/><Relationship Id="rId240" Type="http://schemas.openxmlformats.org/officeDocument/2006/relationships/customXml" Target="../ink/ink2212.xml"/><Relationship Id="rId261" Type="http://schemas.openxmlformats.org/officeDocument/2006/relationships/image" Target="../media/image806.emf"/><Relationship Id="rId14" Type="http://schemas.openxmlformats.org/officeDocument/2006/relationships/customXml" Target="../ink/ink2120.xml"/><Relationship Id="rId35" Type="http://schemas.openxmlformats.org/officeDocument/2006/relationships/image" Target="../media/image1013.emf"/><Relationship Id="rId56" Type="http://schemas.openxmlformats.org/officeDocument/2006/relationships/customXml" Target="../ink/ink2141.xml"/><Relationship Id="rId77" Type="http://schemas.openxmlformats.org/officeDocument/2006/relationships/image" Target="../media/image1034.emf"/><Relationship Id="rId100" Type="http://schemas.openxmlformats.org/officeDocument/2006/relationships/customXml" Target="../ink/ink2163.xml"/><Relationship Id="rId8" Type="http://schemas.openxmlformats.org/officeDocument/2006/relationships/customXml" Target="../ink/ink2117.xml"/><Relationship Id="rId98" Type="http://schemas.openxmlformats.org/officeDocument/2006/relationships/customXml" Target="../ink/ink2162.xml"/><Relationship Id="rId121" Type="http://schemas.openxmlformats.org/officeDocument/2006/relationships/image" Target="../media/image726.emf"/><Relationship Id="rId142" Type="http://schemas.openxmlformats.org/officeDocument/2006/relationships/customXml" Target="../ink/ink2179.xml"/><Relationship Id="rId219" Type="http://schemas.openxmlformats.org/officeDocument/2006/relationships/image" Target="../media/image1105.emf"/><Relationship Id="rId230" Type="http://schemas.openxmlformats.org/officeDocument/2006/relationships/customXml" Target="../ink/ink2207.xml"/><Relationship Id="rId251" Type="http://schemas.openxmlformats.org/officeDocument/2006/relationships/image" Target="../media/image738.emf"/><Relationship Id="rId25" Type="http://schemas.openxmlformats.org/officeDocument/2006/relationships/image" Target="../media/image1008.emf"/><Relationship Id="rId46" Type="http://schemas.openxmlformats.org/officeDocument/2006/relationships/customXml" Target="../ink/ink2136.xml"/><Relationship Id="rId67" Type="http://schemas.openxmlformats.org/officeDocument/2006/relationships/image" Target="../media/image1029.emf"/><Relationship Id="rId272" Type="http://schemas.openxmlformats.org/officeDocument/2006/relationships/customXml" Target="../ink/ink2228.xml"/><Relationship Id="rId88" Type="http://schemas.openxmlformats.org/officeDocument/2006/relationships/customXml" Target="../ink/ink2157.xml"/><Relationship Id="rId132" Type="http://schemas.openxmlformats.org/officeDocument/2006/relationships/customXml" Target="../ink/ink2174.xml"/><Relationship Id="rId153" Type="http://schemas.openxmlformats.org/officeDocument/2006/relationships/image" Target="../media/image1072.emf"/><Relationship Id="rId195" Type="http://schemas.openxmlformats.org/officeDocument/2006/relationships/image" Target="../media/image1093.emf"/><Relationship Id="rId209" Type="http://schemas.openxmlformats.org/officeDocument/2006/relationships/image" Target="../media/image1100.emf"/><Relationship Id="rId204" Type="http://schemas.openxmlformats.org/officeDocument/2006/relationships/customXml" Target="../ink/ink2194.xml"/><Relationship Id="rId220" Type="http://schemas.openxmlformats.org/officeDocument/2006/relationships/customXml" Target="../ink/ink2202.xml"/><Relationship Id="rId225" Type="http://schemas.openxmlformats.org/officeDocument/2006/relationships/image" Target="../media/image7250.emf"/><Relationship Id="rId241" Type="http://schemas.openxmlformats.org/officeDocument/2006/relationships/image" Target="../media/image7330.emf"/><Relationship Id="rId246" Type="http://schemas.openxmlformats.org/officeDocument/2006/relationships/customXml" Target="../ink/ink2215.xml"/><Relationship Id="rId267" Type="http://schemas.openxmlformats.org/officeDocument/2006/relationships/image" Target="../media/image1050.emf"/><Relationship Id="rId15" Type="http://schemas.openxmlformats.org/officeDocument/2006/relationships/image" Target="../media/image1003.emf"/><Relationship Id="rId36" Type="http://schemas.openxmlformats.org/officeDocument/2006/relationships/customXml" Target="../ink/ink2131.xml"/><Relationship Id="rId57" Type="http://schemas.openxmlformats.org/officeDocument/2006/relationships/image" Target="../media/image1024.emf"/><Relationship Id="rId106" Type="http://schemas.openxmlformats.org/officeDocument/2006/relationships/customXml" Target="../ink/ink2166.xml"/><Relationship Id="rId127" Type="http://schemas.openxmlformats.org/officeDocument/2006/relationships/image" Target="../media/image729.emf"/><Relationship Id="rId262" Type="http://schemas.openxmlformats.org/officeDocument/2006/relationships/customXml" Target="../ink/ink2223.xml"/><Relationship Id="rId10" Type="http://schemas.openxmlformats.org/officeDocument/2006/relationships/customXml" Target="../ink/ink2118.xml"/><Relationship Id="rId31" Type="http://schemas.openxmlformats.org/officeDocument/2006/relationships/image" Target="../media/image1011.emf"/><Relationship Id="rId52" Type="http://schemas.openxmlformats.org/officeDocument/2006/relationships/customXml" Target="../ink/ink2139.xml"/><Relationship Id="rId73" Type="http://schemas.openxmlformats.org/officeDocument/2006/relationships/image" Target="../media/image1032.emf"/><Relationship Id="rId78" Type="http://schemas.openxmlformats.org/officeDocument/2006/relationships/customXml" Target="../ink/ink2152.xml"/><Relationship Id="rId94" Type="http://schemas.openxmlformats.org/officeDocument/2006/relationships/customXml" Target="../ink/ink2160.xml"/><Relationship Id="rId99" Type="http://schemas.openxmlformats.org/officeDocument/2006/relationships/image" Target="../media/image1045.emf"/><Relationship Id="rId101" Type="http://schemas.openxmlformats.org/officeDocument/2006/relationships/image" Target="../media/image1046.emf"/><Relationship Id="rId122" Type="http://schemas.openxmlformats.org/officeDocument/2006/relationships/customXml" Target="../ink/ink2169.xml"/><Relationship Id="rId143" Type="http://schemas.openxmlformats.org/officeDocument/2006/relationships/image" Target="../media/image1067.emf"/><Relationship Id="rId148" Type="http://schemas.openxmlformats.org/officeDocument/2006/relationships/customXml" Target="../ink/ink2182.xml"/><Relationship Id="rId4" Type="http://schemas.openxmlformats.org/officeDocument/2006/relationships/customXml" Target="../ink/ink2115.xml"/><Relationship Id="rId9" Type="http://schemas.openxmlformats.org/officeDocument/2006/relationships/image" Target="../media/image1000.emf"/><Relationship Id="rId210" Type="http://schemas.openxmlformats.org/officeDocument/2006/relationships/customXml" Target="../ink/ink2197.xml"/><Relationship Id="rId215" Type="http://schemas.openxmlformats.org/officeDocument/2006/relationships/image" Target="../media/image1103.emf"/><Relationship Id="rId236" Type="http://schemas.openxmlformats.org/officeDocument/2006/relationships/customXml" Target="../ink/ink2210.xml"/><Relationship Id="rId257" Type="http://schemas.openxmlformats.org/officeDocument/2006/relationships/image" Target="../media/image741.emf"/><Relationship Id="rId278" Type="http://schemas.openxmlformats.org/officeDocument/2006/relationships/customXml" Target="../ink/ink2231.xml"/><Relationship Id="rId26" Type="http://schemas.openxmlformats.org/officeDocument/2006/relationships/customXml" Target="../ink/ink2126.xml"/><Relationship Id="rId231" Type="http://schemas.openxmlformats.org/officeDocument/2006/relationships/image" Target="../media/image7280.emf"/><Relationship Id="rId252" Type="http://schemas.openxmlformats.org/officeDocument/2006/relationships/customXml" Target="../ink/ink2218.xml"/><Relationship Id="rId273" Type="http://schemas.openxmlformats.org/officeDocument/2006/relationships/image" Target="../media/image1053.emf"/><Relationship Id="rId47" Type="http://schemas.openxmlformats.org/officeDocument/2006/relationships/image" Target="../media/image1019.emf"/><Relationship Id="rId68" Type="http://schemas.openxmlformats.org/officeDocument/2006/relationships/customXml" Target="../ink/ink2147.xml"/><Relationship Id="rId89" Type="http://schemas.openxmlformats.org/officeDocument/2006/relationships/image" Target="../media/image1040.emf"/><Relationship Id="rId133" Type="http://schemas.openxmlformats.org/officeDocument/2006/relationships/image" Target="../media/image732.emf"/><Relationship Id="rId154" Type="http://schemas.openxmlformats.org/officeDocument/2006/relationships/customXml" Target="../ink/ink2185.xml"/><Relationship Id="rId196" Type="http://schemas.openxmlformats.org/officeDocument/2006/relationships/customXml" Target="../ink/ink2190.xml"/><Relationship Id="rId200" Type="http://schemas.openxmlformats.org/officeDocument/2006/relationships/customXml" Target="../ink/ink2192.xml"/><Relationship Id="rId16" Type="http://schemas.openxmlformats.org/officeDocument/2006/relationships/customXml" Target="../ink/ink2121.xml"/><Relationship Id="rId221" Type="http://schemas.openxmlformats.org/officeDocument/2006/relationships/image" Target="../media/image1106.emf"/><Relationship Id="rId242" Type="http://schemas.openxmlformats.org/officeDocument/2006/relationships/customXml" Target="../ink/ink2213.xml"/><Relationship Id="rId263" Type="http://schemas.openxmlformats.org/officeDocument/2006/relationships/image" Target="../media/image807.emf"/><Relationship Id="rId37" Type="http://schemas.openxmlformats.org/officeDocument/2006/relationships/image" Target="../media/image1014.emf"/><Relationship Id="rId58" Type="http://schemas.openxmlformats.org/officeDocument/2006/relationships/customXml" Target="../ink/ink2142.xml"/><Relationship Id="rId79" Type="http://schemas.openxmlformats.org/officeDocument/2006/relationships/image" Target="../media/image1035.emf"/><Relationship Id="rId102" Type="http://schemas.openxmlformats.org/officeDocument/2006/relationships/customXml" Target="../ink/ink2164.xml"/><Relationship Id="rId123" Type="http://schemas.openxmlformats.org/officeDocument/2006/relationships/image" Target="../media/image727.emf"/><Relationship Id="rId144" Type="http://schemas.openxmlformats.org/officeDocument/2006/relationships/customXml" Target="../ink/ink2180.xml"/><Relationship Id="rId90" Type="http://schemas.openxmlformats.org/officeDocument/2006/relationships/customXml" Target="../ink/ink2158.xml"/><Relationship Id="rId211" Type="http://schemas.openxmlformats.org/officeDocument/2006/relationships/image" Target="../media/image1101.emf"/><Relationship Id="rId232" Type="http://schemas.openxmlformats.org/officeDocument/2006/relationships/customXml" Target="../ink/ink2208.xml"/><Relationship Id="rId253" Type="http://schemas.openxmlformats.org/officeDocument/2006/relationships/image" Target="../media/image739.emf"/><Relationship Id="rId274" Type="http://schemas.openxmlformats.org/officeDocument/2006/relationships/customXml" Target="../ink/ink2229.xml"/><Relationship Id="rId27" Type="http://schemas.openxmlformats.org/officeDocument/2006/relationships/image" Target="../media/image1009.emf"/><Relationship Id="rId48" Type="http://schemas.openxmlformats.org/officeDocument/2006/relationships/customXml" Target="../ink/ink2137.xml"/><Relationship Id="rId69" Type="http://schemas.openxmlformats.org/officeDocument/2006/relationships/image" Target="../media/image1030.emf"/><Relationship Id="rId134" Type="http://schemas.openxmlformats.org/officeDocument/2006/relationships/customXml" Target="../ink/ink2175.xml"/><Relationship Id="rId80" Type="http://schemas.openxmlformats.org/officeDocument/2006/relationships/customXml" Target="../ink/ink2153.xml"/><Relationship Id="rId155" Type="http://schemas.openxmlformats.org/officeDocument/2006/relationships/image" Target="../media/image1073.emf"/><Relationship Id="rId197" Type="http://schemas.openxmlformats.org/officeDocument/2006/relationships/image" Target="../media/image1094.emf"/><Relationship Id="rId201" Type="http://schemas.openxmlformats.org/officeDocument/2006/relationships/image" Target="../media/image1096.emf"/><Relationship Id="rId222" Type="http://schemas.openxmlformats.org/officeDocument/2006/relationships/customXml" Target="../ink/ink2203.xml"/><Relationship Id="rId243" Type="http://schemas.openxmlformats.org/officeDocument/2006/relationships/image" Target="../media/image7340.emf"/><Relationship Id="rId264" Type="http://schemas.openxmlformats.org/officeDocument/2006/relationships/customXml" Target="../ink/ink2224.xml"/><Relationship Id="rId17" Type="http://schemas.openxmlformats.org/officeDocument/2006/relationships/image" Target="../media/image1004.emf"/><Relationship Id="rId38" Type="http://schemas.openxmlformats.org/officeDocument/2006/relationships/customXml" Target="../ink/ink2132.xml"/><Relationship Id="rId59" Type="http://schemas.openxmlformats.org/officeDocument/2006/relationships/image" Target="../media/image1025.emf"/><Relationship Id="rId103" Type="http://schemas.openxmlformats.org/officeDocument/2006/relationships/image" Target="../media/image1047.emf"/><Relationship Id="rId124" Type="http://schemas.openxmlformats.org/officeDocument/2006/relationships/customXml" Target="../ink/ink2170.xml"/><Relationship Id="rId70" Type="http://schemas.openxmlformats.org/officeDocument/2006/relationships/customXml" Target="../ink/ink2148.xml"/><Relationship Id="rId91" Type="http://schemas.openxmlformats.org/officeDocument/2006/relationships/image" Target="../media/image1041.emf"/><Relationship Id="rId145" Type="http://schemas.openxmlformats.org/officeDocument/2006/relationships/image" Target="../media/image1068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198.xml"/><Relationship Id="rId233" Type="http://schemas.openxmlformats.org/officeDocument/2006/relationships/image" Target="../media/image7290.emf"/><Relationship Id="rId254" Type="http://schemas.openxmlformats.org/officeDocument/2006/relationships/customXml" Target="../ink/ink2219.xml"/><Relationship Id="rId28" Type="http://schemas.openxmlformats.org/officeDocument/2006/relationships/customXml" Target="../ink/ink2127.xml"/><Relationship Id="rId49" Type="http://schemas.openxmlformats.org/officeDocument/2006/relationships/image" Target="../media/image1020.emf"/><Relationship Id="rId275" Type="http://schemas.openxmlformats.org/officeDocument/2006/relationships/image" Target="../media/image1076.emf"/><Relationship Id="rId60" Type="http://schemas.openxmlformats.org/officeDocument/2006/relationships/customXml" Target="../ink/ink2143.xml"/><Relationship Id="rId81" Type="http://schemas.openxmlformats.org/officeDocument/2006/relationships/image" Target="../media/image1036.emf"/><Relationship Id="rId135" Type="http://schemas.openxmlformats.org/officeDocument/2006/relationships/image" Target="../media/image733.emf"/><Relationship Id="rId156" Type="http://schemas.openxmlformats.org/officeDocument/2006/relationships/customXml" Target="../ink/ink2186.xml"/><Relationship Id="rId198" Type="http://schemas.openxmlformats.org/officeDocument/2006/relationships/customXml" Target="../ink/ink2191.xml"/><Relationship Id="rId202" Type="http://schemas.openxmlformats.org/officeDocument/2006/relationships/customXml" Target="../ink/ink2193.xml"/><Relationship Id="rId223" Type="http://schemas.openxmlformats.org/officeDocument/2006/relationships/image" Target="../media/image1107.emf"/><Relationship Id="rId244" Type="http://schemas.openxmlformats.org/officeDocument/2006/relationships/customXml" Target="../ink/ink2214.xml"/><Relationship Id="rId18" Type="http://schemas.openxmlformats.org/officeDocument/2006/relationships/customXml" Target="../ink/ink2122.xml"/><Relationship Id="rId39" Type="http://schemas.openxmlformats.org/officeDocument/2006/relationships/image" Target="../media/image1015.emf"/><Relationship Id="rId265" Type="http://schemas.openxmlformats.org/officeDocument/2006/relationships/image" Target="../media/image1049.emf"/><Relationship Id="rId50" Type="http://schemas.openxmlformats.org/officeDocument/2006/relationships/customXml" Target="../ink/ink2138.xml"/><Relationship Id="rId104" Type="http://schemas.openxmlformats.org/officeDocument/2006/relationships/customXml" Target="../ink/ink2165.xml"/><Relationship Id="rId125" Type="http://schemas.openxmlformats.org/officeDocument/2006/relationships/image" Target="../media/image728.emf"/><Relationship Id="rId146" Type="http://schemas.openxmlformats.org/officeDocument/2006/relationships/customXml" Target="../ink/ink2181.xml"/><Relationship Id="rId71" Type="http://schemas.openxmlformats.org/officeDocument/2006/relationships/image" Target="../media/image1031.emf"/><Relationship Id="rId92" Type="http://schemas.openxmlformats.org/officeDocument/2006/relationships/customXml" Target="../ink/ink2159.xml"/><Relationship Id="rId213" Type="http://schemas.openxmlformats.org/officeDocument/2006/relationships/image" Target="../media/image1102.emf"/><Relationship Id="rId234" Type="http://schemas.openxmlformats.org/officeDocument/2006/relationships/customXml" Target="../ink/ink2209.xml"/><Relationship Id="rId2" Type="http://schemas.openxmlformats.org/officeDocument/2006/relationships/customXml" Target="../ink/ink2114.xml"/><Relationship Id="rId29" Type="http://schemas.openxmlformats.org/officeDocument/2006/relationships/image" Target="../media/image1010.emf"/><Relationship Id="rId255" Type="http://schemas.openxmlformats.org/officeDocument/2006/relationships/image" Target="../media/image740.emf"/><Relationship Id="rId276" Type="http://schemas.openxmlformats.org/officeDocument/2006/relationships/customXml" Target="../ink/ink2230.xml"/><Relationship Id="rId40" Type="http://schemas.openxmlformats.org/officeDocument/2006/relationships/customXml" Target="../ink/ink2133.xml"/><Relationship Id="rId136" Type="http://schemas.openxmlformats.org/officeDocument/2006/relationships/customXml" Target="../ink/ink2176.xml"/><Relationship Id="rId157" Type="http://schemas.openxmlformats.org/officeDocument/2006/relationships/image" Target="../media/image1074.emf"/><Relationship Id="rId61" Type="http://schemas.openxmlformats.org/officeDocument/2006/relationships/image" Target="../media/image1026.emf"/><Relationship Id="rId82" Type="http://schemas.openxmlformats.org/officeDocument/2006/relationships/customXml" Target="../ink/ink2154.xml"/><Relationship Id="rId199" Type="http://schemas.openxmlformats.org/officeDocument/2006/relationships/image" Target="../media/image1095.emf"/><Relationship Id="rId203" Type="http://schemas.openxmlformats.org/officeDocument/2006/relationships/image" Target="../media/image1097.emf"/><Relationship Id="rId19" Type="http://schemas.openxmlformats.org/officeDocument/2006/relationships/image" Target="../media/image1005.emf"/><Relationship Id="rId224" Type="http://schemas.openxmlformats.org/officeDocument/2006/relationships/customXml" Target="../ink/ink2204.xml"/><Relationship Id="rId245" Type="http://schemas.openxmlformats.org/officeDocument/2006/relationships/image" Target="../media/image735.emf"/><Relationship Id="rId266" Type="http://schemas.openxmlformats.org/officeDocument/2006/relationships/customXml" Target="../ink/ink2225.xml"/><Relationship Id="rId30" Type="http://schemas.openxmlformats.org/officeDocument/2006/relationships/customXml" Target="../ink/ink2128.xml"/><Relationship Id="rId105" Type="http://schemas.openxmlformats.org/officeDocument/2006/relationships/image" Target="../media/image1048.emf"/><Relationship Id="rId126" Type="http://schemas.openxmlformats.org/officeDocument/2006/relationships/customXml" Target="../ink/ink2171.xml"/><Relationship Id="rId147" Type="http://schemas.openxmlformats.org/officeDocument/2006/relationships/image" Target="../media/image1069.emf"/><Relationship Id="rId51" Type="http://schemas.openxmlformats.org/officeDocument/2006/relationships/image" Target="../media/image1021.emf"/><Relationship Id="rId72" Type="http://schemas.openxmlformats.org/officeDocument/2006/relationships/customXml" Target="../ink/ink2149.xml"/><Relationship Id="rId93" Type="http://schemas.openxmlformats.org/officeDocument/2006/relationships/image" Target="../media/image1042.emf"/><Relationship Id="rId3" Type="http://schemas.openxmlformats.org/officeDocument/2006/relationships/image" Target="../media/image997.emf"/><Relationship Id="rId214" Type="http://schemas.openxmlformats.org/officeDocument/2006/relationships/customXml" Target="../ink/ink2199.xml"/><Relationship Id="rId235" Type="http://schemas.openxmlformats.org/officeDocument/2006/relationships/image" Target="../media/image7300.emf"/><Relationship Id="rId256" Type="http://schemas.openxmlformats.org/officeDocument/2006/relationships/customXml" Target="../ink/ink2220.xml"/><Relationship Id="rId277" Type="http://schemas.openxmlformats.org/officeDocument/2006/relationships/image" Target="../media/image1077.emf"/><Relationship Id="rId137" Type="http://schemas.openxmlformats.org/officeDocument/2006/relationships/image" Target="../media/image734.emf"/><Relationship Id="rId158" Type="http://schemas.openxmlformats.org/officeDocument/2006/relationships/customXml" Target="../ink/ink2187.xml"/><Relationship Id="rId20" Type="http://schemas.openxmlformats.org/officeDocument/2006/relationships/customXml" Target="../ink/ink2123.xml"/><Relationship Id="rId41" Type="http://schemas.openxmlformats.org/officeDocument/2006/relationships/image" Target="../media/image1016.emf"/><Relationship Id="rId62" Type="http://schemas.openxmlformats.org/officeDocument/2006/relationships/customXml" Target="../ink/ink2144.xml"/><Relationship Id="rId83" Type="http://schemas.openxmlformats.org/officeDocument/2006/relationships/image" Target="../media/image1037.emf"/></Relationships>
</file>

<file path=ppt/slides/_rels/slide32.xml.rels><?xml version="1.0" encoding="UTF-8" standalone="yes"?>
<Relationships xmlns="http://schemas.openxmlformats.org/package/2006/relationships"><Relationship Id="rId299" Type="http://schemas.openxmlformats.org/officeDocument/2006/relationships/customXml" Target="../ink/ink2338.xml"/><Relationship Id="rId117" Type="http://schemas.openxmlformats.org/officeDocument/2006/relationships/image" Target="../media/image1080.emf"/><Relationship Id="rId21" Type="http://schemas.openxmlformats.org/officeDocument/2006/relationships/image" Target="../media/image1006.emf"/><Relationship Id="rId63" Type="http://schemas.openxmlformats.org/officeDocument/2006/relationships/image" Target="../media/image1108.emf"/><Relationship Id="rId324" Type="http://schemas.openxmlformats.org/officeDocument/2006/relationships/image" Target="../media/image1237.emf"/><Relationship Id="rId159" Type="http://schemas.openxmlformats.org/officeDocument/2006/relationships/image" Target="../media/image1143.emf"/><Relationship Id="rId366" Type="http://schemas.openxmlformats.org/officeDocument/2006/relationships/customXml" Target="../ink/ink2392.xml"/><Relationship Id="rId226" Type="http://schemas.openxmlformats.org/officeDocument/2006/relationships/image" Target="../media/image1188.emf"/><Relationship Id="rId268" Type="http://schemas.openxmlformats.org/officeDocument/2006/relationships/image" Target="../media/image1209.emf"/><Relationship Id="rId32" Type="http://schemas.openxmlformats.org/officeDocument/2006/relationships/customXml" Target="../ink/ink2248.xml"/><Relationship Id="rId74" Type="http://schemas.openxmlformats.org/officeDocument/2006/relationships/customXml" Target="../ink/ink2268.xml"/><Relationship Id="rId335" Type="http://schemas.openxmlformats.org/officeDocument/2006/relationships/customXml" Target="../ink/ink2361.xml"/><Relationship Id="rId377" Type="http://schemas.openxmlformats.org/officeDocument/2006/relationships/image" Target="../media/image798.emf"/><Relationship Id="rId5" Type="http://schemas.openxmlformats.org/officeDocument/2006/relationships/image" Target="../media/image998.emf"/><Relationship Id="rId237" Type="http://schemas.openxmlformats.org/officeDocument/2006/relationships/customXml" Target="../ink/ink2307.xml"/><Relationship Id="rId181" Type="http://schemas.openxmlformats.org/officeDocument/2006/relationships/image" Target="../media/image1154.emf"/><Relationship Id="rId279" Type="http://schemas.openxmlformats.org/officeDocument/2006/relationships/customXml" Target="../ink/ink2328.xml"/><Relationship Id="rId43" Type="http://schemas.openxmlformats.org/officeDocument/2006/relationships/image" Target="../media/image1017.emf"/><Relationship Id="rId290" Type="http://schemas.openxmlformats.org/officeDocument/2006/relationships/image" Target="../media/image1220.emf"/><Relationship Id="rId304" Type="http://schemas.openxmlformats.org/officeDocument/2006/relationships/image" Target="../media/image1227.emf"/><Relationship Id="rId139" Type="http://schemas.openxmlformats.org/officeDocument/2006/relationships/image" Target="../media/image1091.emf"/><Relationship Id="rId346" Type="http://schemas.openxmlformats.org/officeDocument/2006/relationships/customXml" Target="../ink/ink2372.xml"/><Relationship Id="rId388" Type="http://schemas.openxmlformats.org/officeDocument/2006/relationships/customXml" Target="../ink/ink2404.xml"/><Relationship Id="rId85" Type="http://schemas.openxmlformats.org/officeDocument/2006/relationships/image" Target="../media/image1118.emf"/><Relationship Id="rId206" Type="http://schemas.openxmlformats.org/officeDocument/2006/relationships/customXml" Target="../ink/ink2291.xml"/><Relationship Id="rId248" Type="http://schemas.openxmlformats.org/officeDocument/2006/relationships/image" Target="../media/image1199.emf"/><Relationship Id="rId12" Type="http://schemas.openxmlformats.org/officeDocument/2006/relationships/customXml" Target="../ink/ink2238.xml"/><Relationship Id="rId108" Type="http://schemas.openxmlformats.org/officeDocument/2006/relationships/customXml" Target="../ink/ink2285.xml"/><Relationship Id="rId315" Type="http://schemas.openxmlformats.org/officeDocument/2006/relationships/customXml" Target="../ink/ink2346.xml"/><Relationship Id="rId357" Type="http://schemas.openxmlformats.org/officeDocument/2006/relationships/customXml" Target="../ink/ink2383.xml"/><Relationship Id="rId54" Type="http://schemas.openxmlformats.org/officeDocument/2006/relationships/customXml" Target="../ink/ink2259.xml"/><Relationship Id="rId96" Type="http://schemas.openxmlformats.org/officeDocument/2006/relationships/customXml" Target="../ink/ink2279.xml"/><Relationship Id="rId217" Type="http://schemas.openxmlformats.org/officeDocument/2006/relationships/customXml" Target="../ink/ink2297.xml"/><Relationship Id="rId161" Type="http://schemas.openxmlformats.org/officeDocument/2006/relationships/image" Target="../media/image1144.emf"/><Relationship Id="rId259" Type="http://schemas.openxmlformats.org/officeDocument/2006/relationships/customXml" Target="../ink/ink2318.xml"/><Relationship Id="rId23" Type="http://schemas.openxmlformats.org/officeDocument/2006/relationships/image" Target="../media/image1007.emf"/><Relationship Id="rId270" Type="http://schemas.openxmlformats.org/officeDocument/2006/relationships/image" Target="../media/image1210.emf"/><Relationship Id="rId326" Type="http://schemas.openxmlformats.org/officeDocument/2006/relationships/customXml" Target="../ink/ink2352.xml"/><Relationship Id="rId119" Type="http://schemas.openxmlformats.org/officeDocument/2006/relationships/image" Target="../media/image1081.emf"/><Relationship Id="rId368" Type="http://schemas.openxmlformats.org/officeDocument/2006/relationships/customXml" Target="../ink/ink2394.xml"/><Relationship Id="rId228" Type="http://schemas.openxmlformats.org/officeDocument/2006/relationships/image" Target="../media/image1189.emf"/><Relationship Id="rId281" Type="http://schemas.openxmlformats.org/officeDocument/2006/relationships/customXml" Target="../ink/ink2329.xml"/><Relationship Id="rId337" Type="http://schemas.openxmlformats.org/officeDocument/2006/relationships/customXml" Target="../ink/ink2363.xml"/><Relationship Id="rId34" Type="http://schemas.openxmlformats.org/officeDocument/2006/relationships/customXml" Target="../ink/ink2249.xml"/><Relationship Id="rId76" Type="http://schemas.openxmlformats.org/officeDocument/2006/relationships/customXml" Target="../ink/ink2269.xml"/><Relationship Id="rId141" Type="http://schemas.openxmlformats.org/officeDocument/2006/relationships/image" Target="../media/image1134.emf"/><Relationship Id="rId379" Type="http://schemas.openxmlformats.org/officeDocument/2006/relationships/image" Target="../media/image799.emf"/><Relationship Id="rId7" Type="http://schemas.openxmlformats.org/officeDocument/2006/relationships/image" Target="../media/image999.emf"/><Relationship Id="rId239" Type="http://schemas.openxmlformats.org/officeDocument/2006/relationships/customXml" Target="../ink/ink2308.xml"/><Relationship Id="rId183" Type="http://schemas.openxmlformats.org/officeDocument/2006/relationships/image" Target="../media/image1155.emf"/><Relationship Id="rId390" Type="http://schemas.openxmlformats.org/officeDocument/2006/relationships/customXml" Target="../ink/ink2405.xml"/><Relationship Id="rId250" Type="http://schemas.openxmlformats.org/officeDocument/2006/relationships/image" Target="../media/image1200.emf"/><Relationship Id="rId292" Type="http://schemas.openxmlformats.org/officeDocument/2006/relationships/image" Target="../media/image1221.emf"/><Relationship Id="rId306" Type="http://schemas.openxmlformats.org/officeDocument/2006/relationships/image" Target="../media/image1228.emf"/><Relationship Id="rId45" Type="http://schemas.openxmlformats.org/officeDocument/2006/relationships/image" Target="../media/image1018.emf"/><Relationship Id="rId87" Type="http://schemas.openxmlformats.org/officeDocument/2006/relationships/image" Target="../media/image1119.emf"/><Relationship Id="rId110" Type="http://schemas.openxmlformats.org/officeDocument/2006/relationships/customXml" Target="../ink/ink2286.xml"/><Relationship Id="rId348" Type="http://schemas.openxmlformats.org/officeDocument/2006/relationships/customXml" Target="../ink/ink2374.xml"/><Relationship Id="rId208" Type="http://schemas.openxmlformats.org/officeDocument/2006/relationships/customXml" Target="../ink/ink2292.xml"/><Relationship Id="rId261" Type="http://schemas.openxmlformats.org/officeDocument/2006/relationships/customXml" Target="../ink/ink2319.xml"/><Relationship Id="rId14" Type="http://schemas.openxmlformats.org/officeDocument/2006/relationships/customXml" Target="../ink/ink2239.xml"/><Relationship Id="rId35" Type="http://schemas.openxmlformats.org/officeDocument/2006/relationships/image" Target="../media/image1013.emf"/><Relationship Id="rId56" Type="http://schemas.openxmlformats.org/officeDocument/2006/relationships/customXml" Target="../ink/ink2260.xml"/><Relationship Id="rId77" Type="http://schemas.openxmlformats.org/officeDocument/2006/relationships/image" Target="../media/image1114.emf"/><Relationship Id="rId100" Type="http://schemas.openxmlformats.org/officeDocument/2006/relationships/customXml" Target="../ink/ink2281.xml"/><Relationship Id="rId282" Type="http://schemas.openxmlformats.org/officeDocument/2006/relationships/image" Target="../media/image1216.emf"/><Relationship Id="rId317" Type="http://schemas.openxmlformats.org/officeDocument/2006/relationships/customXml" Target="../ink/ink2347.xml"/><Relationship Id="rId338" Type="http://schemas.openxmlformats.org/officeDocument/2006/relationships/customXml" Target="../ink/ink2364.xml"/><Relationship Id="rId359" Type="http://schemas.openxmlformats.org/officeDocument/2006/relationships/customXml" Target="../ink/ink2385.xml"/><Relationship Id="rId8" Type="http://schemas.openxmlformats.org/officeDocument/2006/relationships/customXml" Target="../ink/ink2236.xml"/><Relationship Id="rId98" Type="http://schemas.openxmlformats.org/officeDocument/2006/relationships/customXml" Target="../ink/ink2280.xml"/><Relationship Id="rId219" Type="http://schemas.openxmlformats.org/officeDocument/2006/relationships/customXml" Target="../ink/ink2298.xml"/><Relationship Id="rId121" Type="http://schemas.openxmlformats.org/officeDocument/2006/relationships/image" Target="../media/image1082.emf"/><Relationship Id="rId163" Type="http://schemas.openxmlformats.org/officeDocument/2006/relationships/image" Target="../media/image1145.emf"/><Relationship Id="rId370" Type="http://schemas.openxmlformats.org/officeDocument/2006/relationships/customXml" Target="../ink/ink2395.xml"/><Relationship Id="rId391" Type="http://schemas.openxmlformats.org/officeDocument/2006/relationships/image" Target="../media/image1169.emf"/><Relationship Id="rId230" Type="http://schemas.openxmlformats.org/officeDocument/2006/relationships/image" Target="../media/image1190.emf"/><Relationship Id="rId251" Type="http://schemas.openxmlformats.org/officeDocument/2006/relationships/customXml" Target="../ink/ink2314.xml"/><Relationship Id="rId25" Type="http://schemas.openxmlformats.org/officeDocument/2006/relationships/image" Target="../media/image1008.emf"/><Relationship Id="rId46" Type="http://schemas.openxmlformats.org/officeDocument/2006/relationships/customXml" Target="../ink/ink2255.xml"/><Relationship Id="rId67" Type="http://schemas.openxmlformats.org/officeDocument/2006/relationships/image" Target="../media/image1109.emf"/><Relationship Id="rId272" Type="http://schemas.openxmlformats.org/officeDocument/2006/relationships/image" Target="../media/image1211.emf"/><Relationship Id="rId293" Type="http://schemas.openxmlformats.org/officeDocument/2006/relationships/customXml" Target="../ink/ink2335.xml"/><Relationship Id="rId307" Type="http://schemas.openxmlformats.org/officeDocument/2006/relationships/customXml" Target="../ink/ink2342.xml"/><Relationship Id="rId328" Type="http://schemas.openxmlformats.org/officeDocument/2006/relationships/customXml" Target="../ink/ink2354.xml"/><Relationship Id="rId349" Type="http://schemas.openxmlformats.org/officeDocument/2006/relationships/customXml" Target="../ink/ink2375.xml"/><Relationship Id="rId88" Type="http://schemas.openxmlformats.org/officeDocument/2006/relationships/customXml" Target="../ink/ink2275.xml"/><Relationship Id="rId111" Type="http://schemas.openxmlformats.org/officeDocument/2006/relationships/image" Target="../media/image1131.emf"/><Relationship Id="rId209" Type="http://schemas.openxmlformats.org/officeDocument/2006/relationships/customXml" Target="../ink/ink2293.xml"/><Relationship Id="rId153" Type="http://schemas.openxmlformats.org/officeDocument/2006/relationships/image" Target="../media/image1140.emf"/><Relationship Id="rId360" Type="http://schemas.openxmlformats.org/officeDocument/2006/relationships/customXml" Target="../ink/ink2386.xml"/><Relationship Id="rId195" Type="http://schemas.openxmlformats.org/officeDocument/2006/relationships/image" Target="../media/image1161.emf"/><Relationship Id="rId381" Type="http://schemas.openxmlformats.org/officeDocument/2006/relationships/image" Target="../media/image800.emf"/><Relationship Id="rId220" Type="http://schemas.openxmlformats.org/officeDocument/2006/relationships/image" Target="../media/image1185.emf"/><Relationship Id="rId241" Type="http://schemas.openxmlformats.org/officeDocument/2006/relationships/customXml" Target="../ink/ink2309.xml"/><Relationship Id="rId15" Type="http://schemas.openxmlformats.org/officeDocument/2006/relationships/image" Target="../media/image1003.emf"/><Relationship Id="rId36" Type="http://schemas.openxmlformats.org/officeDocument/2006/relationships/customXml" Target="../ink/ink2250.xml"/><Relationship Id="rId57" Type="http://schemas.openxmlformats.org/officeDocument/2006/relationships/image" Target="../media/image1024.emf"/><Relationship Id="rId262" Type="http://schemas.openxmlformats.org/officeDocument/2006/relationships/image" Target="../media/image1206.emf"/><Relationship Id="rId283" Type="http://schemas.openxmlformats.org/officeDocument/2006/relationships/customXml" Target="../ink/ink2330.xml"/><Relationship Id="rId318" Type="http://schemas.openxmlformats.org/officeDocument/2006/relationships/image" Target="../media/image1234.emf"/><Relationship Id="rId339" Type="http://schemas.openxmlformats.org/officeDocument/2006/relationships/customXml" Target="../ink/ink2365.xml"/><Relationship Id="rId78" Type="http://schemas.openxmlformats.org/officeDocument/2006/relationships/customXml" Target="../ink/ink2270.xml"/><Relationship Id="rId99" Type="http://schemas.openxmlformats.org/officeDocument/2006/relationships/image" Target="../media/image1125.emf"/><Relationship Id="rId101" Type="http://schemas.openxmlformats.org/officeDocument/2006/relationships/image" Target="../media/image1126.emf"/><Relationship Id="rId143" Type="http://schemas.openxmlformats.org/officeDocument/2006/relationships/image" Target="../media/image1135.emf"/><Relationship Id="rId350" Type="http://schemas.openxmlformats.org/officeDocument/2006/relationships/customXml" Target="../ink/ink2376.xml"/><Relationship Id="rId185" Type="http://schemas.openxmlformats.org/officeDocument/2006/relationships/image" Target="../media/image1156.emf"/><Relationship Id="rId371" Type="http://schemas.openxmlformats.org/officeDocument/2006/relationships/image" Target="../media/image1166.emf"/><Relationship Id="rId9" Type="http://schemas.openxmlformats.org/officeDocument/2006/relationships/image" Target="../media/image1000.emf"/><Relationship Id="rId210" Type="http://schemas.openxmlformats.org/officeDocument/2006/relationships/image" Target="../media/image1180.emf"/><Relationship Id="rId26" Type="http://schemas.openxmlformats.org/officeDocument/2006/relationships/customXml" Target="../ink/ink2245.xml"/><Relationship Id="rId231" Type="http://schemas.openxmlformats.org/officeDocument/2006/relationships/customXml" Target="../ink/ink2304.xml"/><Relationship Id="rId252" Type="http://schemas.openxmlformats.org/officeDocument/2006/relationships/image" Target="../media/image1201.emf"/><Relationship Id="rId273" Type="http://schemas.openxmlformats.org/officeDocument/2006/relationships/customXml" Target="../ink/ink2325.xml"/><Relationship Id="rId294" Type="http://schemas.openxmlformats.org/officeDocument/2006/relationships/image" Target="../media/image1222.emf"/><Relationship Id="rId308" Type="http://schemas.openxmlformats.org/officeDocument/2006/relationships/image" Target="../media/image1229.emf"/><Relationship Id="rId329" Type="http://schemas.openxmlformats.org/officeDocument/2006/relationships/customXml" Target="../ink/ink2355.xml"/><Relationship Id="rId47" Type="http://schemas.openxmlformats.org/officeDocument/2006/relationships/image" Target="../media/image1019.emf"/><Relationship Id="rId68" Type="http://schemas.openxmlformats.org/officeDocument/2006/relationships/customXml" Target="../ink/ink2265.xml"/><Relationship Id="rId89" Type="http://schemas.openxmlformats.org/officeDocument/2006/relationships/image" Target="../media/image1120.emf"/><Relationship Id="rId112" Type="http://schemas.openxmlformats.org/officeDocument/2006/relationships/customXml" Target="../ink/ink2287.xml"/><Relationship Id="rId133" Type="http://schemas.openxmlformats.org/officeDocument/2006/relationships/image" Target="../media/image1088.emf"/><Relationship Id="rId340" Type="http://schemas.openxmlformats.org/officeDocument/2006/relationships/customXml" Target="../ink/ink2366.xml"/><Relationship Id="rId175" Type="http://schemas.openxmlformats.org/officeDocument/2006/relationships/image" Target="../media/image1151.emf"/><Relationship Id="rId361" Type="http://schemas.openxmlformats.org/officeDocument/2006/relationships/customXml" Target="../ink/ink2387.xml"/><Relationship Id="rId382" Type="http://schemas.openxmlformats.org/officeDocument/2006/relationships/customXml" Target="../ink/ink2401.xml"/><Relationship Id="rId16" Type="http://schemas.openxmlformats.org/officeDocument/2006/relationships/customXml" Target="../ink/ink2240.xml"/><Relationship Id="rId221" Type="http://schemas.openxmlformats.org/officeDocument/2006/relationships/customXml" Target="../ink/ink2299.xml"/><Relationship Id="rId242" Type="http://schemas.openxmlformats.org/officeDocument/2006/relationships/image" Target="../media/image1196.emf"/><Relationship Id="rId263" Type="http://schemas.openxmlformats.org/officeDocument/2006/relationships/customXml" Target="../ink/ink2320.xml"/><Relationship Id="rId284" Type="http://schemas.openxmlformats.org/officeDocument/2006/relationships/image" Target="../media/image1217.emf"/><Relationship Id="rId319" Type="http://schemas.openxmlformats.org/officeDocument/2006/relationships/customXml" Target="../ink/ink2348.xml"/><Relationship Id="rId37" Type="http://schemas.openxmlformats.org/officeDocument/2006/relationships/image" Target="../media/image1014.emf"/><Relationship Id="rId58" Type="http://schemas.openxmlformats.org/officeDocument/2006/relationships/customXml" Target="../ink/ink2261.xml"/><Relationship Id="rId79" Type="http://schemas.openxmlformats.org/officeDocument/2006/relationships/image" Target="../media/image1115.emf"/><Relationship Id="rId102" Type="http://schemas.openxmlformats.org/officeDocument/2006/relationships/customXml" Target="../ink/ink2282.xml"/><Relationship Id="rId123" Type="http://schemas.openxmlformats.org/officeDocument/2006/relationships/image" Target="../media/image1083.emf"/><Relationship Id="rId330" Type="http://schemas.openxmlformats.org/officeDocument/2006/relationships/customXml" Target="../ink/ink2356.xml"/><Relationship Id="rId90" Type="http://schemas.openxmlformats.org/officeDocument/2006/relationships/customXml" Target="../ink/ink2276.xml"/><Relationship Id="rId165" Type="http://schemas.openxmlformats.org/officeDocument/2006/relationships/image" Target="../media/image1146.emf"/><Relationship Id="rId351" Type="http://schemas.openxmlformats.org/officeDocument/2006/relationships/customXml" Target="../ink/ink2377.xml"/><Relationship Id="rId372" Type="http://schemas.openxmlformats.org/officeDocument/2006/relationships/customXml" Target="../ink/ink2396.xml"/><Relationship Id="rId211" Type="http://schemas.openxmlformats.org/officeDocument/2006/relationships/customXml" Target="../ink/ink2294.xml"/><Relationship Id="rId232" Type="http://schemas.openxmlformats.org/officeDocument/2006/relationships/image" Target="../media/image1191.emf"/><Relationship Id="rId253" Type="http://schemas.openxmlformats.org/officeDocument/2006/relationships/customXml" Target="../ink/ink2315.xml"/><Relationship Id="rId274" Type="http://schemas.openxmlformats.org/officeDocument/2006/relationships/image" Target="../media/image1212.emf"/><Relationship Id="rId295" Type="http://schemas.openxmlformats.org/officeDocument/2006/relationships/customXml" Target="../ink/ink2336.xml"/><Relationship Id="rId309" Type="http://schemas.openxmlformats.org/officeDocument/2006/relationships/customXml" Target="../ink/ink2343.xml"/><Relationship Id="rId27" Type="http://schemas.openxmlformats.org/officeDocument/2006/relationships/image" Target="../media/image1009.emf"/><Relationship Id="rId48" Type="http://schemas.openxmlformats.org/officeDocument/2006/relationships/customXml" Target="../ink/ink2256.xml"/><Relationship Id="rId69" Type="http://schemas.openxmlformats.org/officeDocument/2006/relationships/image" Target="../media/image1110.emf"/><Relationship Id="rId113" Type="http://schemas.openxmlformats.org/officeDocument/2006/relationships/image" Target="../media/image1132.emf"/><Relationship Id="rId320" Type="http://schemas.openxmlformats.org/officeDocument/2006/relationships/image" Target="../media/image1235.emf"/><Relationship Id="rId80" Type="http://schemas.openxmlformats.org/officeDocument/2006/relationships/customXml" Target="../ink/ink2271.xml"/><Relationship Id="rId341" Type="http://schemas.openxmlformats.org/officeDocument/2006/relationships/customXml" Target="../ink/ink2367.xml"/><Relationship Id="rId155" Type="http://schemas.openxmlformats.org/officeDocument/2006/relationships/image" Target="../media/image1141.emf"/><Relationship Id="rId362" Type="http://schemas.openxmlformats.org/officeDocument/2006/relationships/customXml" Target="../ink/ink2388.xml"/><Relationship Id="rId197" Type="http://schemas.openxmlformats.org/officeDocument/2006/relationships/image" Target="../media/image1162.emf"/><Relationship Id="rId383" Type="http://schemas.openxmlformats.org/officeDocument/2006/relationships/image" Target="../media/image801.emf"/><Relationship Id="rId222" Type="http://schemas.openxmlformats.org/officeDocument/2006/relationships/image" Target="../media/image1186.emf"/><Relationship Id="rId243" Type="http://schemas.openxmlformats.org/officeDocument/2006/relationships/customXml" Target="../ink/ink2310.xml"/><Relationship Id="rId264" Type="http://schemas.openxmlformats.org/officeDocument/2006/relationships/image" Target="../media/image1207.emf"/><Relationship Id="rId285" Type="http://schemas.openxmlformats.org/officeDocument/2006/relationships/customXml" Target="../ink/ink2331.xml"/><Relationship Id="rId201" Type="http://schemas.openxmlformats.org/officeDocument/2006/relationships/image" Target="../media/image1164.emf"/><Relationship Id="rId17" Type="http://schemas.openxmlformats.org/officeDocument/2006/relationships/image" Target="../media/image1004.emf"/><Relationship Id="rId38" Type="http://schemas.openxmlformats.org/officeDocument/2006/relationships/customXml" Target="../ink/ink2251.xml"/><Relationship Id="rId59" Type="http://schemas.openxmlformats.org/officeDocument/2006/relationships/image" Target="../media/image1025.emf"/><Relationship Id="rId103" Type="http://schemas.openxmlformats.org/officeDocument/2006/relationships/image" Target="../media/image1127.emf"/><Relationship Id="rId310" Type="http://schemas.openxmlformats.org/officeDocument/2006/relationships/image" Target="../media/image1230.emf"/><Relationship Id="rId70" Type="http://schemas.openxmlformats.org/officeDocument/2006/relationships/customXml" Target="../ink/ink2266.xml"/><Relationship Id="rId91" Type="http://schemas.openxmlformats.org/officeDocument/2006/relationships/image" Target="../media/image1121.emf"/><Relationship Id="rId331" Type="http://schemas.openxmlformats.org/officeDocument/2006/relationships/customXml" Target="../ink/ink2357.xml"/><Relationship Id="rId145" Type="http://schemas.openxmlformats.org/officeDocument/2006/relationships/image" Target="../media/image1136.emf"/><Relationship Id="rId352" Type="http://schemas.openxmlformats.org/officeDocument/2006/relationships/customXml" Target="../ink/ink2378.xml"/><Relationship Id="rId187" Type="http://schemas.openxmlformats.org/officeDocument/2006/relationships/image" Target="../media/image1157.emf"/><Relationship Id="rId373" Type="http://schemas.openxmlformats.org/officeDocument/2006/relationships/image" Target="../media/image1240.emf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181.emf"/><Relationship Id="rId233" Type="http://schemas.openxmlformats.org/officeDocument/2006/relationships/customXml" Target="../ink/ink2305.xml"/><Relationship Id="rId254" Type="http://schemas.openxmlformats.org/officeDocument/2006/relationships/image" Target="../media/image1202.emf"/><Relationship Id="rId28" Type="http://schemas.openxmlformats.org/officeDocument/2006/relationships/customXml" Target="../ink/ink2246.xml"/><Relationship Id="rId49" Type="http://schemas.openxmlformats.org/officeDocument/2006/relationships/image" Target="../media/image1020.emf"/><Relationship Id="rId114" Type="http://schemas.openxmlformats.org/officeDocument/2006/relationships/customXml" Target="../ink/ink2288.xml"/><Relationship Id="rId275" Type="http://schemas.openxmlformats.org/officeDocument/2006/relationships/customXml" Target="../ink/ink2326.xml"/><Relationship Id="rId296" Type="http://schemas.openxmlformats.org/officeDocument/2006/relationships/image" Target="../media/image1223.emf"/><Relationship Id="rId300" Type="http://schemas.openxmlformats.org/officeDocument/2006/relationships/image" Target="../media/image1225.emf"/><Relationship Id="rId60" Type="http://schemas.openxmlformats.org/officeDocument/2006/relationships/customXml" Target="../ink/ink2262.xml"/><Relationship Id="rId81" Type="http://schemas.openxmlformats.org/officeDocument/2006/relationships/image" Target="../media/image1116.emf"/><Relationship Id="rId321" Type="http://schemas.openxmlformats.org/officeDocument/2006/relationships/customXml" Target="../ink/ink2349.xml"/><Relationship Id="rId135" Type="http://schemas.openxmlformats.org/officeDocument/2006/relationships/image" Target="../media/image1089.emf"/><Relationship Id="rId342" Type="http://schemas.openxmlformats.org/officeDocument/2006/relationships/customXml" Target="../ink/ink2368.xml"/><Relationship Id="rId177" Type="http://schemas.openxmlformats.org/officeDocument/2006/relationships/image" Target="../media/image1152.emf"/><Relationship Id="rId363" Type="http://schemas.openxmlformats.org/officeDocument/2006/relationships/customXml" Target="../ink/ink2389.xml"/><Relationship Id="rId384" Type="http://schemas.openxmlformats.org/officeDocument/2006/relationships/customXml" Target="../ink/ink2402.xml"/><Relationship Id="rId223" Type="http://schemas.openxmlformats.org/officeDocument/2006/relationships/customXml" Target="../ink/ink2300.xml"/><Relationship Id="rId244" Type="http://schemas.openxmlformats.org/officeDocument/2006/relationships/image" Target="../media/image1197.emf"/><Relationship Id="rId18" Type="http://schemas.openxmlformats.org/officeDocument/2006/relationships/customXml" Target="../ink/ink2241.xml"/><Relationship Id="rId39" Type="http://schemas.openxmlformats.org/officeDocument/2006/relationships/image" Target="../media/image1015.emf"/><Relationship Id="rId265" Type="http://schemas.openxmlformats.org/officeDocument/2006/relationships/customXml" Target="../ink/ink2321.xml"/><Relationship Id="rId286" Type="http://schemas.openxmlformats.org/officeDocument/2006/relationships/image" Target="../media/image1218.emf"/><Relationship Id="rId50" Type="http://schemas.openxmlformats.org/officeDocument/2006/relationships/customXml" Target="../ink/ink2257.xml"/><Relationship Id="rId104" Type="http://schemas.openxmlformats.org/officeDocument/2006/relationships/customXml" Target="../ink/ink2283.xml"/><Relationship Id="rId311" Type="http://schemas.openxmlformats.org/officeDocument/2006/relationships/customXml" Target="../ink/ink2344.xml"/><Relationship Id="rId125" Type="http://schemas.openxmlformats.org/officeDocument/2006/relationships/image" Target="../media/image1084.emf"/><Relationship Id="rId332" Type="http://schemas.openxmlformats.org/officeDocument/2006/relationships/customXml" Target="../ink/ink2358.xml"/><Relationship Id="rId167" Type="http://schemas.openxmlformats.org/officeDocument/2006/relationships/image" Target="../media/image1147.emf"/><Relationship Id="rId353" Type="http://schemas.openxmlformats.org/officeDocument/2006/relationships/customXml" Target="../ink/ink2379.xml"/><Relationship Id="rId374" Type="http://schemas.openxmlformats.org/officeDocument/2006/relationships/customXml" Target="../ink/ink2397.xml"/><Relationship Id="rId71" Type="http://schemas.openxmlformats.org/officeDocument/2006/relationships/image" Target="../media/image1111.emf"/><Relationship Id="rId92" Type="http://schemas.openxmlformats.org/officeDocument/2006/relationships/customXml" Target="../ink/ink2277.xml"/><Relationship Id="rId213" Type="http://schemas.openxmlformats.org/officeDocument/2006/relationships/customXml" Target="../ink/ink2295.xml"/><Relationship Id="rId234" Type="http://schemas.openxmlformats.org/officeDocument/2006/relationships/image" Target="../media/image1192.emf"/><Relationship Id="rId2" Type="http://schemas.openxmlformats.org/officeDocument/2006/relationships/customXml" Target="../ink/ink2233.xml"/><Relationship Id="rId29" Type="http://schemas.openxmlformats.org/officeDocument/2006/relationships/image" Target="../media/image1010.emf"/><Relationship Id="rId255" Type="http://schemas.openxmlformats.org/officeDocument/2006/relationships/customXml" Target="../ink/ink2316.xml"/><Relationship Id="rId276" Type="http://schemas.openxmlformats.org/officeDocument/2006/relationships/image" Target="../media/image1213.emf"/><Relationship Id="rId297" Type="http://schemas.openxmlformats.org/officeDocument/2006/relationships/customXml" Target="../ink/ink2337.xml"/><Relationship Id="rId40" Type="http://schemas.openxmlformats.org/officeDocument/2006/relationships/customXml" Target="../ink/ink2252.xml"/><Relationship Id="rId115" Type="http://schemas.openxmlformats.org/officeDocument/2006/relationships/image" Target="../media/image1133.emf"/><Relationship Id="rId301" Type="http://schemas.openxmlformats.org/officeDocument/2006/relationships/customXml" Target="../ink/ink2339.xml"/><Relationship Id="rId322" Type="http://schemas.openxmlformats.org/officeDocument/2006/relationships/image" Target="../media/image1236.emf"/><Relationship Id="rId343" Type="http://schemas.openxmlformats.org/officeDocument/2006/relationships/customXml" Target="../ink/ink2369.xml"/><Relationship Id="rId157" Type="http://schemas.openxmlformats.org/officeDocument/2006/relationships/image" Target="../media/image1142.emf"/><Relationship Id="rId364" Type="http://schemas.openxmlformats.org/officeDocument/2006/relationships/customXml" Target="../ink/ink2390.xml"/><Relationship Id="rId61" Type="http://schemas.openxmlformats.org/officeDocument/2006/relationships/image" Target="../media/image1026.emf"/><Relationship Id="rId82" Type="http://schemas.openxmlformats.org/officeDocument/2006/relationships/customXml" Target="../ink/ink2272.xml"/><Relationship Id="rId203" Type="http://schemas.openxmlformats.org/officeDocument/2006/relationships/image" Target="../media/image1177.emf"/><Relationship Id="rId199" Type="http://schemas.openxmlformats.org/officeDocument/2006/relationships/image" Target="../media/image1163.emf"/><Relationship Id="rId385" Type="http://schemas.openxmlformats.org/officeDocument/2006/relationships/image" Target="../media/image802.emf"/><Relationship Id="rId19" Type="http://schemas.openxmlformats.org/officeDocument/2006/relationships/image" Target="../media/image1005.emf"/><Relationship Id="rId224" Type="http://schemas.openxmlformats.org/officeDocument/2006/relationships/image" Target="../media/image1187.emf"/><Relationship Id="rId245" Type="http://schemas.openxmlformats.org/officeDocument/2006/relationships/customXml" Target="../ink/ink2311.xml"/><Relationship Id="rId266" Type="http://schemas.openxmlformats.org/officeDocument/2006/relationships/image" Target="../media/image1208.emf"/><Relationship Id="rId287" Type="http://schemas.openxmlformats.org/officeDocument/2006/relationships/customXml" Target="../ink/ink2332.xml"/><Relationship Id="rId30" Type="http://schemas.openxmlformats.org/officeDocument/2006/relationships/customXml" Target="../ink/ink2247.xml"/><Relationship Id="rId105" Type="http://schemas.openxmlformats.org/officeDocument/2006/relationships/image" Target="../media/image1128.emf"/><Relationship Id="rId312" Type="http://schemas.openxmlformats.org/officeDocument/2006/relationships/image" Target="../media/image1231.emf"/><Relationship Id="rId333" Type="http://schemas.openxmlformats.org/officeDocument/2006/relationships/customXml" Target="../ink/ink2359.xml"/><Relationship Id="rId147" Type="http://schemas.openxmlformats.org/officeDocument/2006/relationships/image" Target="../media/image1137.emf"/><Relationship Id="rId354" Type="http://schemas.openxmlformats.org/officeDocument/2006/relationships/customXml" Target="../ink/ink2380.xml"/><Relationship Id="rId51" Type="http://schemas.openxmlformats.org/officeDocument/2006/relationships/image" Target="../media/image1021.emf"/><Relationship Id="rId72" Type="http://schemas.openxmlformats.org/officeDocument/2006/relationships/customXml" Target="../ink/ink2267.xml"/><Relationship Id="rId93" Type="http://schemas.openxmlformats.org/officeDocument/2006/relationships/image" Target="../media/image1122.emf"/><Relationship Id="rId189" Type="http://schemas.openxmlformats.org/officeDocument/2006/relationships/image" Target="../media/image1158.emf"/><Relationship Id="rId375" Type="http://schemas.openxmlformats.org/officeDocument/2006/relationships/image" Target="../media/image797.emf"/><Relationship Id="rId3" Type="http://schemas.openxmlformats.org/officeDocument/2006/relationships/image" Target="../media/image997.emf"/><Relationship Id="rId214" Type="http://schemas.openxmlformats.org/officeDocument/2006/relationships/image" Target="../media/image1182.emf"/><Relationship Id="rId235" Type="http://schemas.openxmlformats.org/officeDocument/2006/relationships/customXml" Target="../ink/ink2306.xml"/><Relationship Id="rId256" Type="http://schemas.openxmlformats.org/officeDocument/2006/relationships/image" Target="../media/image1203.emf"/><Relationship Id="rId277" Type="http://schemas.openxmlformats.org/officeDocument/2006/relationships/customXml" Target="../ink/ink2327.xml"/><Relationship Id="rId298" Type="http://schemas.openxmlformats.org/officeDocument/2006/relationships/image" Target="../media/image1224.emf"/><Relationship Id="rId116" Type="http://schemas.openxmlformats.org/officeDocument/2006/relationships/customXml" Target="../ink/ink2289.xml"/><Relationship Id="rId302" Type="http://schemas.openxmlformats.org/officeDocument/2006/relationships/image" Target="../media/image1226.emf"/><Relationship Id="rId323" Type="http://schemas.openxmlformats.org/officeDocument/2006/relationships/customXml" Target="../ink/ink2350.xml"/><Relationship Id="rId137" Type="http://schemas.openxmlformats.org/officeDocument/2006/relationships/image" Target="../media/image1090.emf"/><Relationship Id="rId344" Type="http://schemas.openxmlformats.org/officeDocument/2006/relationships/customXml" Target="../ink/ink2370.xml"/><Relationship Id="rId20" Type="http://schemas.openxmlformats.org/officeDocument/2006/relationships/customXml" Target="../ink/ink2242.xml"/><Relationship Id="rId41" Type="http://schemas.openxmlformats.org/officeDocument/2006/relationships/image" Target="../media/image1016.emf"/><Relationship Id="rId62" Type="http://schemas.openxmlformats.org/officeDocument/2006/relationships/customXml" Target="../ink/ink2263.xml"/><Relationship Id="rId83" Type="http://schemas.openxmlformats.org/officeDocument/2006/relationships/image" Target="../media/image1117.emf"/><Relationship Id="rId179" Type="http://schemas.openxmlformats.org/officeDocument/2006/relationships/image" Target="../media/image1153.emf"/><Relationship Id="rId365" Type="http://schemas.openxmlformats.org/officeDocument/2006/relationships/customXml" Target="../ink/ink2391.xml"/><Relationship Id="rId386" Type="http://schemas.openxmlformats.org/officeDocument/2006/relationships/customXml" Target="../ink/ink2403.xml"/><Relationship Id="rId204" Type="http://schemas.openxmlformats.org/officeDocument/2006/relationships/customXml" Target="../ink/ink2290.xml"/><Relationship Id="rId225" Type="http://schemas.openxmlformats.org/officeDocument/2006/relationships/customXml" Target="../ink/ink2301.xml"/><Relationship Id="rId246" Type="http://schemas.openxmlformats.org/officeDocument/2006/relationships/image" Target="../media/image1198.emf"/><Relationship Id="rId267" Type="http://schemas.openxmlformats.org/officeDocument/2006/relationships/customXml" Target="../ink/ink2322.xml"/><Relationship Id="rId288" Type="http://schemas.openxmlformats.org/officeDocument/2006/relationships/image" Target="../media/image1219.emf"/><Relationship Id="rId106" Type="http://schemas.openxmlformats.org/officeDocument/2006/relationships/customXml" Target="../ink/ink2284.xml"/><Relationship Id="rId313" Type="http://schemas.openxmlformats.org/officeDocument/2006/relationships/customXml" Target="../ink/ink2345.xml"/><Relationship Id="rId127" Type="http://schemas.openxmlformats.org/officeDocument/2006/relationships/image" Target="../media/image1085.emf"/><Relationship Id="rId10" Type="http://schemas.openxmlformats.org/officeDocument/2006/relationships/customXml" Target="../ink/ink2237.xml"/><Relationship Id="rId31" Type="http://schemas.openxmlformats.org/officeDocument/2006/relationships/image" Target="../media/image1011.emf"/><Relationship Id="rId52" Type="http://schemas.openxmlformats.org/officeDocument/2006/relationships/customXml" Target="../ink/ink2258.xml"/><Relationship Id="rId73" Type="http://schemas.openxmlformats.org/officeDocument/2006/relationships/image" Target="../media/image1112.emf"/><Relationship Id="rId94" Type="http://schemas.openxmlformats.org/officeDocument/2006/relationships/customXml" Target="../ink/ink2278.xml"/><Relationship Id="rId334" Type="http://schemas.openxmlformats.org/officeDocument/2006/relationships/customXml" Target="../ink/ink2360.xml"/><Relationship Id="rId169" Type="http://schemas.openxmlformats.org/officeDocument/2006/relationships/image" Target="../media/image1148.emf"/><Relationship Id="rId355" Type="http://schemas.openxmlformats.org/officeDocument/2006/relationships/customXml" Target="../ink/ink2381.xml"/><Relationship Id="rId376" Type="http://schemas.openxmlformats.org/officeDocument/2006/relationships/customXml" Target="../ink/ink2398.xml"/><Relationship Id="rId4" Type="http://schemas.openxmlformats.org/officeDocument/2006/relationships/customXml" Target="../ink/ink2234.xml"/><Relationship Id="rId215" Type="http://schemas.openxmlformats.org/officeDocument/2006/relationships/customXml" Target="../ink/ink2296.xml"/><Relationship Id="rId236" Type="http://schemas.openxmlformats.org/officeDocument/2006/relationships/image" Target="../media/image1193.emf"/><Relationship Id="rId257" Type="http://schemas.openxmlformats.org/officeDocument/2006/relationships/customXml" Target="../ink/ink2317.xml"/><Relationship Id="rId278" Type="http://schemas.openxmlformats.org/officeDocument/2006/relationships/image" Target="../media/image1214.emf"/><Relationship Id="rId303" Type="http://schemas.openxmlformats.org/officeDocument/2006/relationships/customXml" Target="../ink/ink2340.xml"/><Relationship Id="rId42" Type="http://schemas.openxmlformats.org/officeDocument/2006/relationships/customXml" Target="../ink/ink2253.xml"/><Relationship Id="rId84" Type="http://schemas.openxmlformats.org/officeDocument/2006/relationships/customXml" Target="../ink/ink2273.xml"/><Relationship Id="rId345" Type="http://schemas.openxmlformats.org/officeDocument/2006/relationships/customXml" Target="../ink/ink2371.xml"/><Relationship Id="rId387" Type="http://schemas.openxmlformats.org/officeDocument/2006/relationships/image" Target="../media/image1167.emf"/><Relationship Id="rId205" Type="http://schemas.openxmlformats.org/officeDocument/2006/relationships/image" Target="../media/image1178.emf"/><Relationship Id="rId247" Type="http://schemas.openxmlformats.org/officeDocument/2006/relationships/customXml" Target="../ink/ink2312.xml"/><Relationship Id="rId191" Type="http://schemas.openxmlformats.org/officeDocument/2006/relationships/image" Target="../media/image1159.emf"/><Relationship Id="rId107" Type="http://schemas.openxmlformats.org/officeDocument/2006/relationships/image" Target="../media/image1129.emf"/><Relationship Id="rId289" Type="http://schemas.openxmlformats.org/officeDocument/2006/relationships/customXml" Target="../ink/ink2333.xml"/><Relationship Id="rId11" Type="http://schemas.openxmlformats.org/officeDocument/2006/relationships/image" Target="../media/image1001.emf"/><Relationship Id="rId53" Type="http://schemas.openxmlformats.org/officeDocument/2006/relationships/image" Target="../media/image1022.emf"/><Relationship Id="rId314" Type="http://schemas.openxmlformats.org/officeDocument/2006/relationships/image" Target="../media/image1232.emf"/><Relationship Id="rId149" Type="http://schemas.openxmlformats.org/officeDocument/2006/relationships/image" Target="../media/image1138.emf"/><Relationship Id="rId356" Type="http://schemas.openxmlformats.org/officeDocument/2006/relationships/customXml" Target="../ink/ink2382.xml"/><Relationship Id="rId95" Type="http://schemas.openxmlformats.org/officeDocument/2006/relationships/image" Target="../media/image1123.emf"/><Relationship Id="rId216" Type="http://schemas.openxmlformats.org/officeDocument/2006/relationships/image" Target="../media/image1183.emf"/><Relationship Id="rId258" Type="http://schemas.openxmlformats.org/officeDocument/2006/relationships/image" Target="../media/image1204.emf"/><Relationship Id="rId22" Type="http://schemas.openxmlformats.org/officeDocument/2006/relationships/customXml" Target="../ink/ink2243.xml"/><Relationship Id="rId64" Type="http://schemas.openxmlformats.org/officeDocument/2006/relationships/customXml" Target="../ink/ink2264.xml"/><Relationship Id="rId325" Type="http://schemas.openxmlformats.org/officeDocument/2006/relationships/customXml" Target="../ink/ink2351.xml"/><Relationship Id="rId367" Type="http://schemas.openxmlformats.org/officeDocument/2006/relationships/customXml" Target="../ink/ink2393.xml"/><Relationship Id="rId227" Type="http://schemas.openxmlformats.org/officeDocument/2006/relationships/customXml" Target="../ink/ink2302.xml"/><Relationship Id="rId171" Type="http://schemas.openxmlformats.org/officeDocument/2006/relationships/image" Target="../media/image1149.emf"/><Relationship Id="rId269" Type="http://schemas.openxmlformats.org/officeDocument/2006/relationships/customXml" Target="../ink/ink2323.xml"/><Relationship Id="rId33" Type="http://schemas.openxmlformats.org/officeDocument/2006/relationships/image" Target="../media/image1012.emf"/><Relationship Id="rId280" Type="http://schemas.openxmlformats.org/officeDocument/2006/relationships/image" Target="../media/image1215.emf"/><Relationship Id="rId129" Type="http://schemas.openxmlformats.org/officeDocument/2006/relationships/image" Target="../media/image1086.emf"/><Relationship Id="rId336" Type="http://schemas.openxmlformats.org/officeDocument/2006/relationships/customXml" Target="../ink/ink2362.xml"/><Relationship Id="rId75" Type="http://schemas.openxmlformats.org/officeDocument/2006/relationships/image" Target="../media/image1113.emf"/><Relationship Id="rId378" Type="http://schemas.openxmlformats.org/officeDocument/2006/relationships/customXml" Target="../ink/ink2399.xml"/><Relationship Id="rId6" Type="http://schemas.openxmlformats.org/officeDocument/2006/relationships/customXml" Target="../ink/ink2235.xml"/><Relationship Id="rId238" Type="http://schemas.openxmlformats.org/officeDocument/2006/relationships/image" Target="../media/image1194.emf"/><Relationship Id="rId291" Type="http://schemas.openxmlformats.org/officeDocument/2006/relationships/customXml" Target="../ink/ink2334.xml"/><Relationship Id="rId305" Type="http://schemas.openxmlformats.org/officeDocument/2006/relationships/customXml" Target="../ink/ink2341.xml"/><Relationship Id="rId347" Type="http://schemas.openxmlformats.org/officeDocument/2006/relationships/customXml" Target="../ink/ink2373.xml"/><Relationship Id="rId44" Type="http://schemas.openxmlformats.org/officeDocument/2006/relationships/customXml" Target="../ink/ink2254.xml"/><Relationship Id="rId86" Type="http://schemas.openxmlformats.org/officeDocument/2006/relationships/customXml" Target="../ink/ink2274.xml"/><Relationship Id="rId151" Type="http://schemas.openxmlformats.org/officeDocument/2006/relationships/image" Target="../media/image1139.emf"/><Relationship Id="rId389" Type="http://schemas.openxmlformats.org/officeDocument/2006/relationships/image" Target="../media/image1168.emf"/><Relationship Id="rId207" Type="http://schemas.openxmlformats.org/officeDocument/2006/relationships/image" Target="../media/image1179.emf"/><Relationship Id="rId249" Type="http://schemas.openxmlformats.org/officeDocument/2006/relationships/customXml" Target="../ink/ink2313.xml"/><Relationship Id="rId193" Type="http://schemas.openxmlformats.org/officeDocument/2006/relationships/image" Target="../media/image1160.emf"/><Relationship Id="rId13" Type="http://schemas.openxmlformats.org/officeDocument/2006/relationships/image" Target="../media/image1002.emf"/><Relationship Id="rId109" Type="http://schemas.openxmlformats.org/officeDocument/2006/relationships/image" Target="../media/image1130.emf"/><Relationship Id="rId260" Type="http://schemas.openxmlformats.org/officeDocument/2006/relationships/image" Target="../media/image1205.emf"/><Relationship Id="rId316" Type="http://schemas.openxmlformats.org/officeDocument/2006/relationships/image" Target="../media/image1233.emf"/><Relationship Id="rId55" Type="http://schemas.openxmlformats.org/officeDocument/2006/relationships/image" Target="../media/image1023.emf"/><Relationship Id="rId97" Type="http://schemas.openxmlformats.org/officeDocument/2006/relationships/image" Target="../media/image1124.emf"/><Relationship Id="rId358" Type="http://schemas.openxmlformats.org/officeDocument/2006/relationships/customXml" Target="../ink/ink2384.xml"/><Relationship Id="rId218" Type="http://schemas.openxmlformats.org/officeDocument/2006/relationships/image" Target="../media/image1184.emf"/><Relationship Id="rId271" Type="http://schemas.openxmlformats.org/officeDocument/2006/relationships/customXml" Target="../ink/ink2324.xml"/><Relationship Id="rId24" Type="http://schemas.openxmlformats.org/officeDocument/2006/relationships/customXml" Target="../ink/ink2244.xml"/><Relationship Id="rId327" Type="http://schemas.openxmlformats.org/officeDocument/2006/relationships/customXml" Target="../ink/ink2353.xml"/><Relationship Id="rId131" Type="http://schemas.openxmlformats.org/officeDocument/2006/relationships/image" Target="../media/image1087.emf"/><Relationship Id="rId369" Type="http://schemas.openxmlformats.org/officeDocument/2006/relationships/image" Target="../media/image1165.emf"/><Relationship Id="rId229" Type="http://schemas.openxmlformats.org/officeDocument/2006/relationships/customXml" Target="../ink/ink2303.xml"/><Relationship Id="rId173" Type="http://schemas.openxmlformats.org/officeDocument/2006/relationships/image" Target="../media/image1150.emf"/><Relationship Id="rId380" Type="http://schemas.openxmlformats.org/officeDocument/2006/relationships/customXml" Target="../ink/ink2400.xml"/><Relationship Id="rId240" Type="http://schemas.openxmlformats.org/officeDocument/2006/relationships/image" Target="../media/image1195.emf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54.emf"/><Relationship Id="rId21" Type="http://schemas.openxmlformats.org/officeDocument/2006/relationships/image" Target="../media/image1006.emf"/><Relationship Id="rId324" Type="http://schemas.openxmlformats.org/officeDocument/2006/relationships/customXml" Target="../ink/ink2504.xml"/><Relationship Id="rId531" Type="http://schemas.openxmlformats.org/officeDocument/2006/relationships/customXml" Target="../ink/ink2639.xml"/><Relationship Id="rId433" Type="http://schemas.openxmlformats.org/officeDocument/2006/relationships/customXml" Target="../ink/ink2582.xml"/><Relationship Id="rId475" Type="http://schemas.openxmlformats.org/officeDocument/2006/relationships/customXml" Target="../ink/ink2611.xml"/><Relationship Id="rId32" Type="http://schemas.openxmlformats.org/officeDocument/2006/relationships/customXml" Target="../ink/ink2421.xml"/><Relationship Id="rId74" Type="http://schemas.openxmlformats.org/officeDocument/2006/relationships/customXml" Target="../ink/ink2440.xml"/><Relationship Id="rId128" Type="http://schemas.openxmlformats.org/officeDocument/2006/relationships/customXml" Target="../ink/ink2467.xml"/><Relationship Id="rId335" Type="http://schemas.openxmlformats.org/officeDocument/2006/relationships/image" Target="../media/image1363.emf"/><Relationship Id="rId377" Type="http://schemas.openxmlformats.org/officeDocument/2006/relationships/image" Target="../media/image1383.emf"/><Relationship Id="rId500" Type="http://schemas.openxmlformats.org/officeDocument/2006/relationships/image" Target="../media/image1414.emf"/><Relationship Id="rId542" Type="http://schemas.openxmlformats.org/officeDocument/2006/relationships/image" Target="../media/image1435.emf"/><Relationship Id="rId5" Type="http://schemas.openxmlformats.org/officeDocument/2006/relationships/image" Target="../media/image998.emf"/><Relationship Id="rId181" Type="http://schemas.openxmlformats.org/officeDocument/2006/relationships/image" Target="../media/image1286.emf"/><Relationship Id="rId402" Type="http://schemas.openxmlformats.org/officeDocument/2006/relationships/customXml" Target="../ink/ink2551.xml"/><Relationship Id="rId237" Type="http://schemas.openxmlformats.org/officeDocument/2006/relationships/image" Target="../media/image1314.emf"/><Relationship Id="rId444" Type="http://schemas.openxmlformats.org/officeDocument/2006/relationships/customXml" Target="../ink/ink2593.xml"/><Relationship Id="rId279" Type="http://schemas.openxmlformats.org/officeDocument/2006/relationships/image" Target="../media/image1335.emf"/><Relationship Id="rId486" Type="http://schemas.openxmlformats.org/officeDocument/2006/relationships/image" Target="../media/image1407.emf"/><Relationship Id="rId43" Type="http://schemas.openxmlformats.org/officeDocument/2006/relationships/image" Target="../media/image1017.emf"/><Relationship Id="rId139" Type="http://schemas.openxmlformats.org/officeDocument/2006/relationships/image" Target="../media/image1265.emf"/><Relationship Id="rId290" Type="http://schemas.openxmlformats.org/officeDocument/2006/relationships/customXml" Target="../ink/ink2487.xml"/><Relationship Id="rId304" Type="http://schemas.openxmlformats.org/officeDocument/2006/relationships/customXml" Target="../ink/ink2494.xml"/><Relationship Id="rId346" Type="http://schemas.openxmlformats.org/officeDocument/2006/relationships/customXml" Target="../ink/ink2516.xml"/><Relationship Id="rId388" Type="http://schemas.openxmlformats.org/officeDocument/2006/relationships/customXml" Target="../ink/ink2537.xml"/><Relationship Id="rId511" Type="http://schemas.openxmlformats.org/officeDocument/2006/relationships/customXml" Target="../ink/ink2629.xml"/><Relationship Id="rId553" Type="http://schemas.openxmlformats.org/officeDocument/2006/relationships/customXml" Target="../ink/ink2650.xml"/><Relationship Id="rId85" Type="http://schemas.openxmlformats.org/officeDocument/2006/relationships/image" Target="../media/image1176.emf"/><Relationship Id="rId150" Type="http://schemas.openxmlformats.org/officeDocument/2006/relationships/customXml" Target="../ink/ink2478.xml"/><Relationship Id="rId413" Type="http://schemas.openxmlformats.org/officeDocument/2006/relationships/customXml" Target="../ink/ink2562.xml"/><Relationship Id="rId455" Type="http://schemas.openxmlformats.org/officeDocument/2006/relationships/customXml" Target="../ink/ink2601.xml"/><Relationship Id="rId497" Type="http://schemas.openxmlformats.org/officeDocument/2006/relationships/customXml" Target="../ink/ink2622.xml"/><Relationship Id="rId12" Type="http://schemas.openxmlformats.org/officeDocument/2006/relationships/customXml" Target="../ink/ink2411.xml"/><Relationship Id="rId108" Type="http://schemas.openxmlformats.org/officeDocument/2006/relationships/customXml" Target="../ink/ink2457.xml"/><Relationship Id="rId315" Type="http://schemas.openxmlformats.org/officeDocument/2006/relationships/image" Target="../media/image1353.emf"/><Relationship Id="rId357" Type="http://schemas.openxmlformats.org/officeDocument/2006/relationships/image" Target="../media/image1373.emf"/><Relationship Id="rId522" Type="http://schemas.openxmlformats.org/officeDocument/2006/relationships/image" Target="../media/image1425.emf"/><Relationship Id="rId54" Type="http://schemas.openxmlformats.org/officeDocument/2006/relationships/customXml" Target="../ink/ink2432.xml"/><Relationship Id="rId96" Type="http://schemas.openxmlformats.org/officeDocument/2006/relationships/customXml" Target="../ink/ink2451.xml"/><Relationship Id="rId161" Type="http://schemas.openxmlformats.org/officeDocument/2006/relationships/image" Target="../media/image1276.emf"/><Relationship Id="rId399" Type="http://schemas.openxmlformats.org/officeDocument/2006/relationships/customXml" Target="../ink/ink2548.xml"/><Relationship Id="rId217" Type="http://schemas.openxmlformats.org/officeDocument/2006/relationships/image" Target="../media/image1304.emf"/><Relationship Id="rId564" Type="http://schemas.openxmlformats.org/officeDocument/2006/relationships/image" Target="../media/image1446.emf"/><Relationship Id="rId424" Type="http://schemas.openxmlformats.org/officeDocument/2006/relationships/customXml" Target="../ink/ink2573.xml"/><Relationship Id="rId259" Type="http://schemas.openxmlformats.org/officeDocument/2006/relationships/image" Target="../media/image1325.emf"/><Relationship Id="rId466" Type="http://schemas.openxmlformats.org/officeDocument/2006/relationships/image" Target="../media/image1397.emf"/><Relationship Id="rId23" Type="http://schemas.openxmlformats.org/officeDocument/2006/relationships/image" Target="../media/image1007.emf"/><Relationship Id="rId119" Type="http://schemas.openxmlformats.org/officeDocument/2006/relationships/image" Target="../media/image1255.emf"/><Relationship Id="rId326" Type="http://schemas.openxmlformats.org/officeDocument/2006/relationships/customXml" Target="../ink/ink2505.xml"/><Relationship Id="rId533" Type="http://schemas.openxmlformats.org/officeDocument/2006/relationships/customXml" Target="../ink/ink2640.xml"/><Relationship Id="rId130" Type="http://schemas.openxmlformats.org/officeDocument/2006/relationships/customXml" Target="../ink/ink2468.xml"/><Relationship Id="rId368" Type="http://schemas.openxmlformats.org/officeDocument/2006/relationships/customXml" Target="../ink/ink2527.xml"/><Relationship Id="rId575" Type="http://schemas.openxmlformats.org/officeDocument/2006/relationships/customXml" Target="../ink/ink2661.xml"/><Relationship Id="rId435" Type="http://schemas.openxmlformats.org/officeDocument/2006/relationships/customXml" Target="../ink/ink2584.xml"/><Relationship Id="rId477" Type="http://schemas.openxmlformats.org/officeDocument/2006/relationships/customXml" Target="../ink/ink2612.xml"/><Relationship Id="rId281" Type="http://schemas.openxmlformats.org/officeDocument/2006/relationships/image" Target="../media/image1336.emf"/><Relationship Id="rId337" Type="http://schemas.openxmlformats.org/officeDocument/2006/relationships/customXml" Target="../ink/ink2511.xml"/><Relationship Id="rId502" Type="http://schemas.openxmlformats.org/officeDocument/2006/relationships/image" Target="../media/image1415.emf"/><Relationship Id="rId34" Type="http://schemas.openxmlformats.org/officeDocument/2006/relationships/customXml" Target="../ink/ink2422.xml"/><Relationship Id="rId76" Type="http://schemas.openxmlformats.org/officeDocument/2006/relationships/customXml" Target="../ink/ink2441.xml"/><Relationship Id="rId141" Type="http://schemas.openxmlformats.org/officeDocument/2006/relationships/image" Target="../media/image1266.emf"/><Relationship Id="rId379" Type="http://schemas.openxmlformats.org/officeDocument/2006/relationships/image" Target="../media/image1384.emf"/><Relationship Id="rId544" Type="http://schemas.openxmlformats.org/officeDocument/2006/relationships/image" Target="../media/image1436.emf"/><Relationship Id="rId7" Type="http://schemas.openxmlformats.org/officeDocument/2006/relationships/image" Target="../media/image999.emf"/><Relationship Id="rId390" Type="http://schemas.openxmlformats.org/officeDocument/2006/relationships/customXml" Target="../ink/ink2539.xml"/><Relationship Id="rId183" Type="http://schemas.openxmlformats.org/officeDocument/2006/relationships/image" Target="../media/image1287.emf"/><Relationship Id="rId404" Type="http://schemas.openxmlformats.org/officeDocument/2006/relationships/customXml" Target="../ink/ink2553.xml"/><Relationship Id="rId239" Type="http://schemas.openxmlformats.org/officeDocument/2006/relationships/image" Target="../media/image1315.emf"/><Relationship Id="rId446" Type="http://schemas.openxmlformats.org/officeDocument/2006/relationships/customXml" Target="../ink/ink2595.xml"/><Relationship Id="rId292" Type="http://schemas.openxmlformats.org/officeDocument/2006/relationships/customXml" Target="../ink/ink2488.xml"/><Relationship Id="rId306" Type="http://schemas.openxmlformats.org/officeDocument/2006/relationships/customXml" Target="../ink/ink2495.xml"/><Relationship Id="rId488" Type="http://schemas.openxmlformats.org/officeDocument/2006/relationships/image" Target="../media/image1408.emf"/><Relationship Id="rId45" Type="http://schemas.openxmlformats.org/officeDocument/2006/relationships/image" Target="../media/image1018.emf"/><Relationship Id="rId87" Type="http://schemas.openxmlformats.org/officeDocument/2006/relationships/image" Target="../media/image1238.emf"/><Relationship Id="rId110" Type="http://schemas.openxmlformats.org/officeDocument/2006/relationships/customXml" Target="../ink/ink2458.xml"/><Relationship Id="rId348" Type="http://schemas.openxmlformats.org/officeDocument/2006/relationships/customXml" Target="../ink/ink2517.xml"/><Relationship Id="rId513" Type="http://schemas.openxmlformats.org/officeDocument/2006/relationships/customXml" Target="../ink/ink2630.xml"/><Relationship Id="rId555" Type="http://schemas.openxmlformats.org/officeDocument/2006/relationships/customXml" Target="../ink/ink2651.xml"/><Relationship Id="rId152" Type="http://schemas.openxmlformats.org/officeDocument/2006/relationships/customXml" Target="../ink/ink2479.xml"/><Relationship Id="rId415" Type="http://schemas.openxmlformats.org/officeDocument/2006/relationships/customXml" Target="../ink/ink2564.xml"/><Relationship Id="rId457" Type="http://schemas.openxmlformats.org/officeDocument/2006/relationships/customXml" Target="../ink/ink2602.xml"/><Relationship Id="rId261" Type="http://schemas.openxmlformats.org/officeDocument/2006/relationships/image" Target="../media/image1326.emf"/><Relationship Id="rId499" Type="http://schemas.openxmlformats.org/officeDocument/2006/relationships/customXml" Target="../ink/ink2623.xml"/><Relationship Id="rId14" Type="http://schemas.openxmlformats.org/officeDocument/2006/relationships/customXml" Target="../ink/ink2412.xml"/><Relationship Id="rId56" Type="http://schemas.openxmlformats.org/officeDocument/2006/relationships/customXml" Target="../ink/ink2433.xml"/><Relationship Id="rId317" Type="http://schemas.openxmlformats.org/officeDocument/2006/relationships/image" Target="../media/image1354.emf"/><Relationship Id="rId359" Type="http://schemas.openxmlformats.org/officeDocument/2006/relationships/image" Target="../media/image1374.emf"/><Relationship Id="rId524" Type="http://schemas.openxmlformats.org/officeDocument/2006/relationships/image" Target="../media/image1426.emf"/><Relationship Id="rId566" Type="http://schemas.openxmlformats.org/officeDocument/2006/relationships/image" Target="../media/image1447.emf"/><Relationship Id="rId98" Type="http://schemas.openxmlformats.org/officeDocument/2006/relationships/customXml" Target="../ink/ink2452.xml"/><Relationship Id="rId121" Type="http://schemas.openxmlformats.org/officeDocument/2006/relationships/image" Target="../media/image1256.emf"/><Relationship Id="rId370" Type="http://schemas.openxmlformats.org/officeDocument/2006/relationships/customXml" Target="../ink/ink2528.xml"/><Relationship Id="rId163" Type="http://schemas.openxmlformats.org/officeDocument/2006/relationships/image" Target="../media/image1277.emf"/><Relationship Id="rId219" Type="http://schemas.openxmlformats.org/officeDocument/2006/relationships/image" Target="../media/image1305.emf"/><Relationship Id="rId426" Type="http://schemas.openxmlformats.org/officeDocument/2006/relationships/customXml" Target="../ink/ink2575.xml"/><Relationship Id="rId468" Type="http://schemas.openxmlformats.org/officeDocument/2006/relationships/image" Target="../media/image1398.emf"/><Relationship Id="rId25" Type="http://schemas.openxmlformats.org/officeDocument/2006/relationships/image" Target="../media/image1008.emf"/><Relationship Id="rId67" Type="http://schemas.openxmlformats.org/officeDocument/2006/relationships/image" Target="../media/image1109.emf"/><Relationship Id="rId328" Type="http://schemas.openxmlformats.org/officeDocument/2006/relationships/customXml" Target="../ink/ink2506.xml"/><Relationship Id="rId535" Type="http://schemas.openxmlformats.org/officeDocument/2006/relationships/customXml" Target="../ink/ink2641.xml"/><Relationship Id="rId577" Type="http://schemas.openxmlformats.org/officeDocument/2006/relationships/customXml" Target="../ink/ink2662.xml"/><Relationship Id="rId132" Type="http://schemas.openxmlformats.org/officeDocument/2006/relationships/customXml" Target="../ink/ink2469.xml"/><Relationship Id="rId381" Type="http://schemas.openxmlformats.org/officeDocument/2006/relationships/image" Target="../media/image1385.emf"/><Relationship Id="rId241" Type="http://schemas.openxmlformats.org/officeDocument/2006/relationships/image" Target="../media/image1316.emf"/><Relationship Id="rId437" Type="http://schemas.openxmlformats.org/officeDocument/2006/relationships/customXml" Target="../ink/ink2586.xml"/><Relationship Id="rId479" Type="http://schemas.openxmlformats.org/officeDocument/2006/relationships/customXml" Target="../ink/ink2613.xml"/><Relationship Id="rId36" Type="http://schemas.openxmlformats.org/officeDocument/2006/relationships/customXml" Target="../ink/ink2423.xml"/><Relationship Id="rId283" Type="http://schemas.openxmlformats.org/officeDocument/2006/relationships/image" Target="../media/image1337.emf"/><Relationship Id="rId339" Type="http://schemas.openxmlformats.org/officeDocument/2006/relationships/image" Target="../media/image1364.emf"/><Relationship Id="rId490" Type="http://schemas.openxmlformats.org/officeDocument/2006/relationships/image" Target="../media/image1409.emf"/><Relationship Id="rId504" Type="http://schemas.openxmlformats.org/officeDocument/2006/relationships/image" Target="../media/image1416.emf"/><Relationship Id="rId546" Type="http://schemas.openxmlformats.org/officeDocument/2006/relationships/image" Target="../media/image1437.emf"/><Relationship Id="rId78" Type="http://schemas.openxmlformats.org/officeDocument/2006/relationships/customXml" Target="../ink/ink2442.xml"/><Relationship Id="rId101" Type="http://schemas.openxmlformats.org/officeDocument/2006/relationships/image" Target="../media/image1246.emf"/><Relationship Id="rId143" Type="http://schemas.openxmlformats.org/officeDocument/2006/relationships/image" Target="../media/image1267.emf"/><Relationship Id="rId350" Type="http://schemas.openxmlformats.org/officeDocument/2006/relationships/customXml" Target="../ink/ink2518.xml"/><Relationship Id="rId185" Type="http://schemas.openxmlformats.org/officeDocument/2006/relationships/image" Target="../media/image1288.emf"/><Relationship Id="rId406" Type="http://schemas.openxmlformats.org/officeDocument/2006/relationships/customXml" Target="../ink/ink2555.xml"/><Relationship Id="rId9" Type="http://schemas.openxmlformats.org/officeDocument/2006/relationships/image" Target="../media/image1000.emf"/><Relationship Id="rId392" Type="http://schemas.openxmlformats.org/officeDocument/2006/relationships/customXml" Target="../ink/ink2541.xml"/><Relationship Id="rId448" Type="http://schemas.openxmlformats.org/officeDocument/2006/relationships/customXml" Target="../ink/ink2597.xml"/><Relationship Id="rId294" Type="http://schemas.openxmlformats.org/officeDocument/2006/relationships/customXml" Target="../ink/ink2489.xml"/><Relationship Id="rId308" Type="http://schemas.openxmlformats.org/officeDocument/2006/relationships/customXml" Target="../ink/ink2496.xml"/><Relationship Id="rId515" Type="http://schemas.openxmlformats.org/officeDocument/2006/relationships/customXml" Target="../ink/ink2631.xml"/><Relationship Id="rId47" Type="http://schemas.openxmlformats.org/officeDocument/2006/relationships/image" Target="../media/image1019.emf"/><Relationship Id="rId89" Type="http://schemas.openxmlformats.org/officeDocument/2006/relationships/image" Target="../media/image1239.emf"/><Relationship Id="rId112" Type="http://schemas.openxmlformats.org/officeDocument/2006/relationships/customXml" Target="../ink/ink2459.xml"/><Relationship Id="rId154" Type="http://schemas.openxmlformats.org/officeDocument/2006/relationships/customXml" Target="../ink/ink2480.xml"/><Relationship Id="rId361" Type="http://schemas.openxmlformats.org/officeDocument/2006/relationships/image" Target="../media/image1375.emf"/><Relationship Id="rId557" Type="http://schemas.openxmlformats.org/officeDocument/2006/relationships/customXml" Target="../ink/ink2652.xml"/><Relationship Id="rId417" Type="http://schemas.openxmlformats.org/officeDocument/2006/relationships/customXml" Target="../ink/ink2566.xml"/><Relationship Id="rId459" Type="http://schemas.openxmlformats.org/officeDocument/2006/relationships/customXml" Target="../ink/ink2603.xml"/><Relationship Id="rId16" Type="http://schemas.openxmlformats.org/officeDocument/2006/relationships/customXml" Target="../ink/ink2413.xml"/><Relationship Id="rId319" Type="http://schemas.openxmlformats.org/officeDocument/2006/relationships/image" Target="../media/image1355.emf"/><Relationship Id="rId221" Type="http://schemas.openxmlformats.org/officeDocument/2006/relationships/image" Target="../media/image1306.emf"/><Relationship Id="rId263" Type="http://schemas.openxmlformats.org/officeDocument/2006/relationships/image" Target="../media/image1327.emf"/><Relationship Id="rId470" Type="http://schemas.openxmlformats.org/officeDocument/2006/relationships/image" Target="../media/image1399.emf"/><Relationship Id="rId526" Type="http://schemas.openxmlformats.org/officeDocument/2006/relationships/image" Target="../media/image1427.emf"/><Relationship Id="rId58" Type="http://schemas.openxmlformats.org/officeDocument/2006/relationships/customXml" Target="../ink/ink2434.xml"/><Relationship Id="rId123" Type="http://schemas.openxmlformats.org/officeDocument/2006/relationships/image" Target="../media/image1257.emf"/><Relationship Id="rId330" Type="http://schemas.openxmlformats.org/officeDocument/2006/relationships/customXml" Target="../ink/ink2507.xml"/><Relationship Id="rId568" Type="http://schemas.openxmlformats.org/officeDocument/2006/relationships/image" Target="../media/image1448.emf"/><Relationship Id="rId372" Type="http://schemas.openxmlformats.org/officeDocument/2006/relationships/customXml" Target="../ink/ink2529.xml"/><Relationship Id="rId165" Type="http://schemas.openxmlformats.org/officeDocument/2006/relationships/image" Target="../media/image1278.emf"/><Relationship Id="rId428" Type="http://schemas.openxmlformats.org/officeDocument/2006/relationships/customXml" Target="../ink/ink2577.xml"/><Relationship Id="rId481" Type="http://schemas.openxmlformats.org/officeDocument/2006/relationships/customXml" Target="../ink/ink2614.xml"/><Relationship Id="rId27" Type="http://schemas.openxmlformats.org/officeDocument/2006/relationships/image" Target="../media/image1009.emf"/><Relationship Id="rId69" Type="http://schemas.openxmlformats.org/officeDocument/2006/relationships/image" Target="../media/image1110.emf"/><Relationship Id="rId134" Type="http://schemas.openxmlformats.org/officeDocument/2006/relationships/customXml" Target="../ink/ink2470.xml"/><Relationship Id="rId537" Type="http://schemas.openxmlformats.org/officeDocument/2006/relationships/customXml" Target="../ink/ink2642.xml"/><Relationship Id="rId579" Type="http://schemas.openxmlformats.org/officeDocument/2006/relationships/customXml" Target="../ink/ink2663.xml"/><Relationship Id="rId80" Type="http://schemas.openxmlformats.org/officeDocument/2006/relationships/customXml" Target="../ink/ink2443.xml"/><Relationship Id="rId341" Type="http://schemas.openxmlformats.org/officeDocument/2006/relationships/image" Target="../media/image1365.emf"/><Relationship Id="rId383" Type="http://schemas.openxmlformats.org/officeDocument/2006/relationships/image" Target="../media/image1386.emf"/><Relationship Id="rId439" Type="http://schemas.openxmlformats.org/officeDocument/2006/relationships/customXml" Target="../ink/ink2588.xml"/><Relationship Id="rId285" Type="http://schemas.openxmlformats.org/officeDocument/2006/relationships/image" Target="../media/image1338.emf"/><Relationship Id="rId201" Type="http://schemas.openxmlformats.org/officeDocument/2006/relationships/image" Target="../media/image1296.emf"/><Relationship Id="rId243" Type="http://schemas.openxmlformats.org/officeDocument/2006/relationships/image" Target="../media/image1317.emf"/><Relationship Id="rId450" Type="http://schemas.openxmlformats.org/officeDocument/2006/relationships/image" Target="../media/image1389.emf"/><Relationship Id="rId506" Type="http://schemas.openxmlformats.org/officeDocument/2006/relationships/image" Target="../media/image1417.emf"/><Relationship Id="rId38" Type="http://schemas.openxmlformats.org/officeDocument/2006/relationships/customXml" Target="../ink/ink2424.xml"/><Relationship Id="rId103" Type="http://schemas.openxmlformats.org/officeDocument/2006/relationships/image" Target="../media/image1247.emf"/><Relationship Id="rId310" Type="http://schemas.openxmlformats.org/officeDocument/2006/relationships/customXml" Target="../ink/ink2497.xml"/><Relationship Id="rId492" Type="http://schemas.openxmlformats.org/officeDocument/2006/relationships/image" Target="../media/image1410.emf"/><Relationship Id="rId548" Type="http://schemas.openxmlformats.org/officeDocument/2006/relationships/image" Target="../media/image1438.emf"/><Relationship Id="rId91" Type="http://schemas.openxmlformats.org/officeDocument/2006/relationships/image" Target="../media/image1241.emf"/><Relationship Id="rId145" Type="http://schemas.openxmlformats.org/officeDocument/2006/relationships/image" Target="../media/image1268.emf"/><Relationship Id="rId352" Type="http://schemas.openxmlformats.org/officeDocument/2006/relationships/customXml" Target="../ink/ink2519.xml"/><Relationship Id="rId394" Type="http://schemas.openxmlformats.org/officeDocument/2006/relationships/customXml" Target="../ink/ink2543.xml"/><Relationship Id="rId187" Type="http://schemas.openxmlformats.org/officeDocument/2006/relationships/image" Target="../media/image1289.emf"/><Relationship Id="rId408" Type="http://schemas.openxmlformats.org/officeDocument/2006/relationships/customXml" Target="../ink/ink2557.xml"/><Relationship Id="rId49" Type="http://schemas.openxmlformats.org/officeDocument/2006/relationships/image" Target="../media/image1020.emf"/><Relationship Id="rId114" Type="http://schemas.openxmlformats.org/officeDocument/2006/relationships/customXml" Target="../ink/ink2460.xml"/><Relationship Id="rId296" Type="http://schemas.openxmlformats.org/officeDocument/2006/relationships/customXml" Target="../ink/ink2490.xml"/><Relationship Id="rId461" Type="http://schemas.openxmlformats.org/officeDocument/2006/relationships/customXml" Target="../ink/ink2604.xml"/><Relationship Id="rId517" Type="http://schemas.openxmlformats.org/officeDocument/2006/relationships/customXml" Target="../ink/ink2632.xml"/><Relationship Id="rId559" Type="http://schemas.openxmlformats.org/officeDocument/2006/relationships/customXml" Target="../ink/ink2653.xml"/><Relationship Id="rId60" Type="http://schemas.openxmlformats.org/officeDocument/2006/relationships/customXml" Target="../ink/ink2435.xml"/><Relationship Id="rId156" Type="http://schemas.openxmlformats.org/officeDocument/2006/relationships/customXml" Target="../ink/ink2481.xml"/><Relationship Id="rId321" Type="http://schemas.openxmlformats.org/officeDocument/2006/relationships/image" Target="../media/image1356.emf"/><Relationship Id="rId363" Type="http://schemas.openxmlformats.org/officeDocument/2006/relationships/image" Target="../media/image1376.emf"/><Relationship Id="rId419" Type="http://schemas.openxmlformats.org/officeDocument/2006/relationships/customXml" Target="../ink/ink2568.xml"/><Relationship Id="rId570" Type="http://schemas.openxmlformats.org/officeDocument/2006/relationships/image" Target="../media/image1449.emf"/><Relationship Id="rId223" Type="http://schemas.openxmlformats.org/officeDocument/2006/relationships/image" Target="../media/image1307.emf"/><Relationship Id="rId430" Type="http://schemas.openxmlformats.org/officeDocument/2006/relationships/customXml" Target="../ink/ink2579.xml"/><Relationship Id="rId18" Type="http://schemas.openxmlformats.org/officeDocument/2006/relationships/customXml" Target="../ink/ink2414.xml"/><Relationship Id="rId265" Type="http://schemas.openxmlformats.org/officeDocument/2006/relationships/image" Target="../media/image1328.emf"/><Relationship Id="rId472" Type="http://schemas.openxmlformats.org/officeDocument/2006/relationships/image" Target="../media/image1400.emf"/><Relationship Id="rId528" Type="http://schemas.openxmlformats.org/officeDocument/2006/relationships/image" Target="../media/image1428.emf"/><Relationship Id="rId125" Type="http://schemas.openxmlformats.org/officeDocument/2006/relationships/image" Target="../media/image1258.emf"/><Relationship Id="rId332" Type="http://schemas.openxmlformats.org/officeDocument/2006/relationships/customXml" Target="../ink/ink2508.xml"/><Relationship Id="rId374" Type="http://schemas.openxmlformats.org/officeDocument/2006/relationships/customXml" Target="../ink/ink2530.xml"/><Relationship Id="rId167" Type="http://schemas.openxmlformats.org/officeDocument/2006/relationships/image" Target="../media/image1279.emf"/><Relationship Id="rId581" Type="http://schemas.openxmlformats.org/officeDocument/2006/relationships/customXml" Target="../ink/ink2664.xml"/><Relationship Id="rId2" Type="http://schemas.openxmlformats.org/officeDocument/2006/relationships/customXml" Target="../ink/ink2406.xml"/><Relationship Id="rId29" Type="http://schemas.openxmlformats.org/officeDocument/2006/relationships/image" Target="../media/image1010.emf"/><Relationship Id="rId441" Type="http://schemas.openxmlformats.org/officeDocument/2006/relationships/customXml" Target="../ink/ink2590.xml"/><Relationship Id="rId483" Type="http://schemas.openxmlformats.org/officeDocument/2006/relationships/customXml" Target="../ink/ink2615.xml"/><Relationship Id="rId539" Type="http://schemas.openxmlformats.org/officeDocument/2006/relationships/customXml" Target="../ink/ink2643.xml"/><Relationship Id="rId40" Type="http://schemas.openxmlformats.org/officeDocument/2006/relationships/customXml" Target="../ink/ink2425.xml"/><Relationship Id="rId136" Type="http://schemas.openxmlformats.org/officeDocument/2006/relationships/customXml" Target="../ink/ink2471.xml"/><Relationship Id="rId301" Type="http://schemas.openxmlformats.org/officeDocument/2006/relationships/image" Target="../media/image1346.emf"/><Relationship Id="rId343" Type="http://schemas.openxmlformats.org/officeDocument/2006/relationships/image" Target="../media/image1366.emf"/><Relationship Id="rId550" Type="http://schemas.openxmlformats.org/officeDocument/2006/relationships/image" Target="../media/image1439.emf"/><Relationship Id="rId82" Type="http://schemas.openxmlformats.org/officeDocument/2006/relationships/customXml" Target="../ink/ink2444.xml"/><Relationship Id="rId385" Type="http://schemas.openxmlformats.org/officeDocument/2006/relationships/image" Target="../media/image1387.emf"/><Relationship Id="rId203" Type="http://schemas.openxmlformats.org/officeDocument/2006/relationships/image" Target="../media/image1297.emf"/><Relationship Id="rId287" Type="http://schemas.openxmlformats.org/officeDocument/2006/relationships/image" Target="../media/image1339.emf"/><Relationship Id="rId410" Type="http://schemas.openxmlformats.org/officeDocument/2006/relationships/customXml" Target="../ink/ink2559.xml"/><Relationship Id="rId245" Type="http://schemas.openxmlformats.org/officeDocument/2006/relationships/image" Target="../media/image1318.emf"/><Relationship Id="rId452" Type="http://schemas.openxmlformats.org/officeDocument/2006/relationships/image" Target="../media/image1390.emf"/><Relationship Id="rId494" Type="http://schemas.openxmlformats.org/officeDocument/2006/relationships/image" Target="../media/image1411.emf"/><Relationship Id="rId508" Type="http://schemas.openxmlformats.org/officeDocument/2006/relationships/image" Target="../media/image1418.emf"/><Relationship Id="rId105" Type="http://schemas.openxmlformats.org/officeDocument/2006/relationships/image" Target="../media/image1248.emf"/><Relationship Id="rId147" Type="http://schemas.openxmlformats.org/officeDocument/2006/relationships/image" Target="../media/image1269.emf"/><Relationship Id="rId312" Type="http://schemas.openxmlformats.org/officeDocument/2006/relationships/customXml" Target="../ink/ink2498.xml"/><Relationship Id="rId354" Type="http://schemas.openxmlformats.org/officeDocument/2006/relationships/customXml" Target="../ink/ink2520.xml"/><Relationship Id="rId51" Type="http://schemas.openxmlformats.org/officeDocument/2006/relationships/image" Target="../media/image1021.emf"/><Relationship Id="rId93" Type="http://schemas.openxmlformats.org/officeDocument/2006/relationships/image" Target="../media/image1242.emf"/><Relationship Id="rId396" Type="http://schemas.openxmlformats.org/officeDocument/2006/relationships/customXml" Target="../ink/ink2545.xml"/><Relationship Id="rId189" Type="http://schemas.openxmlformats.org/officeDocument/2006/relationships/image" Target="../media/image1290.emf"/><Relationship Id="rId561" Type="http://schemas.openxmlformats.org/officeDocument/2006/relationships/customXml" Target="../ink/ink2654.xml"/><Relationship Id="rId298" Type="http://schemas.openxmlformats.org/officeDocument/2006/relationships/customXml" Target="../ink/ink2491.xml"/><Relationship Id="rId421" Type="http://schemas.openxmlformats.org/officeDocument/2006/relationships/customXml" Target="../ink/ink2570.xml"/><Relationship Id="rId463" Type="http://schemas.openxmlformats.org/officeDocument/2006/relationships/customXml" Target="../ink/ink2605.xml"/><Relationship Id="rId519" Type="http://schemas.openxmlformats.org/officeDocument/2006/relationships/customXml" Target="../ink/ink2633.xml"/><Relationship Id="rId116" Type="http://schemas.openxmlformats.org/officeDocument/2006/relationships/customXml" Target="../ink/ink2461.xml"/><Relationship Id="rId158" Type="http://schemas.openxmlformats.org/officeDocument/2006/relationships/customXml" Target="../ink/ink2482.xml"/><Relationship Id="rId323" Type="http://schemas.openxmlformats.org/officeDocument/2006/relationships/image" Target="../media/image1357.emf"/><Relationship Id="rId530" Type="http://schemas.openxmlformats.org/officeDocument/2006/relationships/image" Target="../media/image1429.emf"/><Relationship Id="rId20" Type="http://schemas.openxmlformats.org/officeDocument/2006/relationships/customXml" Target="../ink/ink2415.xml"/><Relationship Id="rId62" Type="http://schemas.openxmlformats.org/officeDocument/2006/relationships/customXml" Target="../ink/ink2436.xml"/><Relationship Id="rId365" Type="http://schemas.openxmlformats.org/officeDocument/2006/relationships/image" Target="../media/image1377.emf"/><Relationship Id="rId572" Type="http://schemas.openxmlformats.org/officeDocument/2006/relationships/image" Target="../media/image1450.emf"/><Relationship Id="rId225" Type="http://schemas.openxmlformats.org/officeDocument/2006/relationships/image" Target="../media/image1308.emf"/><Relationship Id="rId432" Type="http://schemas.openxmlformats.org/officeDocument/2006/relationships/customXml" Target="../ink/ink2581.xml"/><Relationship Id="rId267" Type="http://schemas.openxmlformats.org/officeDocument/2006/relationships/image" Target="../media/image1329.emf"/><Relationship Id="rId474" Type="http://schemas.openxmlformats.org/officeDocument/2006/relationships/image" Target="../media/image1401.emf"/><Relationship Id="rId127" Type="http://schemas.openxmlformats.org/officeDocument/2006/relationships/image" Target="../media/image1259.emf"/><Relationship Id="rId31" Type="http://schemas.openxmlformats.org/officeDocument/2006/relationships/image" Target="../media/image1011.emf"/><Relationship Id="rId73" Type="http://schemas.openxmlformats.org/officeDocument/2006/relationships/image" Target="../media/image1112.emf"/><Relationship Id="rId334" Type="http://schemas.openxmlformats.org/officeDocument/2006/relationships/customXml" Target="../ink/ink2509.xml"/><Relationship Id="rId376" Type="http://schemas.openxmlformats.org/officeDocument/2006/relationships/customXml" Target="../ink/ink2531.xml"/><Relationship Id="rId169" Type="http://schemas.openxmlformats.org/officeDocument/2006/relationships/image" Target="../media/image1280.emf"/><Relationship Id="rId541" Type="http://schemas.openxmlformats.org/officeDocument/2006/relationships/customXml" Target="../ink/ink2644.xml"/><Relationship Id="rId4" Type="http://schemas.openxmlformats.org/officeDocument/2006/relationships/customXml" Target="../ink/ink2407.xml"/><Relationship Id="rId401" Type="http://schemas.openxmlformats.org/officeDocument/2006/relationships/customXml" Target="../ink/ink2550.xml"/><Relationship Id="rId443" Type="http://schemas.openxmlformats.org/officeDocument/2006/relationships/customXml" Target="../ink/ink2592.xml"/><Relationship Id="rId303" Type="http://schemas.openxmlformats.org/officeDocument/2006/relationships/image" Target="../media/image1347.emf"/><Relationship Id="rId485" Type="http://schemas.openxmlformats.org/officeDocument/2006/relationships/customXml" Target="../ink/ink2616.xml"/><Relationship Id="rId42" Type="http://schemas.openxmlformats.org/officeDocument/2006/relationships/customXml" Target="../ink/ink2426.xml"/><Relationship Id="rId84" Type="http://schemas.openxmlformats.org/officeDocument/2006/relationships/customXml" Target="../ink/ink2445.xml"/><Relationship Id="rId138" Type="http://schemas.openxmlformats.org/officeDocument/2006/relationships/customXml" Target="../ink/ink2472.xml"/><Relationship Id="rId345" Type="http://schemas.openxmlformats.org/officeDocument/2006/relationships/image" Target="../media/image1367.emf"/><Relationship Id="rId387" Type="http://schemas.openxmlformats.org/officeDocument/2006/relationships/image" Target="../media/image1388.emf"/><Relationship Id="rId510" Type="http://schemas.openxmlformats.org/officeDocument/2006/relationships/image" Target="../media/image1419.emf"/><Relationship Id="rId552" Type="http://schemas.openxmlformats.org/officeDocument/2006/relationships/image" Target="../media/image1440.emf"/><Relationship Id="rId191" Type="http://schemas.openxmlformats.org/officeDocument/2006/relationships/image" Target="../media/image1291.emf"/><Relationship Id="rId205" Type="http://schemas.openxmlformats.org/officeDocument/2006/relationships/image" Target="../media/image1298.emf"/><Relationship Id="rId412" Type="http://schemas.openxmlformats.org/officeDocument/2006/relationships/customXml" Target="../ink/ink2561.xml"/><Relationship Id="rId247" Type="http://schemas.openxmlformats.org/officeDocument/2006/relationships/image" Target="../media/image1319.emf"/><Relationship Id="rId107" Type="http://schemas.openxmlformats.org/officeDocument/2006/relationships/image" Target="../media/image1249.emf"/><Relationship Id="rId289" Type="http://schemas.openxmlformats.org/officeDocument/2006/relationships/image" Target="../media/image1340.emf"/><Relationship Id="rId454" Type="http://schemas.openxmlformats.org/officeDocument/2006/relationships/image" Target="../media/image1391.emf"/><Relationship Id="rId496" Type="http://schemas.openxmlformats.org/officeDocument/2006/relationships/image" Target="../media/image1412.emf"/><Relationship Id="rId11" Type="http://schemas.openxmlformats.org/officeDocument/2006/relationships/image" Target="../media/image1001.emf"/><Relationship Id="rId53" Type="http://schemas.openxmlformats.org/officeDocument/2006/relationships/image" Target="../media/image1022.emf"/><Relationship Id="rId149" Type="http://schemas.openxmlformats.org/officeDocument/2006/relationships/image" Target="../media/image1270.emf"/><Relationship Id="rId314" Type="http://schemas.openxmlformats.org/officeDocument/2006/relationships/customXml" Target="../ink/ink2499.xml"/><Relationship Id="rId356" Type="http://schemas.openxmlformats.org/officeDocument/2006/relationships/customXml" Target="../ink/ink2521.xml"/><Relationship Id="rId398" Type="http://schemas.openxmlformats.org/officeDocument/2006/relationships/customXml" Target="../ink/ink2547.xml"/><Relationship Id="rId521" Type="http://schemas.openxmlformats.org/officeDocument/2006/relationships/customXml" Target="../ink/ink2634.xml"/><Relationship Id="rId563" Type="http://schemas.openxmlformats.org/officeDocument/2006/relationships/customXml" Target="../ink/ink2655.xml"/><Relationship Id="rId95" Type="http://schemas.openxmlformats.org/officeDocument/2006/relationships/image" Target="../media/image1243.emf"/><Relationship Id="rId423" Type="http://schemas.openxmlformats.org/officeDocument/2006/relationships/customXml" Target="../ink/ink2572.xml"/><Relationship Id="rId465" Type="http://schemas.openxmlformats.org/officeDocument/2006/relationships/customXml" Target="../ink/ink2606.xml"/><Relationship Id="rId22" Type="http://schemas.openxmlformats.org/officeDocument/2006/relationships/customXml" Target="../ink/ink2416.xml"/><Relationship Id="rId64" Type="http://schemas.openxmlformats.org/officeDocument/2006/relationships/customXml" Target="../ink/ink2437.xml"/><Relationship Id="rId118" Type="http://schemas.openxmlformats.org/officeDocument/2006/relationships/customXml" Target="../ink/ink2462.xml"/><Relationship Id="rId325" Type="http://schemas.openxmlformats.org/officeDocument/2006/relationships/image" Target="../media/image1358.emf"/><Relationship Id="rId367" Type="http://schemas.openxmlformats.org/officeDocument/2006/relationships/image" Target="../media/image1378.emf"/><Relationship Id="rId532" Type="http://schemas.openxmlformats.org/officeDocument/2006/relationships/image" Target="../media/image1430.emf"/><Relationship Id="rId574" Type="http://schemas.openxmlformats.org/officeDocument/2006/relationships/image" Target="../media/image1451.emf"/><Relationship Id="rId171" Type="http://schemas.openxmlformats.org/officeDocument/2006/relationships/image" Target="../media/image1281.emf"/><Relationship Id="rId227" Type="http://schemas.openxmlformats.org/officeDocument/2006/relationships/image" Target="../media/image1309.emf"/><Relationship Id="rId434" Type="http://schemas.openxmlformats.org/officeDocument/2006/relationships/customXml" Target="../ink/ink2583.xml"/><Relationship Id="rId269" Type="http://schemas.openxmlformats.org/officeDocument/2006/relationships/image" Target="../media/image1330.emf"/><Relationship Id="rId476" Type="http://schemas.openxmlformats.org/officeDocument/2006/relationships/image" Target="../media/image1402.emf"/><Relationship Id="rId33" Type="http://schemas.openxmlformats.org/officeDocument/2006/relationships/image" Target="../media/image1012.emf"/><Relationship Id="rId129" Type="http://schemas.openxmlformats.org/officeDocument/2006/relationships/image" Target="../media/image1260.emf"/><Relationship Id="rId336" Type="http://schemas.openxmlformats.org/officeDocument/2006/relationships/customXml" Target="../ink/ink2510.xml"/><Relationship Id="rId501" Type="http://schemas.openxmlformats.org/officeDocument/2006/relationships/customXml" Target="../ink/ink2624.xml"/><Relationship Id="rId543" Type="http://schemas.openxmlformats.org/officeDocument/2006/relationships/customXml" Target="../ink/ink2645.xml"/><Relationship Id="rId75" Type="http://schemas.openxmlformats.org/officeDocument/2006/relationships/image" Target="../media/image1171.emf"/><Relationship Id="rId140" Type="http://schemas.openxmlformats.org/officeDocument/2006/relationships/customXml" Target="../ink/ink2473.xml"/><Relationship Id="rId378" Type="http://schemas.openxmlformats.org/officeDocument/2006/relationships/customXml" Target="../ink/ink2532.xml"/><Relationship Id="rId403" Type="http://schemas.openxmlformats.org/officeDocument/2006/relationships/customXml" Target="../ink/ink2552.xml"/><Relationship Id="rId6" Type="http://schemas.openxmlformats.org/officeDocument/2006/relationships/customXml" Target="../ink/ink2408.xml"/><Relationship Id="rId445" Type="http://schemas.openxmlformats.org/officeDocument/2006/relationships/customXml" Target="../ink/ink2594.xml"/><Relationship Id="rId487" Type="http://schemas.openxmlformats.org/officeDocument/2006/relationships/customXml" Target="../ink/ink2617.xml"/><Relationship Id="rId291" Type="http://schemas.openxmlformats.org/officeDocument/2006/relationships/image" Target="../media/image1341.emf"/><Relationship Id="rId305" Type="http://schemas.openxmlformats.org/officeDocument/2006/relationships/image" Target="../media/image1348.emf"/><Relationship Id="rId347" Type="http://schemas.openxmlformats.org/officeDocument/2006/relationships/image" Target="../media/image1368.emf"/><Relationship Id="rId512" Type="http://schemas.openxmlformats.org/officeDocument/2006/relationships/image" Target="../media/image1420.emf"/><Relationship Id="rId44" Type="http://schemas.openxmlformats.org/officeDocument/2006/relationships/customXml" Target="../ink/ink2427.xml"/><Relationship Id="rId86" Type="http://schemas.openxmlformats.org/officeDocument/2006/relationships/customXml" Target="../ink/ink2446.xml"/><Relationship Id="rId151" Type="http://schemas.openxmlformats.org/officeDocument/2006/relationships/image" Target="../media/image1271.emf"/><Relationship Id="rId389" Type="http://schemas.openxmlformats.org/officeDocument/2006/relationships/customXml" Target="../ink/ink2538.xml"/><Relationship Id="rId554" Type="http://schemas.openxmlformats.org/officeDocument/2006/relationships/image" Target="../media/image1441.emf"/><Relationship Id="rId193" Type="http://schemas.openxmlformats.org/officeDocument/2006/relationships/image" Target="../media/image1292.emf"/><Relationship Id="rId207" Type="http://schemas.openxmlformats.org/officeDocument/2006/relationships/image" Target="../media/image1299.emf"/><Relationship Id="rId414" Type="http://schemas.openxmlformats.org/officeDocument/2006/relationships/customXml" Target="../ink/ink2563.xml"/><Relationship Id="rId249" Type="http://schemas.openxmlformats.org/officeDocument/2006/relationships/image" Target="../media/image1320.emf"/><Relationship Id="rId456" Type="http://schemas.openxmlformats.org/officeDocument/2006/relationships/image" Target="../media/image1392.emf"/><Relationship Id="rId498" Type="http://schemas.openxmlformats.org/officeDocument/2006/relationships/image" Target="../media/image1413.emf"/><Relationship Id="rId13" Type="http://schemas.openxmlformats.org/officeDocument/2006/relationships/image" Target="../media/image1002.emf"/><Relationship Id="rId109" Type="http://schemas.openxmlformats.org/officeDocument/2006/relationships/image" Target="../media/image1250.emf"/><Relationship Id="rId316" Type="http://schemas.openxmlformats.org/officeDocument/2006/relationships/customXml" Target="../ink/ink2500.xml"/><Relationship Id="rId523" Type="http://schemas.openxmlformats.org/officeDocument/2006/relationships/customXml" Target="../ink/ink2635.xml"/><Relationship Id="rId55" Type="http://schemas.openxmlformats.org/officeDocument/2006/relationships/image" Target="../media/image1023.emf"/><Relationship Id="rId97" Type="http://schemas.openxmlformats.org/officeDocument/2006/relationships/image" Target="../media/image1244.emf"/><Relationship Id="rId120" Type="http://schemas.openxmlformats.org/officeDocument/2006/relationships/customXml" Target="../ink/ink2463.xml"/><Relationship Id="rId358" Type="http://schemas.openxmlformats.org/officeDocument/2006/relationships/customXml" Target="../ink/ink2522.xml"/><Relationship Id="rId565" Type="http://schemas.openxmlformats.org/officeDocument/2006/relationships/customXml" Target="../ink/ink2656.xml"/><Relationship Id="rId425" Type="http://schemas.openxmlformats.org/officeDocument/2006/relationships/customXml" Target="../ink/ink2574.xml"/><Relationship Id="rId467" Type="http://schemas.openxmlformats.org/officeDocument/2006/relationships/customXml" Target="../ink/ink2607.xml"/><Relationship Id="rId271" Type="http://schemas.openxmlformats.org/officeDocument/2006/relationships/image" Target="../media/image1331.emf"/><Relationship Id="rId24" Type="http://schemas.openxmlformats.org/officeDocument/2006/relationships/customXml" Target="../ink/ink2417.xml"/><Relationship Id="rId131" Type="http://schemas.openxmlformats.org/officeDocument/2006/relationships/image" Target="../media/image1261.emf"/><Relationship Id="rId327" Type="http://schemas.openxmlformats.org/officeDocument/2006/relationships/image" Target="../media/image1359.emf"/><Relationship Id="rId369" Type="http://schemas.openxmlformats.org/officeDocument/2006/relationships/image" Target="../media/image1379.emf"/><Relationship Id="rId534" Type="http://schemas.openxmlformats.org/officeDocument/2006/relationships/image" Target="../media/image1431.emf"/><Relationship Id="rId576" Type="http://schemas.openxmlformats.org/officeDocument/2006/relationships/image" Target="../media/image1452.emf"/><Relationship Id="rId380" Type="http://schemas.openxmlformats.org/officeDocument/2006/relationships/customXml" Target="../ink/ink2533.xml"/><Relationship Id="rId173" Type="http://schemas.openxmlformats.org/officeDocument/2006/relationships/image" Target="../media/image1282.emf"/><Relationship Id="rId229" Type="http://schemas.openxmlformats.org/officeDocument/2006/relationships/image" Target="../media/image1310.emf"/><Relationship Id="rId436" Type="http://schemas.openxmlformats.org/officeDocument/2006/relationships/customXml" Target="../ink/ink2585.xml"/><Relationship Id="rId478" Type="http://schemas.openxmlformats.org/officeDocument/2006/relationships/image" Target="../media/image1403.emf"/><Relationship Id="rId35" Type="http://schemas.openxmlformats.org/officeDocument/2006/relationships/image" Target="../media/image1013.emf"/><Relationship Id="rId77" Type="http://schemas.openxmlformats.org/officeDocument/2006/relationships/image" Target="../media/image1172.emf"/><Relationship Id="rId100" Type="http://schemas.openxmlformats.org/officeDocument/2006/relationships/customXml" Target="../ink/ink2453.xml"/><Relationship Id="rId282" Type="http://schemas.openxmlformats.org/officeDocument/2006/relationships/customXml" Target="../ink/ink2483.xml"/><Relationship Id="rId338" Type="http://schemas.openxmlformats.org/officeDocument/2006/relationships/customXml" Target="../ink/ink2512.xml"/><Relationship Id="rId503" Type="http://schemas.openxmlformats.org/officeDocument/2006/relationships/customXml" Target="../ink/ink2625.xml"/><Relationship Id="rId545" Type="http://schemas.openxmlformats.org/officeDocument/2006/relationships/customXml" Target="../ink/ink2646.xml"/><Relationship Id="rId8" Type="http://schemas.openxmlformats.org/officeDocument/2006/relationships/customXml" Target="../ink/ink2409.xml"/><Relationship Id="rId142" Type="http://schemas.openxmlformats.org/officeDocument/2006/relationships/customXml" Target="../ink/ink2474.xml"/><Relationship Id="rId391" Type="http://schemas.openxmlformats.org/officeDocument/2006/relationships/customXml" Target="../ink/ink2540.xml"/><Relationship Id="rId405" Type="http://schemas.openxmlformats.org/officeDocument/2006/relationships/customXml" Target="../ink/ink2554.xml"/><Relationship Id="rId447" Type="http://schemas.openxmlformats.org/officeDocument/2006/relationships/customXml" Target="../ink/ink2596.xml"/><Relationship Id="rId251" Type="http://schemas.openxmlformats.org/officeDocument/2006/relationships/image" Target="../media/image1321.emf"/><Relationship Id="rId489" Type="http://schemas.openxmlformats.org/officeDocument/2006/relationships/customXml" Target="../ink/ink2618.xml"/><Relationship Id="rId46" Type="http://schemas.openxmlformats.org/officeDocument/2006/relationships/customXml" Target="../ink/ink2428.xml"/><Relationship Id="rId293" Type="http://schemas.openxmlformats.org/officeDocument/2006/relationships/image" Target="../media/image1342.emf"/><Relationship Id="rId307" Type="http://schemas.openxmlformats.org/officeDocument/2006/relationships/image" Target="../media/image1349.emf"/><Relationship Id="rId349" Type="http://schemas.openxmlformats.org/officeDocument/2006/relationships/image" Target="../media/image1369.emf"/><Relationship Id="rId514" Type="http://schemas.openxmlformats.org/officeDocument/2006/relationships/image" Target="../media/image1421.emf"/><Relationship Id="rId556" Type="http://schemas.openxmlformats.org/officeDocument/2006/relationships/image" Target="../media/image1442.emf"/><Relationship Id="rId88" Type="http://schemas.openxmlformats.org/officeDocument/2006/relationships/customXml" Target="../ink/ink2447.xml"/><Relationship Id="rId111" Type="http://schemas.openxmlformats.org/officeDocument/2006/relationships/image" Target="../media/image1251.emf"/><Relationship Id="rId153" Type="http://schemas.openxmlformats.org/officeDocument/2006/relationships/image" Target="../media/image1272.emf"/><Relationship Id="rId360" Type="http://schemas.openxmlformats.org/officeDocument/2006/relationships/customXml" Target="../ink/ink2523.xml"/><Relationship Id="rId195" Type="http://schemas.openxmlformats.org/officeDocument/2006/relationships/image" Target="../media/image1293.emf"/><Relationship Id="rId209" Type="http://schemas.openxmlformats.org/officeDocument/2006/relationships/image" Target="../media/image1300.emf"/><Relationship Id="rId416" Type="http://schemas.openxmlformats.org/officeDocument/2006/relationships/customXml" Target="../ink/ink2565.xml"/><Relationship Id="rId458" Type="http://schemas.openxmlformats.org/officeDocument/2006/relationships/image" Target="../media/image1393.emf"/><Relationship Id="rId15" Type="http://schemas.openxmlformats.org/officeDocument/2006/relationships/image" Target="../media/image1003.emf"/><Relationship Id="rId57" Type="http://schemas.openxmlformats.org/officeDocument/2006/relationships/image" Target="../media/image1024.emf"/><Relationship Id="rId318" Type="http://schemas.openxmlformats.org/officeDocument/2006/relationships/customXml" Target="../ink/ink2501.xml"/><Relationship Id="rId525" Type="http://schemas.openxmlformats.org/officeDocument/2006/relationships/customXml" Target="../ink/ink2636.xml"/><Relationship Id="rId567" Type="http://schemas.openxmlformats.org/officeDocument/2006/relationships/customXml" Target="../ink/ink2657.xml"/><Relationship Id="rId99" Type="http://schemas.openxmlformats.org/officeDocument/2006/relationships/image" Target="../media/image1245.emf"/><Relationship Id="rId122" Type="http://schemas.openxmlformats.org/officeDocument/2006/relationships/customXml" Target="../ink/ink2464.xml"/><Relationship Id="rId371" Type="http://schemas.openxmlformats.org/officeDocument/2006/relationships/image" Target="../media/image1380.emf"/><Relationship Id="rId427" Type="http://schemas.openxmlformats.org/officeDocument/2006/relationships/customXml" Target="../ink/ink2576.xml"/><Relationship Id="rId469" Type="http://schemas.openxmlformats.org/officeDocument/2006/relationships/customXml" Target="../ink/ink2608.xml"/><Relationship Id="rId26" Type="http://schemas.openxmlformats.org/officeDocument/2006/relationships/customXml" Target="../ink/ink2418.xml"/><Relationship Id="rId329" Type="http://schemas.openxmlformats.org/officeDocument/2006/relationships/image" Target="../media/image1360.emf"/><Relationship Id="rId231" Type="http://schemas.openxmlformats.org/officeDocument/2006/relationships/image" Target="../media/image1311.emf"/><Relationship Id="rId273" Type="http://schemas.openxmlformats.org/officeDocument/2006/relationships/image" Target="../media/image1332.emf"/><Relationship Id="rId480" Type="http://schemas.openxmlformats.org/officeDocument/2006/relationships/image" Target="../media/image1404.emf"/><Relationship Id="rId536" Type="http://schemas.openxmlformats.org/officeDocument/2006/relationships/image" Target="../media/image1432.emf"/><Relationship Id="rId68" Type="http://schemas.openxmlformats.org/officeDocument/2006/relationships/customXml" Target="../ink/ink2438.xml"/><Relationship Id="rId133" Type="http://schemas.openxmlformats.org/officeDocument/2006/relationships/image" Target="../media/image1262.emf"/><Relationship Id="rId340" Type="http://schemas.openxmlformats.org/officeDocument/2006/relationships/customXml" Target="../ink/ink2513.xml"/><Relationship Id="rId175" Type="http://schemas.openxmlformats.org/officeDocument/2006/relationships/image" Target="../media/image1283.emf"/><Relationship Id="rId578" Type="http://schemas.openxmlformats.org/officeDocument/2006/relationships/image" Target="../media/image1453.emf"/><Relationship Id="rId382" Type="http://schemas.openxmlformats.org/officeDocument/2006/relationships/customXml" Target="../ink/ink2534.xml"/><Relationship Id="rId438" Type="http://schemas.openxmlformats.org/officeDocument/2006/relationships/customXml" Target="../ink/ink2587.xml"/><Relationship Id="rId284" Type="http://schemas.openxmlformats.org/officeDocument/2006/relationships/customXml" Target="../ink/ink2484.xml"/><Relationship Id="rId491" Type="http://schemas.openxmlformats.org/officeDocument/2006/relationships/customXml" Target="../ink/ink2619.xml"/><Relationship Id="rId505" Type="http://schemas.openxmlformats.org/officeDocument/2006/relationships/customXml" Target="../ink/ink2626.xml"/><Relationship Id="rId37" Type="http://schemas.openxmlformats.org/officeDocument/2006/relationships/image" Target="../media/image1014.emf"/><Relationship Id="rId79" Type="http://schemas.openxmlformats.org/officeDocument/2006/relationships/image" Target="../media/image1173.emf"/><Relationship Id="rId102" Type="http://schemas.openxmlformats.org/officeDocument/2006/relationships/customXml" Target="../ink/ink2454.xml"/><Relationship Id="rId144" Type="http://schemas.openxmlformats.org/officeDocument/2006/relationships/customXml" Target="../ink/ink2475.xml"/><Relationship Id="rId547" Type="http://schemas.openxmlformats.org/officeDocument/2006/relationships/customXml" Target="../ink/ink2647.xml"/><Relationship Id="rId90" Type="http://schemas.openxmlformats.org/officeDocument/2006/relationships/customXml" Target="../ink/ink2448.xml"/><Relationship Id="rId351" Type="http://schemas.openxmlformats.org/officeDocument/2006/relationships/image" Target="../media/image1370.emf"/><Relationship Id="rId393" Type="http://schemas.openxmlformats.org/officeDocument/2006/relationships/customXml" Target="../ink/ink2542.xml"/><Relationship Id="rId407" Type="http://schemas.openxmlformats.org/officeDocument/2006/relationships/customXml" Target="../ink/ink2556.xml"/><Relationship Id="rId449" Type="http://schemas.openxmlformats.org/officeDocument/2006/relationships/customXml" Target="../ink/ink2598.xml"/><Relationship Id="rId295" Type="http://schemas.openxmlformats.org/officeDocument/2006/relationships/image" Target="../media/image1343.emf"/><Relationship Id="rId309" Type="http://schemas.openxmlformats.org/officeDocument/2006/relationships/image" Target="../media/image1350.emf"/><Relationship Id="rId211" Type="http://schemas.openxmlformats.org/officeDocument/2006/relationships/image" Target="../media/image1301.emf"/><Relationship Id="rId253" Type="http://schemas.openxmlformats.org/officeDocument/2006/relationships/image" Target="../media/image1322.emf"/><Relationship Id="rId460" Type="http://schemas.openxmlformats.org/officeDocument/2006/relationships/image" Target="../media/image1394.emf"/><Relationship Id="rId516" Type="http://schemas.openxmlformats.org/officeDocument/2006/relationships/image" Target="../media/image1422.emf"/><Relationship Id="rId48" Type="http://schemas.openxmlformats.org/officeDocument/2006/relationships/customXml" Target="../ink/ink2429.xml"/><Relationship Id="rId113" Type="http://schemas.openxmlformats.org/officeDocument/2006/relationships/image" Target="../media/image1252.emf"/><Relationship Id="rId320" Type="http://schemas.openxmlformats.org/officeDocument/2006/relationships/customXml" Target="../ink/ink2502.xml"/><Relationship Id="rId558" Type="http://schemas.openxmlformats.org/officeDocument/2006/relationships/image" Target="../media/image1443.emf"/><Relationship Id="rId155" Type="http://schemas.openxmlformats.org/officeDocument/2006/relationships/image" Target="../media/image1273.emf"/><Relationship Id="rId362" Type="http://schemas.openxmlformats.org/officeDocument/2006/relationships/customXml" Target="../ink/ink2524.xml"/><Relationship Id="rId197" Type="http://schemas.openxmlformats.org/officeDocument/2006/relationships/image" Target="../media/image1294.emf"/><Relationship Id="rId418" Type="http://schemas.openxmlformats.org/officeDocument/2006/relationships/customXml" Target="../ink/ink2567.xml"/><Relationship Id="rId471" Type="http://schemas.openxmlformats.org/officeDocument/2006/relationships/customXml" Target="../ink/ink2609.xml"/><Relationship Id="rId17" Type="http://schemas.openxmlformats.org/officeDocument/2006/relationships/image" Target="../media/image1004.emf"/><Relationship Id="rId59" Type="http://schemas.openxmlformats.org/officeDocument/2006/relationships/image" Target="../media/image1025.emf"/><Relationship Id="rId124" Type="http://schemas.openxmlformats.org/officeDocument/2006/relationships/customXml" Target="../ink/ink2465.xml"/><Relationship Id="rId527" Type="http://schemas.openxmlformats.org/officeDocument/2006/relationships/customXml" Target="../ink/ink2637.xml"/><Relationship Id="rId569" Type="http://schemas.openxmlformats.org/officeDocument/2006/relationships/customXml" Target="../ink/ink2658.xml"/><Relationship Id="rId70" Type="http://schemas.openxmlformats.org/officeDocument/2006/relationships/customXml" Target="../ink/ink2439.xml"/><Relationship Id="rId331" Type="http://schemas.openxmlformats.org/officeDocument/2006/relationships/image" Target="../media/image1361.emf"/><Relationship Id="rId373" Type="http://schemas.openxmlformats.org/officeDocument/2006/relationships/image" Target="../media/image1381.emf"/><Relationship Id="rId429" Type="http://schemas.openxmlformats.org/officeDocument/2006/relationships/customXml" Target="../ink/ink2578.xml"/><Relationship Id="rId580" Type="http://schemas.openxmlformats.org/officeDocument/2006/relationships/image" Target="../media/image1454.emf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312.emf"/><Relationship Id="rId440" Type="http://schemas.openxmlformats.org/officeDocument/2006/relationships/customXml" Target="../ink/ink2589.xml"/><Relationship Id="rId28" Type="http://schemas.openxmlformats.org/officeDocument/2006/relationships/customXml" Target="../ink/ink2419.xml"/><Relationship Id="rId300" Type="http://schemas.openxmlformats.org/officeDocument/2006/relationships/customXml" Target="../ink/ink2492.xml"/><Relationship Id="rId275" Type="http://schemas.openxmlformats.org/officeDocument/2006/relationships/image" Target="../media/image1333.emf"/><Relationship Id="rId482" Type="http://schemas.openxmlformats.org/officeDocument/2006/relationships/image" Target="../media/image1405.emf"/><Relationship Id="rId538" Type="http://schemas.openxmlformats.org/officeDocument/2006/relationships/image" Target="../media/image1433.emf"/><Relationship Id="rId81" Type="http://schemas.openxmlformats.org/officeDocument/2006/relationships/image" Target="../media/image1174.emf"/><Relationship Id="rId135" Type="http://schemas.openxmlformats.org/officeDocument/2006/relationships/image" Target="../media/image1263.emf"/><Relationship Id="rId342" Type="http://schemas.openxmlformats.org/officeDocument/2006/relationships/customXml" Target="../ink/ink2514.xml"/><Relationship Id="rId384" Type="http://schemas.openxmlformats.org/officeDocument/2006/relationships/customXml" Target="../ink/ink2535.xml"/><Relationship Id="rId177" Type="http://schemas.openxmlformats.org/officeDocument/2006/relationships/image" Target="../media/image1284.emf"/><Relationship Id="rId39" Type="http://schemas.openxmlformats.org/officeDocument/2006/relationships/image" Target="../media/image1015.emf"/><Relationship Id="rId286" Type="http://schemas.openxmlformats.org/officeDocument/2006/relationships/customXml" Target="../ink/ink2485.xml"/><Relationship Id="rId451" Type="http://schemas.openxmlformats.org/officeDocument/2006/relationships/customXml" Target="../ink/ink2599.xml"/><Relationship Id="rId493" Type="http://schemas.openxmlformats.org/officeDocument/2006/relationships/customXml" Target="../ink/ink2620.xml"/><Relationship Id="rId507" Type="http://schemas.openxmlformats.org/officeDocument/2006/relationships/customXml" Target="../ink/ink2627.xml"/><Relationship Id="rId549" Type="http://schemas.openxmlformats.org/officeDocument/2006/relationships/customXml" Target="../ink/ink2648.xml"/><Relationship Id="rId50" Type="http://schemas.openxmlformats.org/officeDocument/2006/relationships/customXml" Target="../ink/ink2430.xml"/><Relationship Id="rId104" Type="http://schemas.openxmlformats.org/officeDocument/2006/relationships/customXml" Target="../ink/ink2455.xml"/><Relationship Id="rId146" Type="http://schemas.openxmlformats.org/officeDocument/2006/relationships/customXml" Target="../ink/ink2476.xml"/><Relationship Id="rId311" Type="http://schemas.openxmlformats.org/officeDocument/2006/relationships/image" Target="../media/image1351.emf"/><Relationship Id="rId353" Type="http://schemas.openxmlformats.org/officeDocument/2006/relationships/image" Target="../media/image1371.emf"/><Relationship Id="rId395" Type="http://schemas.openxmlformats.org/officeDocument/2006/relationships/customXml" Target="../ink/ink2544.xml"/><Relationship Id="rId409" Type="http://schemas.openxmlformats.org/officeDocument/2006/relationships/customXml" Target="../ink/ink2558.xml"/><Relationship Id="rId560" Type="http://schemas.openxmlformats.org/officeDocument/2006/relationships/image" Target="../media/image1444.emf"/><Relationship Id="rId92" Type="http://schemas.openxmlformats.org/officeDocument/2006/relationships/customXml" Target="../ink/ink2449.xml"/><Relationship Id="rId213" Type="http://schemas.openxmlformats.org/officeDocument/2006/relationships/image" Target="../media/image1302.emf"/><Relationship Id="rId420" Type="http://schemas.openxmlformats.org/officeDocument/2006/relationships/customXml" Target="../ink/ink2569.xml"/><Relationship Id="rId297" Type="http://schemas.openxmlformats.org/officeDocument/2006/relationships/image" Target="../media/image1344.emf"/><Relationship Id="rId255" Type="http://schemas.openxmlformats.org/officeDocument/2006/relationships/image" Target="../media/image1323.emf"/><Relationship Id="rId462" Type="http://schemas.openxmlformats.org/officeDocument/2006/relationships/image" Target="../media/image1395.emf"/><Relationship Id="rId518" Type="http://schemas.openxmlformats.org/officeDocument/2006/relationships/image" Target="../media/image1423.emf"/><Relationship Id="rId115" Type="http://schemas.openxmlformats.org/officeDocument/2006/relationships/image" Target="../media/image1253.emf"/><Relationship Id="rId157" Type="http://schemas.openxmlformats.org/officeDocument/2006/relationships/image" Target="../media/image1274.emf"/><Relationship Id="rId322" Type="http://schemas.openxmlformats.org/officeDocument/2006/relationships/customXml" Target="../ink/ink2503.xml"/><Relationship Id="rId364" Type="http://schemas.openxmlformats.org/officeDocument/2006/relationships/customXml" Target="../ink/ink2525.xml"/><Relationship Id="rId61" Type="http://schemas.openxmlformats.org/officeDocument/2006/relationships/image" Target="../media/image1026.emf"/><Relationship Id="rId199" Type="http://schemas.openxmlformats.org/officeDocument/2006/relationships/image" Target="../media/image1295.emf"/><Relationship Id="rId571" Type="http://schemas.openxmlformats.org/officeDocument/2006/relationships/customXml" Target="../ink/ink2659.xml"/><Relationship Id="rId19" Type="http://schemas.openxmlformats.org/officeDocument/2006/relationships/image" Target="../media/image1005.emf"/><Relationship Id="rId431" Type="http://schemas.openxmlformats.org/officeDocument/2006/relationships/customXml" Target="../ink/ink2580.xml"/><Relationship Id="rId473" Type="http://schemas.openxmlformats.org/officeDocument/2006/relationships/customXml" Target="../ink/ink2610.xml"/><Relationship Id="rId529" Type="http://schemas.openxmlformats.org/officeDocument/2006/relationships/customXml" Target="../ink/ink2638.xml"/><Relationship Id="rId30" Type="http://schemas.openxmlformats.org/officeDocument/2006/relationships/customXml" Target="../ink/ink2420.xml"/><Relationship Id="rId126" Type="http://schemas.openxmlformats.org/officeDocument/2006/relationships/customXml" Target="../ink/ink2466.xml"/><Relationship Id="rId333" Type="http://schemas.openxmlformats.org/officeDocument/2006/relationships/image" Target="../media/image1362.emf"/><Relationship Id="rId540" Type="http://schemas.openxmlformats.org/officeDocument/2006/relationships/image" Target="../media/image1434.emf"/><Relationship Id="rId375" Type="http://schemas.openxmlformats.org/officeDocument/2006/relationships/image" Target="../media/image1382.emf"/><Relationship Id="rId582" Type="http://schemas.openxmlformats.org/officeDocument/2006/relationships/image" Target="../media/image1455.emf"/><Relationship Id="rId3" Type="http://schemas.openxmlformats.org/officeDocument/2006/relationships/image" Target="../media/image997.emf"/><Relationship Id="rId400" Type="http://schemas.openxmlformats.org/officeDocument/2006/relationships/customXml" Target="../ink/ink2549.xml"/><Relationship Id="rId235" Type="http://schemas.openxmlformats.org/officeDocument/2006/relationships/image" Target="../media/image1313.emf"/><Relationship Id="rId442" Type="http://schemas.openxmlformats.org/officeDocument/2006/relationships/customXml" Target="../ink/ink2591.xml"/><Relationship Id="rId277" Type="http://schemas.openxmlformats.org/officeDocument/2006/relationships/image" Target="../media/image1334.emf"/><Relationship Id="rId484" Type="http://schemas.openxmlformats.org/officeDocument/2006/relationships/image" Target="../media/image1406.emf"/><Relationship Id="rId137" Type="http://schemas.openxmlformats.org/officeDocument/2006/relationships/image" Target="../media/image1264.emf"/><Relationship Id="rId302" Type="http://schemas.openxmlformats.org/officeDocument/2006/relationships/customXml" Target="../ink/ink2493.xml"/><Relationship Id="rId344" Type="http://schemas.openxmlformats.org/officeDocument/2006/relationships/customXml" Target="../ink/ink2515.xml"/><Relationship Id="rId41" Type="http://schemas.openxmlformats.org/officeDocument/2006/relationships/image" Target="../media/image1016.emf"/><Relationship Id="rId83" Type="http://schemas.openxmlformats.org/officeDocument/2006/relationships/image" Target="../media/image1175.emf"/><Relationship Id="rId386" Type="http://schemas.openxmlformats.org/officeDocument/2006/relationships/customXml" Target="../ink/ink2536.xml"/><Relationship Id="rId179" Type="http://schemas.openxmlformats.org/officeDocument/2006/relationships/image" Target="../media/image1285.emf"/><Relationship Id="rId551" Type="http://schemas.openxmlformats.org/officeDocument/2006/relationships/customXml" Target="../ink/ink2649.xml"/><Relationship Id="rId288" Type="http://schemas.openxmlformats.org/officeDocument/2006/relationships/customXml" Target="../ink/ink2486.xml"/><Relationship Id="rId411" Type="http://schemas.openxmlformats.org/officeDocument/2006/relationships/customXml" Target="../ink/ink2560.xml"/><Relationship Id="rId453" Type="http://schemas.openxmlformats.org/officeDocument/2006/relationships/customXml" Target="../ink/ink2600.xml"/><Relationship Id="rId509" Type="http://schemas.openxmlformats.org/officeDocument/2006/relationships/customXml" Target="../ink/ink2628.xml"/><Relationship Id="rId106" Type="http://schemas.openxmlformats.org/officeDocument/2006/relationships/customXml" Target="../ink/ink2456.xml"/><Relationship Id="rId313" Type="http://schemas.openxmlformats.org/officeDocument/2006/relationships/image" Target="../media/image1352.emf"/><Relationship Id="rId495" Type="http://schemas.openxmlformats.org/officeDocument/2006/relationships/customXml" Target="../ink/ink2621.xml"/><Relationship Id="rId10" Type="http://schemas.openxmlformats.org/officeDocument/2006/relationships/customXml" Target="../ink/ink2410.xml"/><Relationship Id="rId52" Type="http://schemas.openxmlformats.org/officeDocument/2006/relationships/customXml" Target="../ink/ink2431.xml"/><Relationship Id="rId94" Type="http://schemas.openxmlformats.org/officeDocument/2006/relationships/customXml" Target="../ink/ink2450.xml"/><Relationship Id="rId148" Type="http://schemas.openxmlformats.org/officeDocument/2006/relationships/customXml" Target="../ink/ink2477.xml"/><Relationship Id="rId355" Type="http://schemas.openxmlformats.org/officeDocument/2006/relationships/image" Target="../media/image1372.emf"/><Relationship Id="rId397" Type="http://schemas.openxmlformats.org/officeDocument/2006/relationships/customXml" Target="../ink/ink2546.xml"/><Relationship Id="rId520" Type="http://schemas.openxmlformats.org/officeDocument/2006/relationships/image" Target="../media/image1424.emf"/><Relationship Id="rId562" Type="http://schemas.openxmlformats.org/officeDocument/2006/relationships/image" Target="../media/image1445.emf"/><Relationship Id="rId215" Type="http://schemas.openxmlformats.org/officeDocument/2006/relationships/image" Target="../media/image1303.emf"/><Relationship Id="rId422" Type="http://schemas.openxmlformats.org/officeDocument/2006/relationships/customXml" Target="../ink/ink2571.xml"/><Relationship Id="rId257" Type="http://schemas.openxmlformats.org/officeDocument/2006/relationships/image" Target="../media/image1324.emf"/><Relationship Id="rId464" Type="http://schemas.openxmlformats.org/officeDocument/2006/relationships/image" Target="../media/image1396.emf"/><Relationship Id="rId299" Type="http://schemas.openxmlformats.org/officeDocument/2006/relationships/image" Target="../media/image1345.emf"/><Relationship Id="rId63" Type="http://schemas.openxmlformats.org/officeDocument/2006/relationships/image" Target="../media/image1170.emf"/><Relationship Id="rId366" Type="http://schemas.openxmlformats.org/officeDocument/2006/relationships/customXml" Target="../ink/ink2526.xml"/><Relationship Id="rId159" Type="http://schemas.openxmlformats.org/officeDocument/2006/relationships/image" Target="../media/image1275.emf"/><Relationship Id="rId573" Type="http://schemas.openxmlformats.org/officeDocument/2006/relationships/customXml" Target="../ink/ink2660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91.emf"/><Relationship Id="rId21" Type="http://schemas.openxmlformats.org/officeDocument/2006/relationships/image" Target="../media/image1325.emf"/><Relationship Id="rId63" Type="http://schemas.openxmlformats.org/officeDocument/2006/relationships/image" Target="../media/image1465.emf"/><Relationship Id="rId159" Type="http://schemas.openxmlformats.org/officeDocument/2006/relationships/image" Target="../media/image1512.emf"/><Relationship Id="rId324" Type="http://schemas.openxmlformats.org/officeDocument/2006/relationships/image" Target="../media/image1595.emf"/><Relationship Id="rId366" Type="http://schemas.openxmlformats.org/officeDocument/2006/relationships/image" Target="../media/image1522.emf"/><Relationship Id="rId433" Type="http://schemas.openxmlformats.org/officeDocument/2006/relationships/customXml" Target="../ink/ink2801.xml"/><Relationship Id="rId475" Type="http://schemas.openxmlformats.org/officeDocument/2006/relationships/customXml" Target="../ink/ink2822.xml"/><Relationship Id="rId32" Type="http://schemas.openxmlformats.org/officeDocument/2006/relationships/customXml" Target="../ink/ink2680.xml"/><Relationship Id="rId74" Type="http://schemas.openxmlformats.org/officeDocument/2006/relationships/customXml" Target="../ink/ink2701.xml"/><Relationship Id="rId128" Type="http://schemas.openxmlformats.org/officeDocument/2006/relationships/customXml" Target="../ink/ink2729.xml"/><Relationship Id="rId335" Type="http://schemas.openxmlformats.org/officeDocument/2006/relationships/customXml" Target="../ink/ink2752.xml"/><Relationship Id="rId377" Type="http://schemas.openxmlformats.org/officeDocument/2006/relationships/customXml" Target="../ink/ink2773.xml"/><Relationship Id="rId500" Type="http://schemas.openxmlformats.org/officeDocument/2006/relationships/image" Target="../media/image1589.emf"/><Relationship Id="rId5" Type="http://schemas.openxmlformats.org/officeDocument/2006/relationships/image" Target="../media/image1312.emf"/><Relationship Id="rId402" Type="http://schemas.openxmlformats.org/officeDocument/2006/relationships/image" Target="../media/image1540.emf"/><Relationship Id="rId444" Type="http://schemas.openxmlformats.org/officeDocument/2006/relationships/image" Target="../media/image1561.emf"/><Relationship Id="rId486" Type="http://schemas.openxmlformats.org/officeDocument/2006/relationships/image" Target="../media/image1582.emf"/><Relationship Id="rId43" Type="http://schemas.openxmlformats.org/officeDocument/2006/relationships/image" Target="../media/image1456.emf"/><Relationship Id="rId139" Type="http://schemas.openxmlformats.org/officeDocument/2006/relationships/image" Target="../media/image1502.emf"/><Relationship Id="rId346" Type="http://schemas.openxmlformats.org/officeDocument/2006/relationships/image" Target="../media/image1606.emf"/><Relationship Id="rId388" Type="http://schemas.openxmlformats.org/officeDocument/2006/relationships/image" Target="../media/image1533.emf"/><Relationship Id="rId511" Type="http://schemas.openxmlformats.org/officeDocument/2006/relationships/customXml" Target="../ink/ink2840.xml"/><Relationship Id="rId85" Type="http://schemas.openxmlformats.org/officeDocument/2006/relationships/image" Target="../media/image1476.emf"/><Relationship Id="rId150" Type="http://schemas.openxmlformats.org/officeDocument/2006/relationships/customXml" Target="../ink/ink2740.xml"/><Relationship Id="rId413" Type="http://schemas.openxmlformats.org/officeDocument/2006/relationships/customXml" Target="../ink/ink2791.xml"/><Relationship Id="rId455" Type="http://schemas.openxmlformats.org/officeDocument/2006/relationships/customXml" Target="../ink/ink2812.xml"/><Relationship Id="rId497" Type="http://schemas.openxmlformats.org/officeDocument/2006/relationships/customXml" Target="../ink/ink2833.xml"/><Relationship Id="rId12" Type="http://schemas.openxmlformats.org/officeDocument/2006/relationships/customXml" Target="../ink/ink2670.xml"/><Relationship Id="rId108" Type="http://schemas.openxmlformats.org/officeDocument/2006/relationships/customXml" Target="../ink/ink2719.xml"/><Relationship Id="rId357" Type="http://schemas.openxmlformats.org/officeDocument/2006/relationships/customXml" Target="../ink/ink2763.xml"/><Relationship Id="rId522" Type="http://schemas.openxmlformats.org/officeDocument/2006/relationships/image" Target="../media/image1613.emf"/><Relationship Id="rId54" Type="http://schemas.openxmlformats.org/officeDocument/2006/relationships/customXml" Target="../ink/ink2691.xml"/><Relationship Id="rId96" Type="http://schemas.openxmlformats.org/officeDocument/2006/relationships/customXml" Target="../ink/ink2712.xml"/><Relationship Id="rId161" Type="http://schemas.openxmlformats.org/officeDocument/2006/relationships/customXml" Target="../ink/ink2745.xml"/><Relationship Id="rId399" Type="http://schemas.openxmlformats.org/officeDocument/2006/relationships/customXml" Target="../ink/ink2784.xml"/><Relationship Id="rId424" Type="http://schemas.openxmlformats.org/officeDocument/2006/relationships/image" Target="../media/image1551.emf"/><Relationship Id="rId466" Type="http://schemas.openxmlformats.org/officeDocument/2006/relationships/image" Target="../media/image1572.emf"/><Relationship Id="rId23" Type="http://schemas.openxmlformats.org/officeDocument/2006/relationships/image" Target="../media/image1326.emf"/><Relationship Id="rId119" Type="http://schemas.openxmlformats.org/officeDocument/2006/relationships/image" Target="../media/image1492.emf"/><Relationship Id="rId326" Type="http://schemas.openxmlformats.org/officeDocument/2006/relationships/image" Target="../media/image1596.emf"/><Relationship Id="rId65" Type="http://schemas.openxmlformats.org/officeDocument/2006/relationships/image" Target="../media/image1466.emf"/><Relationship Id="rId130" Type="http://schemas.openxmlformats.org/officeDocument/2006/relationships/customXml" Target="../ink/ink2730.xml"/><Relationship Id="rId368" Type="http://schemas.openxmlformats.org/officeDocument/2006/relationships/image" Target="../media/image1523.emf"/><Relationship Id="rId435" Type="http://schemas.openxmlformats.org/officeDocument/2006/relationships/customXml" Target="../ink/ink2802.xml"/><Relationship Id="rId477" Type="http://schemas.openxmlformats.org/officeDocument/2006/relationships/customXml" Target="../ink/ink2823.xml"/><Relationship Id="rId337" Type="http://schemas.openxmlformats.org/officeDocument/2006/relationships/customXml" Target="../ink/ink2753.xml"/><Relationship Id="rId502" Type="http://schemas.openxmlformats.org/officeDocument/2006/relationships/image" Target="../media/image1590.emf"/><Relationship Id="rId34" Type="http://schemas.openxmlformats.org/officeDocument/2006/relationships/customXml" Target="../ink/ink2681.xml"/><Relationship Id="rId76" Type="http://schemas.openxmlformats.org/officeDocument/2006/relationships/customXml" Target="../ink/ink2702.xml"/><Relationship Id="rId141" Type="http://schemas.openxmlformats.org/officeDocument/2006/relationships/image" Target="../media/image1503.emf"/><Relationship Id="rId379" Type="http://schemas.openxmlformats.org/officeDocument/2006/relationships/customXml" Target="../ink/ink2774.xml"/><Relationship Id="rId7" Type="http://schemas.openxmlformats.org/officeDocument/2006/relationships/image" Target="../media/image1318.emf"/><Relationship Id="rId390" Type="http://schemas.openxmlformats.org/officeDocument/2006/relationships/image" Target="../media/image1534.emf"/><Relationship Id="rId404" Type="http://schemas.openxmlformats.org/officeDocument/2006/relationships/image" Target="../media/image1541.emf"/><Relationship Id="rId446" Type="http://schemas.openxmlformats.org/officeDocument/2006/relationships/image" Target="../media/image1562.emf"/><Relationship Id="rId488" Type="http://schemas.openxmlformats.org/officeDocument/2006/relationships/image" Target="../media/image1583.emf"/><Relationship Id="rId45" Type="http://schemas.openxmlformats.org/officeDocument/2006/relationships/image" Target="../media/image1457.emf"/><Relationship Id="rId87" Type="http://schemas.openxmlformats.org/officeDocument/2006/relationships/image" Target="../media/image1477.emf"/><Relationship Id="rId110" Type="http://schemas.openxmlformats.org/officeDocument/2006/relationships/customXml" Target="../ink/ink2720.xml"/><Relationship Id="rId348" Type="http://schemas.openxmlformats.org/officeDocument/2006/relationships/image" Target="../media/image1607.emf"/><Relationship Id="rId513" Type="http://schemas.openxmlformats.org/officeDocument/2006/relationships/customXml" Target="../ink/ink2841.xml"/><Relationship Id="rId152" Type="http://schemas.openxmlformats.org/officeDocument/2006/relationships/customXml" Target="../ink/ink2741.xml"/><Relationship Id="rId415" Type="http://schemas.openxmlformats.org/officeDocument/2006/relationships/customXml" Target="../ink/ink2792.xml"/><Relationship Id="rId457" Type="http://schemas.openxmlformats.org/officeDocument/2006/relationships/customXml" Target="../ink/ink2813.xml"/><Relationship Id="rId499" Type="http://schemas.openxmlformats.org/officeDocument/2006/relationships/customXml" Target="../ink/ink2834.xml"/><Relationship Id="rId14" Type="http://schemas.openxmlformats.org/officeDocument/2006/relationships/customXml" Target="../ink/ink2671.xml"/><Relationship Id="rId56" Type="http://schemas.openxmlformats.org/officeDocument/2006/relationships/customXml" Target="../ink/ink2692.xml"/><Relationship Id="rId359" Type="http://schemas.openxmlformats.org/officeDocument/2006/relationships/customXml" Target="../ink/ink2764.xml"/><Relationship Id="rId524" Type="http://schemas.openxmlformats.org/officeDocument/2006/relationships/image" Target="../media/image1614.emf"/><Relationship Id="rId98" Type="http://schemas.openxmlformats.org/officeDocument/2006/relationships/customXml" Target="../ink/ink2713.xml"/><Relationship Id="rId121" Type="http://schemas.openxmlformats.org/officeDocument/2006/relationships/image" Target="../media/image1493.emf"/><Relationship Id="rId163" Type="http://schemas.openxmlformats.org/officeDocument/2006/relationships/customXml" Target="../ink/ink2746.xml"/><Relationship Id="rId370" Type="http://schemas.openxmlformats.org/officeDocument/2006/relationships/image" Target="../media/image1524.emf"/><Relationship Id="rId426" Type="http://schemas.openxmlformats.org/officeDocument/2006/relationships/image" Target="../media/image1552.emf"/><Relationship Id="rId468" Type="http://schemas.openxmlformats.org/officeDocument/2006/relationships/image" Target="../media/image1573.emf"/><Relationship Id="rId25" Type="http://schemas.openxmlformats.org/officeDocument/2006/relationships/image" Target="../media/image1327.emf"/><Relationship Id="rId67" Type="http://schemas.openxmlformats.org/officeDocument/2006/relationships/image" Target="../media/image1467.emf"/><Relationship Id="rId328" Type="http://schemas.openxmlformats.org/officeDocument/2006/relationships/image" Target="../media/image1597.emf"/><Relationship Id="rId132" Type="http://schemas.openxmlformats.org/officeDocument/2006/relationships/customXml" Target="../ink/ink2731.xml"/><Relationship Id="rId381" Type="http://schemas.openxmlformats.org/officeDocument/2006/relationships/customXml" Target="../ink/ink2775.xml"/><Relationship Id="rId437" Type="http://schemas.openxmlformats.org/officeDocument/2006/relationships/customXml" Target="../ink/ink2803.xml"/><Relationship Id="rId479" Type="http://schemas.openxmlformats.org/officeDocument/2006/relationships/customXml" Target="../ink/ink2824.xml"/><Relationship Id="rId15" Type="http://schemas.openxmlformats.org/officeDocument/2006/relationships/image" Target="../media/image1322.emf"/><Relationship Id="rId36" Type="http://schemas.openxmlformats.org/officeDocument/2006/relationships/customXml" Target="../ink/ink2682.xml"/><Relationship Id="rId57" Type="http://schemas.openxmlformats.org/officeDocument/2006/relationships/image" Target="../media/image1462.emf"/><Relationship Id="rId339" Type="http://schemas.openxmlformats.org/officeDocument/2006/relationships/customXml" Target="../ink/ink2754.xml"/><Relationship Id="rId490" Type="http://schemas.openxmlformats.org/officeDocument/2006/relationships/image" Target="../media/image1584.emf"/><Relationship Id="rId504" Type="http://schemas.openxmlformats.org/officeDocument/2006/relationships/image" Target="../media/image1591.emf"/><Relationship Id="rId525" Type="http://schemas.openxmlformats.org/officeDocument/2006/relationships/customXml" Target="../ink/ink2847.xml"/><Relationship Id="rId78" Type="http://schemas.openxmlformats.org/officeDocument/2006/relationships/customXml" Target="../ink/ink2703.xml"/><Relationship Id="rId99" Type="http://schemas.openxmlformats.org/officeDocument/2006/relationships/image" Target="../media/image1483.emf"/><Relationship Id="rId101" Type="http://schemas.openxmlformats.org/officeDocument/2006/relationships/image" Target="../media/image1484.emf"/><Relationship Id="rId122" Type="http://schemas.openxmlformats.org/officeDocument/2006/relationships/customXml" Target="../ink/ink2726.xml"/><Relationship Id="rId143" Type="http://schemas.openxmlformats.org/officeDocument/2006/relationships/image" Target="../media/image1504.emf"/><Relationship Id="rId350" Type="http://schemas.openxmlformats.org/officeDocument/2006/relationships/image" Target="../media/image1514.emf"/><Relationship Id="rId371" Type="http://schemas.openxmlformats.org/officeDocument/2006/relationships/customXml" Target="../ink/ink2770.xml"/><Relationship Id="rId406" Type="http://schemas.openxmlformats.org/officeDocument/2006/relationships/image" Target="../media/image1542.emf"/><Relationship Id="rId9" Type="http://schemas.openxmlformats.org/officeDocument/2006/relationships/image" Target="../media/image1319.emf"/><Relationship Id="rId392" Type="http://schemas.openxmlformats.org/officeDocument/2006/relationships/image" Target="../media/image1535.emf"/><Relationship Id="rId427" Type="http://schemas.openxmlformats.org/officeDocument/2006/relationships/customXml" Target="../ink/ink2798.xml"/><Relationship Id="rId448" Type="http://schemas.openxmlformats.org/officeDocument/2006/relationships/image" Target="../media/image1563.emf"/><Relationship Id="rId469" Type="http://schemas.openxmlformats.org/officeDocument/2006/relationships/customXml" Target="../ink/ink2819.xml"/><Relationship Id="rId26" Type="http://schemas.openxmlformats.org/officeDocument/2006/relationships/customXml" Target="../ink/ink2677.xml"/><Relationship Id="rId329" Type="http://schemas.openxmlformats.org/officeDocument/2006/relationships/customXml" Target="../ink/ink2749.xml"/><Relationship Id="rId480" Type="http://schemas.openxmlformats.org/officeDocument/2006/relationships/image" Target="../media/image1579.emf"/><Relationship Id="rId515" Type="http://schemas.openxmlformats.org/officeDocument/2006/relationships/customXml" Target="../ink/ink2842.xml"/><Relationship Id="rId47" Type="http://schemas.openxmlformats.org/officeDocument/2006/relationships/image" Target="../media/image1458.emf"/><Relationship Id="rId68" Type="http://schemas.openxmlformats.org/officeDocument/2006/relationships/customXml" Target="../ink/ink2698.xml"/><Relationship Id="rId89" Type="http://schemas.openxmlformats.org/officeDocument/2006/relationships/image" Target="../media/image1478.emf"/><Relationship Id="rId112" Type="http://schemas.openxmlformats.org/officeDocument/2006/relationships/customXml" Target="../ink/ink2721.xml"/><Relationship Id="rId133" Type="http://schemas.openxmlformats.org/officeDocument/2006/relationships/image" Target="../media/image1499.emf"/><Relationship Id="rId154" Type="http://schemas.openxmlformats.org/officeDocument/2006/relationships/customXml" Target="../ink/ink2742.xml"/><Relationship Id="rId340" Type="http://schemas.openxmlformats.org/officeDocument/2006/relationships/image" Target="../media/image1603.emf"/><Relationship Id="rId361" Type="http://schemas.openxmlformats.org/officeDocument/2006/relationships/customXml" Target="../ink/ink2765.xml"/><Relationship Id="rId382" Type="http://schemas.openxmlformats.org/officeDocument/2006/relationships/image" Target="../media/image1530.emf"/><Relationship Id="rId417" Type="http://schemas.openxmlformats.org/officeDocument/2006/relationships/customXml" Target="../ink/ink2793.xml"/><Relationship Id="rId438" Type="http://schemas.openxmlformats.org/officeDocument/2006/relationships/image" Target="../media/image1558.emf"/><Relationship Id="rId459" Type="http://schemas.openxmlformats.org/officeDocument/2006/relationships/customXml" Target="../ink/ink2814.xml"/><Relationship Id="rId16" Type="http://schemas.openxmlformats.org/officeDocument/2006/relationships/customXml" Target="../ink/ink2672.xml"/><Relationship Id="rId470" Type="http://schemas.openxmlformats.org/officeDocument/2006/relationships/image" Target="../media/image1574.emf"/><Relationship Id="rId491" Type="http://schemas.openxmlformats.org/officeDocument/2006/relationships/customXml" Target="../ink/ink2830.xml"/><Relationship Id="rId505" Type="http://schemas.openxmlformats.org/officeDocument/2006/relationships/customXml" Target="../ink/ink2837.xml"/><Relationship Id="rId526" Type="http://schemas.openxmlformats.org/officeDocument/2006/relationships/image" Target="../media/image1615.emf"/><Relationship Id="rId37" Type="http://schemas.openxmlformats.org/officeDocument/2006/relationships/image" Target="../media/image1333.emf"/><Relationship Id="rId58" Type="http://schemas.openxmlformats.org/officeDocument/2006/relationships/customXml" Target="../ink/ink2693.xml"/><Relationship Id="rId79" Type="http://schemas.openxmlformats.org/officeDocument/2006/relationships/image" Target="../media/image1473.emf"/><Relationship Id="rId102" Type="http://schemas.openxmlformats.org/officeDocument/2006/relationships/customXml" Target="../ink/ink2715.xml"/><Relationship Id="rId123" Type="http://schemas.openxmlformats.org/officeDocument/2006/relationships/image" Target="../media/image1494.emf"/><Relationship Id="rId144" Type="http://schemas.openxmlformats.org/officeDocument/2006/relationships/customXml" Target="../ink/ink2737.xml"/><Relationship Id="rId330" Type="http://schemas.openxmlformats.org/officeDocument/2006/relationships/image" Target="../media/image1598.emf"/><Relationship Id="rId90" Type="http://schemas.openxmlformats.org/officeDocument/2006/relationships/customXml" Target="../ink/ink2709.xml"/><Relationship Id="rId351" Type="http://schemas.openxmlformats.org/officeDocument/2006/relationships/customXml" Target="../ink/ink2760.xml"/><Relationship Id="rId372" Type="http://schemas.openxmlformats.org/officeDocument/2006/relationships/image" Target="../media/image1525.emf"/><Relationship Id="rId393" Type="http://schemas.openxmlformats.org/officeDocument/2006/relationships/customXml" Target="../ink/ink2781.xml"/><Relationship Id="rId407" Type="http://schemas.openxmlformats.org/officeDocument/2006/relationships/customXml" Target="../ink/ink2788.xml"/><Relationship Id="rId428" Type="http://schemas.openxmlformats.org/officeDocument/2006/relationships/image" Target="../media/image1553.emf"/><Relationship Id="rId449" Type="http://schemas.openxmlformats.org/officeDocument/2006/relationships/customXml" Target="../ink/ink2809.xml"/><Relationship Id="rId460" Type="http://schemas.openxmlformats.org/officeDocument/2006/relationships/image" Target="../media/image1569.emf"/><Relationship Id="rId481" Type="http://schemas.openxmlformats.org/officeDocument/2006/relationships/customXml" Target="../ink/ink2825.xml"/><Relationship Id="rId516" Type="http://schemas.openxmlformats.org/officeDocument/2006/relationships/image" Target="../media/image1610.emf"/><Relationship Id="rId27" Type="http://schemas.openxmlformats.org/officeDocument/2006/relationships/image" Target="../media/image1328.emf"/><Relationship Id="rId48" Type="http://schemas.openxmlformats.org/officeDocument/2006/relationships/customXml" Target="../ink/ink2688.xml"/><Relationship Id="rId69" Type="http://schemas.openxmlformats.org/officeDocument/2006/relationships/image" Target="../media/image1468.emf"/><Relationship Id="rId113" Type="http://schemas.openxmlformats.org/officeDocument/2006/relationships/image" Target="../media/image1489.emf"/><Relationship Id="rId134" Type="http://schemas.openxmlformats.org/officeDocument/2006/relationships/customXml" Target="../ink/ink2732.xml"/><Relationship Id="rId80" Type="http://schemas.openxmlformats.org/officeDocument/2006/relationships/customXml" Target="../ink/ink2704.xml"/><Relationship Id="rId155" Type="http://schemas.openxmlformats.org/officeDocument/2006/relationships/image" Target="../media/image1510.emf"/><Relationship Id="rId341" Type="http://schemas.openxmlformats.org/officeDocument/2006/relationships/customXml" Target="../ink/ink2755.xml"/><Relationship Id="rId362" Type="http://schemas.openxmlformats.org/officeDocument/2006/relationships/image" Target="../media/image1520.emf"/><Relationship Id="rId383" Type="http://schemas.openxmlformats.org/officeDocument/2006/relationships/customXml" Target="../ink/ink2776.xml"/><Relationship Id="rId418" Type="http://schemas.openxmlformats.org/officeDocument/2006/relationships/image" Target="../media/image1548.emf"/><Relationship Id="rId439" Type="http://schemas.openxmlformats.org/officeDocument/2006/relationships/customXml" Target="../ink/ink2804.xml"/><Relationship Id="rId450" Type="http://schemas.openxmlformats.org/officeDocument/2006/relationships/image" Target="../media/image1564.emf"/><Relationship Id="rId471" Type="http://schemas.openxmlformats.org/officeDocument/2006/relationships/customXml" Target="../ink/ink2820.xml"/><Relationship Id="rId506" Type="http://schemas.openxmlformats.org/officeDocument/2006/relationships/image" Target="../media/image1592.emf"/><Relationship Id="rId17" Type="http://schemas.openxmlformats.org/officeDocument/2006/relationships/image" Target="../media/image1323.emf"/><Relationship Id="rId38" Type="http://schemas.openxmlformats.org/officeDocument/2006/relationships/customXml" Target="../ink/ink2683.xml"/><Relationship Id="rId59" Type="http://schemas.openxmlformats.org/officeDocument/2006/relationships/image" Target="../media/image1463.emf"/><Relationship Id="rId103" Type="http://schemas.openxmlformats.org/officeDocument/2006/relationships/customXml" Target="../ink/ink2716.xml"/><Relationship Id="rId124" Type="http://schemas.openxmlformats.org/officeDocument/2006/relationships/customXml" Target="../ink/ink2727.xml"/><Relationship Id="rId492" Type="http://schemas.openxmlformats.org/officeDocument/2006/relationships/image" Target="../media/image1585.emf"/><Relationship Id="rId527" Type="http://schemas.openxmlformats.org/officeDocument/2006/relationships/customXml" Target="../ink/ink2848.xml"/><Relationship Id="rId70" Type="http://schemas.openxmlformats.org/officeDocument/2006/relationships/customXml" Target="../ink/ink2699.xml"/><Relationship Id="rId91" Type="http://schemas.openxmlformats.org/officeDocument/2006/relationships/image" Target="../media/image1479.emf"/><Relationship Id="rId145" Type="http://schemas.openxmlformats.org/officeDocument/2006/relationships/image" Target="../media/image1505.emf"/><Relationship Id="rId331" Type="http://schemas.openxmlformats.org/officeDocument/2006/relationships/customXml" Target="../ink/ink2750.xml"/><Relationship Id="rId352" Type="http://schemas.openxmlformats.org/officeDocument/2006/relationships/image" Target="../media/image1515.emf"/><Relationship Id="rId373" Type="http://schemas.openxmlformats.org/officeDocument/2006/relationships/customXml" Target="../ink/ink2771.xml"/><Relationship Id="rId394" Type="http://schemas.openxmlformats.org/officeDocument/2006/relationships/image" Target="../media/image1536.emf"/><Relationship Id="rId408" Type="http://schemas.openxmlformats.org/officeDocument/2006/relationships/image" Target="../media/image1543.emf"/><Relationship Id="rId429" Type="http://schemas.openxmlformats.org/officeDocument/2006/relationships/customXml" Target="../ink/ink2799.xml"/><Relationship Id="rId1" Type="http://schemas.openxmlformats.org/officeDocument/2006/relationships/slideLayout" Target="../slideLayouts/slideLayout2.xml"/><Relationship Id="rId440" Type="http://schemas.openxmlformats.org/officeDocument/2006/relationships/image" Target="../media/image1559.emf"/><Relationship Id="rId28" Type="http://schemas.openxmlformats.org/officeDocument/2006/relationships/customXml" Target="../ink/ink2678.xml"/><Relationship Id="rId49" Type="http://schemas.openxmlformats.org/officeDocument/2006/relationships/image" Target="../media/image1337.emf"/><Relationship Id="rId114" Type="http://schemas.openxmlformats.org/officeDocument/2006/relationships/customXml" Target="../ink/ink2722.xml"/><Relationship Id="rId461" Type="http://schemas.openxmlformats.org/officeDocument/2006/relationships/customXml" Target="../ink/ink2815.xml"/><Relationship Id="rId482" Type="http://schemas.openxmlformats.org/officeDocument/2006/relationships/image" Target="../media/image1580.emf"/><Relationship Id="rId517" Type="http://schemas.openxmlformats.org/officeDocument/2006/relationships/customXml" Target="../ink/ink2843.xml"/><Relationship Id="rId60" Type="http://schemas.openxmlformats.org/officeDocument/2006/relationships/customXml" Target="../ink/ink2694.xml"/><Relationship Id="rId81" Type="http://schemas.openxmlformats.org/officeDocument/2006/relationships/image" Target="../media/image1474.emf"/><Relationship Id="rId135" Type="http://schemas.openxmlformats.org/officeDocument/2006/relationships/image" Target="../media/image1500.emf"/><Relationship Id="rId156" Type="http://schemas.openxmlformats.org/officeDocument/2006/relationships/customXml" Target="../ink/ink2743.xml"/><Relationship Id="rId342" Type="http://schemas.openxmlformats.org/officeDocument/2006/relationships/image" Target="../media/image1604.emf"/><Relationship Id="rId363" Type="http://schemas.openxmlformats.org/officeDocument/2006/relationships/customXml" Target="../ink/ink2766.xml"/><Relationship Id="rId384" Type="http://schemas.openxmlformats.org/officeDocument/2006/relationships/image" Target="../media/image1531.emf"/><Relationship Id="rId419" Type="http://schemas.openxmlformats.org/officeDocument/2006/relationships/customXml" Target="../ink/ink2794.xml"/><Relationship Id="rId430" Type="http://schemas.openxmlformats.org/officeDocument/2006/relationships/image" Target="../media/image1554.emf"/><Relationship Id="rId18" Type="http://schemas.openxmlformats.org/officeDocument/2006/relationships/customXml" Target="../ink/ink2673.xml"/><Relationship Id="rId39" Type="http://schemas.openxmlformats.org/officeDocument/2006/relationships/image" Target="../media/image1334.emf"/><Relationship Id="rId451" Type="http://schemas.openxmlformats.org/officeDocument/2006/relationships/customXml" Target="../ink/ink2810.xml"/><Relationship Id="rId472" Type="http://schemas.openxmlformats.org/officeDocument/2006/relationships/image" Target="../media/image1575.emf"/><Relationship Id="rId493" Type="http://schemas.openxmlformats.org/officeDocument/2006/relationships/customXml" Target="../ink/ink2831.xml"/><Relationship Id="rId507" Type="http://schemas.openxmlformats.org/officeDocument/2006/relationships/customXml" Target="../ink/ink2838.xml"/><Relationship Id="rId528" Type="http://schemas.openxmlformats.org/officeDocument/2006/relationships/image" Target="../media/image1616.emf"/><Relationship Id="rId50" Type="http://schemas.openxmlformats.org/officeDocument/2006/relationships/customXml" Target="../ink/ink2689.xml"/><Relationship Id="rId104" Type="http://schemas.openxmlformats.org/officeDocument/2006/relationships/customXml" Target="../ink/ink2717.xml"/><Relationship Id="rId125" Type="http://schemas.openxmlformats.org/officeDocument/2006/relationships/image" Target="../media/image1495.emf"/><Relationship Id="rId146" Type="http://schemas.openxmlformats.org/officeDocument/2006/relationships/customXml" Target="../ink/ink2738.xml"/><Relationship Id="rId332" Type="http://schemas.openxmlformats.org/officeDocument/2006/relationships/image" Target="../media/image1599.emf"/><Relationship Id="rId353" Type="http://schemas.openxmlformats.org/officeDocument/2006/relationships/customXml" Target="../ink/ink2761.xml"/><Relationship Id="rId374" Type="http://schemas.openxmlformats.org/officeDocument/2006/relationships/image" Target="../media/image1526.emf"/><Relationship Id="rId395" Type="http://schemas.openxmlformats.org/officeDocument/2006/relationships/customXml" Target="../ink/ink2782.xml"/><Relationship Id="rId409" Type="http://schemas.openxmlformats.org/officeDocument/2006/relationships/customXml" Target="../ink/ink2789.xml"/><Relationship Id="rId71" Type="http://schemas.openxmlformats.org/officeDocument/2006/relationships/image" Target="../media/image1469.emf"/><Relationship Id="rId92" Type="http://schemas.openxmlformats.org/officeDocument/2006/relationships/customXml" Target="../ink/ink2710.xml"/><Relationship Id="rId420" Type="http://schemas.openxmlformats.org/officeDocument/2006/relationships/image" Target="../media/image1549.emf"/><Relationship Id="rId2" Type="http://schemas.openxmlformats.org/officeDocument/2006/relationships/customXml" Target="../ink/ink2665.xml"/><Relationship Id="rId29" Type="http://schemas.openxmlformats.org/officeDocument/2006/relationships/image" Target="../media/image1329.emf"/><Relationship Id="rId441" Type="http://schemas.openxmlformats.org/officeDocument/2006/relationships/customXml" Target="../ink/ink2805.xml"/><Relationship Id="rId462" Type="http://schemas.openxmlformats.org/officeDocument/2006/relationships/image" Target="../media/image1570.emf"/><Relationship Id="rId483" Type="http://schemas.openxmlformats.org/officeDocument/2006/relationships/customXml" Target="../ink/ink2826.xml"/><Relationship Id="rId518" Type="http://schemas.openxmlformats.org/officeDocument/2006/relationships/image" Target="../media/image1611.emf"/><Relationship Id="rId40" Type="http://schemas.openxmlformats.org/officeDocument/2006/relationships/customXml" Target="../ink/ink2684.xml"/><Relationship Id="rId115" Type="http://schemas.openxmlformats.org/officeDocument/2006/relationships/image" Target="../media/image1490.emf"/><Relationship Id="rId136" Type="http://schemas.openxmlformats.org/officeDocument/2006/relationships/customXml" Target="../ink/ink2733.xml"/><Relationship Id="rId157" Type="http://schemas.openxmlformats.org/officeDocument/2006/relationships/image" Target="../media/image1511.emf"/><Relationship Id="rId343" Type="http://schemas.openxmlformats.org/officeDocument/2006/relationships/customXml" Target="../ink/ink2756.xml"/><Relationship Id="rId364" Type="http://schemas.openxmlformats.org/officeDocument/2006/relationships/image" Target="../media/image1521.emf"/><Relationship Id="rId61" Type="http://schemas.openxmlformats.org/officeDocument/2006/relationships/image" Target="../media/image1464.emf"/><Relationship Id="rId82" Type="http://schemas.openxmlformats.org/officeDocument/2006/relationships/customXml" Target="../ink/ink2705.xml"/><Relationship Id="rId385" Type="http://schemas.openxmlformats.org/officeDocument/2006/relationships/customXml" Target="../ink/ink2777.xml"/><Relationship Id="rId19" Type="http://schemas.openxmlformats.org/officeDocument/2006/relationships/image" Target="../media/image1324.emf"/><Relationship Id="rId410" Type="http://schemas.openxmlformats.org/officeDocument/2006/relationships/image" Target="../media/image1544.emf"/><Relationship Id="rId431" Type="http://schemas.openxmlformats.org/officeDocument/2006/relationships/customXml" Target="../ink/ink2800.xml"/><Relationship Id="rId452" Type="http://schemas.openxmlformats.org/officeDocument/2006/relationships/image" Target="../media/image1565.emf"/><Relationship Id="rId473" Type="http://schemas.openxmlformats.org/officeDocument/2006/relationships/customXml" Target="../ink/ink2821.xml"/><Relationship Id="rId494" Type="http://schemas.openxmlformats.org/officeDocument/2006/relationships/image" Target="../media/image1586.emf"/><Relationship Id="rId508" Type="http://schemas.openxmlformats.org/officeDocument/2006/relationships/image" Target="../media/image1593.emf"/><Relationship Id="rId529" Type="http://schemas.openxmlformats.org/officeDocument/2006/relationships/customXml" Target="../ink/ink2849.xml"/><Relationship Id="rId30" Type="http://schemas.openxmlformats.org/officeDocument/2006/relationships/customXml" Target="../ink/ink2679.xml"/><Relationship Id="rId105" Type="http://schemas.openxmlformats.org/officeDocument/2006/relationships/image" Target="../media/image1485.emf"/><Relationship Id="rId126" Type="http://schemas.openxmlformats.org/officeDocument/2006/relationships/customXml" Target="../ink/ink2728.xml"/><Relationship Id="rId147" Type="http://schemas.openxmlformats.org/officeDocument/2006/relationships/image" Target="../media/image1506.emf"/><Relationship Id="rId333" Type="http://schemas.openxmlformats.org/officeDocument/2006/relationships/customXml" Target="../ink/ink2751.xml"/><Relationship Id="rId354" Type="http://schemas.openxmlformats.org/officeDocument/2006/relationships/image" Target="../media/image1516.emf"/><Relationship Id="rId51" Type="http://schemas.openxmlformats.org/officeDocument/2006/relationships/image" Target="../media/image1459.emf"/><Relationship Id="rId72" Type="http://schemas.openxmlformats.org/officeDocument/2006/relationships/customXml" Target="../ink/ink2700.xml"/><Relationship Id="rId93" Type="http://schemas.openxmlformats.org/officeDocument/2006/relationships/image" Target="../media/image1480.emf"/><Relationship Id="rId375" Type="http://schemas.openxmlformats.org/officeDocument/2006/relationships/customXml" Target="../ink/ink2772.xml"/><Relationship Id="rId396" Type="http://schemas.openxmlformats.org/officeDocument/2006/relationships/image" Target="../media/image1537.emf"/><Relationship Id="rId3" Type="http://schemas.openxmlformats.org/officeDocument/2006/relationships/image" Target="../media/image1311.emf"/><Relationship Id="rId400" Type="http://schemas.openxmlformats.org/officeDocument/2006/relationships/image" Target="../media/image1539.emf"/><Relationship Id="rId421" Type="http://schemas.openxmlformats.org/officeDocument/2006/relationships/customXml" Target="../ink/ink2795.xml"/><Relationship Id="rId442" Type="http://schemas.openxmlformats.org/officeDocument/2006/relationships/image" Target="../media/image1560.emf"/><Relationship Id="rId463" Type="http://schemas.openxmlformats.org/officeDocument/2006/relationships/customXml" Target="../ink/ink2816.xml"/><Relationship Id="rId484" Type="http://schemas.openxmlformats.org/officeDocument/2006/relationships/image" Target="../media/image1581.emf"/><Relationship Id="rId519" Type="http://schemas.openxmlformats.org/officeDocument/2006/relationships/customXml" Target="../ink/ink2844.xml"/><Relationship Id="rId116" Type="http://schemas.openxmlformats.org/officeDocument/2006/relationships/customXml" Target="../ink/ink2723.xml"/><Relationship Id="rId137" Type="http://schemas.openxmlformats.org/officeDocument/2006/relationships/image" Target="../media/image1501.emf"/><Relationship Id="rId158" Type="http://schemas.openxmlformats.org/officeDocument/2006/relationships/customXml" Target="../ink/ink2744.xml"/><Relationship Id="rId344" Type="http://schemas.openxmlformats.org/officeDocument/2006/relationships/image" Target="../media/image1605.emf"/><Relationship Id="rId530" Type="http://schemas.openxmlformats.org/officeDocument/2006/relationships/image" Target="../media/image1617.emf"/><Relationship Id="rId20" Type="http://schemas.openxmlformats.org/officeDocument/2006/relationships/customXml" Target="../ink/ink2674.xml"/><Relationship Id="rId41" Type="http://schemas.openxmlformats.org/officeDocument/2006/relationships/image" Target="../media/image1335.emf"/><Relationship Id="rId62" Type="http://schemas.openxmlformats.org/officeDocument/2006/relationships/customXml" Target="../ink/ink2695.xml"/><Relationship Id="rId83" Type="http://schemas.openxmlformats.org/officeDocument/2006/relationships/image" Target="../media/image1475.emf"/><Relationship Id="rId365" Type="http://schemas.openxmlformats.org/officeDocument/2006/relationships/customXml" Target="../ink/ink2767.xml"/><Relationship Id="rId386" Type="http://schemas.openxmlformats.org/officeDocument/2006/relationships/image" Target="../media/image1532.emf"/><Relationship Id="rId411" Type="http://schemas.openxmlformats.org/officeDocument/2006/relationships/customXml" Target="../ink/ink2790.xml"/><Relationship Id="rId432" Type="http://schemas.openxmlformats.org/officeDocument/2006/relationships/image" Target="../media/image1555.emf"/><Relationship Id="rId453" Type="http://schemas.openxmlformats.org/officeDocument/2006/relationships/customXml" Target="../ink/ink2811.xml"/><Relationship Id="rId474" Type="http://schemas.openxmlformats.org/officeDocument/2006/relationships/image" Target="../media/image1576.emf"/><Relationship Id="rId509" Type="http://schemas.openxmlformats.org/officeDocument/2006/relationships/customXml" Target="../ink/ink2839.xml"/><Relationship Id="rId106" Type="http://schemas.openxmlformats.org/officeDocument/2006/relationships/customXml" Target="../ink/ink2718.xml"/><Relationship Id="rId127" Type="http://schemas.openxmlformats.org/officeDocument/2006/relationships/image" Target="../media/image1496.emf"/><Relationship Id="rId495" Type="http://schemas.openxmlformats.org/officeDocument/2006/relationships/customXml" Target="../ink/ink2832.xml"/><Relationship Id="rId10" Type="http://schemas.openxmlformats.org/officeDocument/2006/relationships/customXml" Target="../ink/ink2669.xml"/><Relationship Id="rId31" Type="http://schemas.openxmlformats.org/officeDocument/2006/relationships/image" Target="../media/image1330.emf"/><Relationship Id="rId52" Type="http://schemas.openxmlformats.org/officeDocument/2006/relationships/customXml" Target="../ink/ink2690.xml"/><Relationship Id="rId73" Type="http://schemas.openxmlformats.org/officeDocument/2006/relationships/image" Target="../media/image1470.emf"/><Relationship Id="rId94" Type="http://schemas.openxmlformats.org/officeDocument/2006/relationships/customXml" Target="../ink/ink2711.xml"/><Relationship Id="rId148" Type="http://schemas.openxmlformats.org/officeDocument/2006/relationships/customXml" Target="../ink/ink2739.xml"/><Relationship Id="rId334" Type="http://schemas.openxmlformats.org/officeDocument/2006/relationships/image" Target="../media/image1600.emf"/><Relationship Id="rId355" Type="http://schemas.openxmlformats.org/officeDocument/2006/relationships/customXml" Target="../ink/ink2762.xml"/><Relationship Id="rId376" Type="http://schemas.openxmlformats.org/officeDocument/2006/relationships/image" Target="../media/image1527.emf"/><Relationship Id="rId397" Type="http://schemas.openxmlformats.org/officeDocument/2006/relationships/customXml" Target="../ink/ink2783.xml"/><Relationship Id="rId520" Type="http://schemas.openxmlformats.org/officeDocument/2006/relationships/image" Target="../media/image1612.emf"/><Relationship Id="rId4" Type="http://schemas.openxmlformats.org/officeDocument/2006/relationships/customXml" Target="../ink/ink2666.xml"/><Relationship Id="rId401" Type="http://schemas.openxmlformats.org/officeDocument/2006/relationships/customXml" Target="../ink/ink2785.xml"/><Relationship Id="rId422" Type="http://schemas.openxmlformats.org/officeDocument/2006/relationships/image" Target="../media/image1550.emf"/><Relationship Id="rId443" Type="http://schemas.openxmlformats.org/officeDocument/2006/relationships/customXml" Target="../ink/ink2806.xml"/><Relationship Id="rId464" Type="http://schemas.openxmlformats.org/officeDocument/2006/relationships/image" Target="../media/image1571.emf"/><Relationship Id="rId485" Type="http://schemas.openxmlformats.org/officeDocument/2006/relationships/customXml" Target="../ink/ink2827.xml"/><Relationship Id="rId42" Type="http://schemas.openxmlformats.org/officeDocument/2006/relationships/customXml" Target="../ink/ink2685.xml"/><Relationship Id="rId84" Type="http://schemas.openxmlformats.org/officeDocument/2006/relationships/customXml" Target="../ink/ink2706.xml"/><Relationship Id="rId138" Type="http://schemas.openxmlformats.org/officeDocument/2006/relationships/customXml" Target="../ink/ink2734.xml"/><Relationship Id="rId345" Type="http://schemas.openxmlformats.org/officeDocument/2006/relationships/customXml" Target="../ink/ink2757.xml"/><Relationship Id="rId387" Type="http://schemas.openxmlformats.org/officeDocument/2006/relationships/customXml" Target="../ink/ink2778.xml"/><Relationship Id="rId510" Type="http://schemas.openxmlformats.org/officeDocument/2006/relationships/image" Target="../media/image1594.emf"/><Relationship Id="rId412" Type="http://schemas.openxmlformats.org/officeDocument/2006/relationships/image" Target="../media/image1545.emf"/><Relationship Id="rId107" Type="http://schemas.openxmlformats.org/officeDocument/2006/relationships/image" Target="../media/image1486.emf"/><Relationship Id="rId454" Type="http://schemas.openxmlformats.org/officeDocument/2006/relationships/image" Target="../media/image1566.emf"/><Relationship Id="rId496" Type="http://schemas.openxmlformats.org/officeDocument/2006/relationships/image" Target="../media/image1587.emf"/><Relationship Id="rId11" Type="http://schemas.openxmlformats.org/officeDocument/2006/relationships/image" Target="../media/image1320.emf"/><Relationship Id="rId53" Type="http://schemas.openxmlformats.org/officeDocument/2006/relationships/image" Target="../media/image1460.emf"/><Relationship Id="rId149" Type="http://schemas.openxmlformats.org/officeDocument/2006/relationships/image" Target="../media/image1507.emf"/><Relationship Id="rId356" Type="http://schemas.openxmlformats.org/officeDocument/2006/relationships/image" Target="../media/image1517.emf"/><Relationship Id="rId398" Type="http://schemas.openxmlformats.org/officeDocument/2006/relationships/image" Target="../media/image1538.emf"/><Relationship Id="rId521" Type="http://schemas.openxmlformats.org/officeDocument/2006/relationships/customXml" Target="../ink/ink2845.xml"/><Relationship Id="rId95" Type="http://schemas.openxmlformats.org/officeDocument/2006/relationships/image" Target="../media/image1481.emf"/><Relationship Id="rId160" Type="http://schemas.openxmlformats.org/officeDocument/2006/relationships/image" Target="../media/image3.wmf"/><Relationship Id="rId423" Type="http://schemas.openxmlformats.org/officeDocument/2006/relationships/customXml" Target="../ink/ink2796.xml"/><Relationship Id="rId465" Type="http://schemas.openxmlformats.org/officeDocument/2006/relationships/customXml" Target="../ink/ink2817.xml"/><Relationship Id="rId22" Type="http://schemas.openxmlformats.org/officeDocument/2006/relationships/customXml" Target="../ink/ink2675.xml"/><Relationship Id="rId64" Type="http://schemas.openxmlformats.org/officeDocument/2006/relationships/customXml" Target="../ink/ink2696.xml"/><Relationship Id="rId118" Type="http://schemas.openxmlformats.org/officeDocument/2006/relationships/customXml" Target="../ink/ink2724.xml"/><Relationship Id="rId325" Type="http://schemas.openxmlformats.org/officeDocument/2006/relationships/customXml" Target="../ink/ink2747.xml"/><Relationship Id="rId367" Type="http://schemas.openxmlformats.org/officeDocument/2006/relationships/customXml" Target="../ink/ink2768.xml"/><Relationship Id="rId434" Type="http://schemas.openxmlformats.org/officeDocument/2006/relationships/image" Target="../media/image1556.emf"/><Relationship Id="rId476" Type="http://schemas.openxmlformats.org/officeDocument/2006/relationships/image" Target="../media/image1577.emf"/><Relationship Id="rId33" Type="http://schemas.openxmlformats.org/officeDocument/2006/relationships/image" Target="../media/image1331.emf"/><Relationship Id="rId129" Type="http://schemas.openxmlformats.org/officeDocument/2006/relationships/image" Target="../media/image1497.emf"/><Relationship Id="rId336" Type="http://schemas.openxmlformats.org/officeDocument/2006/relationships/image" Target="../media/image1601.emf"/><Relationship Id="rId501" Type="http://schemas.openxmlformats.org/officeDocument/2006/relationships/customXml" Target="../ink/ink2835.xml"/><Relationship Id="rId75" Type="http://schemas.openxmlformats.org/officeDocument/2006/relationships/image" Target="../media/image1471.emf"/><Relationship Id="rId140" Type="http://schemas.openxmlformats.org/officeDocument/2006/relationships/customXml" Target="../ink/ink2735.xml"/><Relationship Id="rId378" Type="http://schemas.openxmlformats.org/officeDocument/2006/relationships/image" Target="../media/image1528.emf"/><Relationship Id="rId403" Type="http://schemas.openxmlformats.org/officeDocument/2006/relationships/customXml" Target="../ink/ink2786.xml"/><Relationship Id="rId6" Type="http://schemas.openxmlformats.org/officeDocument/2006/relationships/customXml" Target="../ink/ink2667.xml"/><Relationship Id="rId445" Type="http://schemas.openxmlformats.org/officeDocument/2006/relationships/customXml" Target="../ink/ink2807.xml"/><Relationship Id="rId487" Type="http://schemas.openxmlformats.org/officeDocument/2006/relationships/customXml" Target="../ink/ink2828.xml"/><Relationship Id="rId347" Type="http://schemas.openxmlformats.org/officeDocument/2006/relationships/customXml" Target="../ink/ink2758.xml"/><Relationship Id="rId512" Type="http://schemas.openxmlformats.org/officeDocument/2006/relationships/image" Target="../media/image1608.emf"/><Relationship Id="rId44" Type="http://schemas.openxmlformats.org/officeDocument/2006/relationships/customXml" Target="../ink/ink2686.xml"/><Relationship Id="rId86" Type="http://schemas.openxmlformats.org/officeDocument/2006/relationships/customXml" Target="../ink/ink2707.xml"/><Relationship Id="rId151" Type="http://schemas.openxmlformats.org/officeDocument/2006/relationships/image" Target="../media/image1508.emf"/><Relationship Id="rId389" Type="http://schemas.openxmlformats.org/officeDocument/2006/relationships/customXml" Target="../ink/ink2779.xml"/><Relationship Id="rId414" Type="http://schemas.openxmlformats.org/officeDocument/2006/relationships/image" Target="../media/image1546.emf"/><Relationship Id="rId456" Type="http://schemas.openxmlformats.org/officeDocument/2006/relationships/image" Target="../media/image1567.emf"/><Relationship Id="rId498" Type="http://schemas.openxmlformats.org/officeDocument/2006/relationships/image" Target="../media/image1588.emf"/><Relationship Id="rId13" Type="http://schemas.openxmlformats.org/officeDocument/2006/relationships/image" Target="../media/image1321.emf"/><Relationship Id="rId109" Type="http://schemas.openxmlformats.org/officeDocument/2006/relationships/image" Target="../media/image1487.emf"/><Relationship Id="rId523" Type="http://schemas.openxmlformats.org/officeDocument/2006/relationships/customXml" Target="../ink/ink2846.xml"/><Relationship Id="rId55" Type="http://schemas.openxmlformats.org/officeDocument/2006/relationships/image" Target="../media/image1461.emf"/><Relationship Id="rId97" Type="http://schemas.openxmlformats.org/officeDocument/2006/relationships/image" Target="../media/image1482.emf"/><Relationship Id="rId120" Type="http://schemas.openxmlformats.org/officeDocument/2006/relationships/customXml" Target="../ink/ink2725.xml"/><Relationship Id="rId358" Type="http://schemas.openxmlformats.org/officeDocument/2006/relationships/image" Target="../media/image1518.emf"/><Relationship Id="rId162" Type="http://schemas.openxmlformats.org/officeDocument/2006/relationships/image" Target="../media/image1513.emf"/><Relationship Id="rId425" Type="http://schemas.openxmlformats.org/officeDocument/2006/relationships/customXml" Target="../ink/ink2797.xml"/><Relationship Id="rId467" Type="http://schemas.openxmlformats.org/officeDocument/2006/relationships/customXml" Target="../ink/ink2818.xml"/><Relationship Id="rId24" Type="http://schemas.openxmlformats.org/officeDocument/2006/relationships/customXml" Target="../ink/ink2676.xml"/><Relationship Id="rId66" Type="http://schemas.openxmlformats.org/officeDocument/2006/relationships/customXml" Target="../ink/ink2697.xml"/><Relationship Id="rId131" Type="http://schemas.openxmlformats.org/officeDocument/2006/relationships/image" Target="../media/image1498.emf"/><Relationship Id="rId327" Type="http://schemas.openxmlformats.org/officeDocument/2006/relationships/customXml" Target="../ink/ink2748.xml"/><Relationship Id="rId369" Type="http://schemas.openxmlformats.org/officeDocument/2006/relationships/customXml" Target="../ink/ink2769.xml"/><Relationship Id="rId380" Type="http://schemas.openxmlformats.org/officeDocument/2006/relationships/image" Target="../media/image1529.emf"/><Relationship Id="rId436" Type="http://schemas.openxmlformats.org/officeDocument/2006/relationships/image" Target="../media/image1557.emf"/><Relationship Id="rId478" Type="http://schemas.openxmlformats.org/officeDocument/2006/relationships/image" Target="../media/image1578.emf"/><Relationship Id="rId35" Type="http://schemas.openxmlformats.org/officeDocument/2006/relationships/image" Target="../media/image1332.emf"/><Relationship Id="rId77" Type="http://schemas.openxmlformats.org/officeDocument/2006/relationships/image" Target="../media/image1472.emf"/><Relationship Id="rId100" Type="http://schemas.openxmlformats.org/officeDocument/2006/relationships/customXml" Target="../ink/ink2714.xml"/><Relationship Id="rId338" Type="http://schemas.openxmlformats.org/officeDocument/2006/relationships/image" Target="../media/image1602.emf"/><Relationship Id="rId503" Type="http://schemas.openxmlformats.org/officeDocument/2006/relationships/customXml" Target="../ink/ink2836.xml"/><Relationship Id="rId8" Type="http://schemas.openxmlformats.org/officeDocument/2006/relationships/customXml" Target="../ink/ink2668.xml"/><Relationship Id="rId142" Type="http://schemas.openxmlformats.org/officeDocument/2006/relationships/customXml" Target="../ink/ink2736.xml"/><Relationship Id="rId391" Type="http://schemas.openxmlformats.org/officeDocument/2006/relationships/customXml" Target="../ink/ink2780.xml"/><Relationship Id="rId405" Type="http://schemas.openxmlformats.org/officeDocument/2006/relationships/customXml" Target="../ink/ink2787.xml"/><Relationship Id="rId447" Type="http://schemas.openxmlformats.org/officeDocument/2006/relationships/customXml" Target="../ink/ink2808.xml"/><Relationship Id="rId489" Type="http://schemas.openxmlformats.org/officeDocument/2006/relationships/customXml" Target="../ink/ink2829.xml"/><Relationship Id="rId46" Type="http://schemas.openxmlformats.org/officeDocument/2006/relationships/customXml" Target="../ink/ink2687.xml"/><Relationship Id="rId349" Type="http://schemas.openxmlformats.org/officeDocument/2006/relationships/customXml" Target="../ink/ink2759.xml"/><Relationship Id="rId514" Type="http://schemas.openxmlformats.org/officeDocument/2006/relationships/image" Target="../media/image1609.emf"/><Relationship Id="rId88" Type="http://schemas.openxmlformats.org/officeDocument/2006/relationships/customXml" Target="../ink/ink2708.xml"/><Relationship Id="rId111" Type="http://schemas.openxmlformats.org/officeDocument/2006/relationships/image" Target="../media/image1488.emf"/><Relationship Id="rId153" Type="http://schemas.openxmlformats.org/officeDocument/2006/relationships/image" Target="../media/image1509.emf"/><Relationship Id="rId360" Type="http://schemas.openxmlformats.org/officeDocument/2006/relationships/image" Target="../media/image1519.emf"/><Relationship Id="rId416" Type="http://schemas.openxmlformats.org/officeDocument/2006/relationships/image" Target="../media/image1547.emf"/><Relationship Id="rId458" Type="http://schemas.openxmlformats.org/officeDocument/2006/relationships/image" Target="../media/image1568.emf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65.emf"/><Relationship Id="rId299" Type="http://schemas.openxmlformats.org/officeDocument/2006/relationships/customXml" Target="../ink/ink2969.xml"/><Relationship Id="rId21" Type="http://schemas.openxmlformats.org/officeDocument/2006/relationships/image" Target="../media/image16170.emf"/><Relationship Id="rId63" Type="http://schemas.openxmlformats.org/officeDocument/2006/relationships/image" Target="../media/image1638.emf"/><Relationship Id="rId159" Type="http://schemas.openxmlformats.org/officeDocument/2006/relationships/image" Target="../media/image1686.emf"/><Relationship Id="rId324" Type="http://schemas.openxmlformats.org/officeDocument/2006/relationships/image" Target="../media/image1743.emf"/><Relationship Id="rId366" Type="http://schemas.openxmlformats.org/officeDocument/2006/relationships/image" Target="../media/image1766.emf"/><Relationship Id="rId226" Type="http://schemas.openxmlformats.org/officeDocument/2006/relationships/customXml" Target="../ink/ink2914.xml"/><Relationship Id="rId268" Type="http://schemas.openxmlformats.org/officeDocument/2006/relationships/image" Target="../media/image1712.emf"/><Relationship Id="rId32" Type="http://schemas.openxmlformats.org/officeDocument/2006/relationships/customXml" Target="../ink/ink2865.xml"/><Relationship Id="rId335" Type="http://schemas.openxmlformats.org/officeDocument/2006/relationships/customXml" Target="../ink/ink2987.xml"/><Relationship Id="rId377" Type="http://schemas.openxmlformats.org/officeDocument/2006/relationships/customXml" Target="../ink/ink3008.xml"/><Relationship Id="rId5" Type="http://schemas.openxmlformats.org/officeDocument/2006/relationships/image" Target="../media/image16090.emf"/><Relationship Id="rId237" Type="http://schemas.openxmlformats.org/officeDocument/2006/relationships/customXml" Target="../ink/ink2925.xml"/><Relationship Id="rId181" Type="http://schemas.openxmlformats.org/officeDocument/2006/relationships/image" Target="../media/image1697.emf"/><Relationship Id="rId279" Type="http://schemas.openxmlformats.org/officeDocument/2006/relationships/customXml" Target="../ink/ink2959.xml"/><Relationship Id="rId43" Type="http://schemas.openxmlformats.org/officeDocument/2006/relationships/image" Target="../media/image1628.emf"/><Relationship Id="rId139" Type="http://schemas.openxmlformats.org/officeDocument/2006/relationships/image" Target="../media/image1676.emf"/><Relationship Id="rId290" Type="http://schemas.openxmlformats.org/officeDocument/2006/relationships/image" Target="../media/image1724.emf"/><Relationship Id="rId304" Type="http://schemas.openxmlformats.org/officeDocument/2006/relationships/image" Target="../media/image1732.emf"/><Relationship Id="rId346" Type="http://schemas.openxmlformats.org/officeDocument/2006/relationships/image" Target="../media/image1755.emf"/><Relationship Id="rId206" Type="http://schemas.openxmlformats.org/officeDocument/2006/relationships/customXml" Target="../ink/ink2894.xml"/><Relationship Id="rId85" Type="http://schemas.openxmlformats.org/officeDocument/2006/relationships/image" Target="../media/image1649.emf"/><Relationship Id="rId248" Type="http://schemas.openxmlformats.org/officeDocument/2006/relationships/customXml" Target="../ink/ink2936.xml"/><Relationship Id="rId12" Type="http://schemas.openxmlformats.org/officeDocument/2006/relationships/customXml" Target="../ink/ink2855.xml"/><Relationship Id="rId315" Type="http://schemas.openxmlformats.org/officeDocument/2006/relationships/customXml" Target="../ink/ink2977.xml"/><Relationship Id="rId357" Type="http://schemas.openxmlformats.org/officeDocument/2006/relationships/customXml" Target="../ink/ink2998.xml"/><Relationship Id="rId54" Type="http://schemas.openxmlformats.org/officeDocument/2006/relationships/customXml" Target="../ink/ink2876.xml"/><Relationship Id="rId217" Type="http://schemas.openxmlformats.org/officeDocument/2006/relationships/customXml" Target="../ink/ink2905.xml"/><Relationship Id="rId161" Type="http://schemas.openxmlformats.org/officeDocument/2006/relationships/image" Target="../media/image1687.emf"/><Relationship Id="rId259" Type="http://schemas.openxmlformats.org/officeDocument/2006/relationships/customXml" Target="../ink/ink2947.xml"/><Relationship Id="rId23" Type="http://schemas.openxmlformats.org/officeDocument/2006/relationships/image" Target="../media/image1618.emf"/><Relationship Id="rId119" Type="http://schemas.openxmlformats.org/officeDocument/2006/relationships/image" Target="../media/image1666.emf"/><Relationship Id="rId270" Type="http://schemas.openxmlformats.org/officeDocument/2006/relationships/image" Target="../media/image1713.emf"/><Relationship Id="rId326" Type="http://schemas.openxmlformats.org/officeDocument/2006/relationships/image" Target="../media/image1744.emf"/><Relationship Id="rId65" Type="http://schemas.openxmlformats.org/officeDocument/2006/relationships/image" Target="../media/image1639.emf"/><Relationship Id="rId368" Type="http://schemas.openxmlformats.org/officeDocument/2006/relationships/image" Target="../media/image1767.emf"/><Relationship Id="rId228" Type="http://schemas.openxmlformats.org/officeDocument/2006/relationships/customXml" Target="../ink/ink2916.xml"/><Relationship Id="rId13" Type="http://schemas.openxmlformats.org/officeDocument/2006/relationships/image" Target="../media/image16130.emf"/><Relationship Id="rId109" Type="http://schemas.openxmlformats.org/officeDocument/2006/relationships/image" Target="../media/image1661.emf"/><Relationship Id="rId260" Type="http://schemas.openxmlformats.org/officeDocument/2006/relationships/customXml" Target="../ink/ink2948.xml"/><Relationship Id="rId281" Type="http://schemas.openxmlformats.org/officeDocument/2006/relationships/customXml" Target="../ink/ink2960.xml"/><Relationship Id="rId316" Type="http://schemas.openxmlformats.org/officeDocument/2006/relationships/image" Target="../media/image1738.emf"/><Relationship Id="rId337" Type="http://schemas.openxmlformats.org/officeDocument/2006/relationships/customXml" Target="../ink/ink2988.xml"/><Relationship Id="rId34" Type="http://schemas.openxmlformats.org/officeDocument/2006/relationships/customXml" Target="../ink/ink2866.xml"/><Relationship Id="rId55" Type="http://schemas.openxmlformats.org/officeDocument/2006/relationships/image" Target="../media/image1634.emf"/><Relationship Id="rId141" Type="http://schemas.openxmlformats.org/officeDocument/2006/relationships/image" Target="../media/image1677.emf"/><Relationship Id="rId97" Type="http://schemas.openxmlformats.org/officeDocument/2006/relationships/image" Target="../media/image1655.emf"/><Relationship Id="rId358" Type="http://schemas.openxmlformats.org/officeDocument/2006/relationships/image" Target="../media/image1762.emf"/><Relationship Id="rId7" Type="http://schemas.openxmlformats.org/officeDocument/2006/relationships/image" Target="../media/image16100.emf"/><Relationship Id="rId218" Type="http://schemas.openxmlformats.org/officeDocument/2006/relationships/customXml" Target="../ink/ink2906.xml"/><Relationship Id="rId239" Type="http://schemas.openxmlformats.org/officeDocument/2006/relationships/customXml" Target="../ink/ink2927.xml"/><Relationship Id="rId183" Type="http://schemas.openxmlformats.org/officeDocument/2006/relationships/image" Target="../media/image1698.emf"/><Relationship Id="rId250" Type="http://schemas.openxmlformats.org/officeDocument/2006/relationships/customXml" Target="../ink/ink2938.xml"/><Relationship Id="rId271" Type="http://schemas.openxmlformats.org/officeDocument/2006/relationships/customXml" Target="../ink/ink2955.xml"/><Relationship Id="rId292" Type="http://schemas.openxmlformats.org/officeDocument/2006/relationships/image" Target="../media/image1725.emf"/><Relationship Id="rId306" Type="http://schemas.openxmlformats.org/officeDocument/2006/relationships/image" Target="../media/image1733.emf"/><Relationship Id="rId24" Type="http://schemas.openxmlformats.org/officeDocument/2006/relationships/customXml" Target="../ink/ink2861.xml"/><Relationship Id="rId45" Type="http://schemas.openxmlformats.org/officeDocument/2006/relationships/image" Target="../media/image1629.emf"/><Relationship Id="rId66" Type="http://schemas.openxmlformats.org/officeDocument/2006/relationships/customXml" Target="../ink/ink2882.xml"/><Relationship Id="rId87" Type="http://schemas.openxmlformats.org/officeDocument/2006/relationships/image" Target="../media/image1650.emf"/><Relationship Id="rId131" Type="http://schemas.openxmlformats.org/officeDocument/2006/relationships/image" Target="../media/image1672.emf"/><Relationship Id="rId327" Type="http://schemas.openxmlformats.org/officeDocument/2006/relationships/customXml" Target="../ink/ink2983.xml"/><Relationship Id="rId348" Type="http://schemas.openxmlformats.org/officeDocument/2006/relationships/image" Target="../media/image1756.emf"/><Relationship Id="rId369" Type="http://schemas.openxmlformats.org/officeDocument/2006/relationships/customXml" Target="../ink/ink3004.xml"/><Relationship Id="rId208" Type="http://schemas.openxmlformats.org/officeDocument/2006/relationships/customXml" Target="../ink/ink2896.xml"/><Relationship Id="rId229" Type="http://schemas.openxmlformats.org/officeDocument/2006/relationships/customXml" Target="../ink/ink2917.xml"/><Relationship Id="rId173" Type="http://schemas.openxmlformats.org/officeDocument/2006/relationships/image" Target="../media/image1693.emf"/><Relationship Id="rId240" Type="http://schemas.openxmlformats.org/officeDocument/2006/relationships/customXml" Target="../ink/ink2928.xml"/><Relationship Id="rId261" Type="http://schemas.openxmlformats.org/officeDocument/2006/relationships/customXml" Target="../ink/ink2949.xml"/><Relationship Id="rId14" Type="http://schemas.openxmlformats.org/officeDocument/2006/relationships/customXml" Target="../ink/ink2856.xml"/><Relationship Id="rId35" Type="http://schemas.openxmlformats.org/officeDocument/2006/relationships/image" Target="../media/image1624.emf"/><Relationship Id="rId56" Type="http://schemas.openxmlformats.org/officeDocument/2006/relationships/customXml" Target="../ink/ink2877.xml"/><Relationship Id="rId77" Type="http://schemas.openxmlformats.org/officeDocument/2006/relationships/image" Target="../media/image1645.emf"/><Relationship Id="rId282" Type="http://schemas.openxmlformats.org/officeDocument/2006/relationships/image" Target="../media/image1719.emf"/><Relationship Id="rId317" Type="http://schemas.openxmlformats.org/officeDocument/2006/relationships/customXml" Target="../ink/ink2978.xml"/><Relationship Id="rId338" Type="http://schemas.openxmlformats.org/officeDocument/2006/relationships/image" Target="../media/image1751.emf"/><Relationship Id="rId359" Type="http://schemas.openxmlformats.org/officeDocument/2006/relationships/customXml" Target="../ink/ink2999.xml"/><Relationship Id="rId8" Type="http://schemas.openxmlformats.org/officeDocument/2006/relationships/customXml" Target="../ink/ink2853.xml"/><Relationship Id="rId142" Type="http://schemas.openxmlformats.org/officeDocument/2006/relationships/customXml" Target="../ink/ink2888.xml"/><Relationship Id="rId219" Type="http://schemas.openxmlformats.org/officeDocument/2006/relationships/customXml" Target="../ink/ink2907.xml"/><Relationship Id="rId121" Type="http://schemas.openxmlformats.org/officeDocument/2006/relationships/image" Target="../media/image1667.emf"/><Relationship Id="rId163" Type="http://schemas.openxmlformats.org/officeDocument/2006/relationships/image" Target="../media/image1688.emf"/><Relationship Id="rId370" Type="http://schemas.openxmlformats.org/officeDocument/2006/relationships/image" Target="../media/image1768.emf"/><Relationship Id="rId230" Type="http://schemas.openxmlformats.org/officeDocument/2006/relationships/customXml" Target="../ink/ink2918.xml"/><Relationship Id="rId251" Type="http://schemas.openxmlformats.org/officeDocument/2006/relationships/customXml" Target="../ink/ink2939.xml"/><Relationship Id="rId25" Type="http://schemas.openxmlformats.org/officeDocument/2006/relationships/image" Target="../media/image1619.emf"/><Relationship Id="rId46" Type="http://schemas.openxmlformats.org/officeDocument/2006/relationships/customXml" Target="../ink/ink2872.xml"/><Relationship Id="rId67" Type="http://schemas.openxmlformats.org/officeDocument/2006/relationships/image" Target="../media/image1640.emf"/><Relationship Id="rId272" Type="http://schemas.openxmlformats.org/officeDocument/2006/relationships/image" Target="../media/image1714.emf"/><Relationship Id="rId293" Type="http://schemas.openxmlformats.org/officeDocument/2006/relationships/customXml" Target="../ink/ink2966.xml"/><Relationship Id="rId307" Type="http://schemas.openxmlformats.org/officeDocument/2006/relationships/customXml" Target="../ink/ink2973.xml"/><Relationship Id="rId328" Type="http://schemas.openxmlformats.org/officeDocument/2006/relationships/image" Target="../media/image1745.emf"/><Relationship Id="rId349" Type="http://schemas.openxmlformats.org/officeDocument/2006/relationships/customXml" Target="../ink/ink2994.xml"/><Relationship Id="rId209" Type="http://schemas.openxmlformats.org/officeDocument/2006/relationships/customXml" Target="../ink/ink2897.xml"/><Relationship Id="rId111" Type="http://schemas.openxmlformats.org/officeDocument/2006/relationships/image" Target="../media/image1662.emf"/><Relationship Id="rId153" Type="http://schemas.openxmlformats.org/officeDocument/2006/relationships/image" Target="../media/image1683.emf"/><Relationship Id="rId195" Type="http://schemas.openxmlformats.org/officeDocument/2006/relationships/image" Target="../media/image1704.emf"/><Relationship Id="rId360" Type="http://schemas.openxmlformats.org/officeDocument/2006/relationships/image" Target="../media/image1763.emf"/><Relationship Id="rId220" Type="http://schemas.openxmlformats.org/officeDocument/2006/relationships/customXml" Target="../ink/ink2908.xml"/><Relationship Id="rId241" Type="http://schemas.openxmlformats.org/officeDocument/2006/relationships/customXml" Target="../ink/ink2929.xml"/><Relationship Id="rId15" Type="http://schemas.openxmlformats.org/officeDocument/2006/relationships/image" Target="../media/image16140.emf"/><Relationship Id="rId36" Type="http://schemas.openxmlformats.org/officeDocument/2006/relationships/customXml" Target="../ink/ink2867.xml"/><Relationship Id="rId57" Type="http://schemas.openxmlformats.org/officeDocument/2006/relationships/image" Target="../media/image1635.emf"/><Relationship Id="rId262" Type="http://schemas.openxmlformats.org/officeDocument/2006/relationships/customXml" Target="../ink/ink2950.xml"/><Relationship Id="rId283" Type="http://schemas.openxmlformats.org/officeDocument/2006/relationships/customXml" Target="../ink/ink2961.xml"/><Relationship Id="rId318" Type="http://schemas.openxmlformats.org/officeDocument/2006/relationships/image" Target="../media/image1739.emf"/><Relationship Id="rId339" Type="http://schemas.openxmlformats.org/officeDocument/2006/relationships/customXml" Target="../ink/ink2989.xml"/><Relationship Id="rId143" Type="http://schemas.openxmlformats.org/officeDocument/2006/relationships/image" Target="../media/image1678.emf"/><Relationship Id="rId99" Type="http://schemas.openxmlformats.org/officeDocument/2006/relationships/image" Target="../media/image1656.emf"/><Relationship Id="rId101" Type="http://schemas.openxmlformats.org/officeDocument/2006/relationships/image" Target="../media/image1657.emf"/><Relationship Id="rId185" Type="http://schemas.openxmlformats.org/officeDocument/2006/relationships/image" Target="../media/image1699.emf"/><Relationship Id="rId350" Type="http://schemas.openxmlformats.org/officeDocument/2006/relationships/image" Target="../media/image1757.emf"/><Relationship Id="rId371" Type="http://schemas.openxmlformats.org/officeDocument/2006/relationships/customXml" Target="../ink/ink3005.xml"/><Relationship Id="rId9" Type="http://schemas.openxmlformats.org/officeDocument/2006/relationships/image" Target="../media/image16110.emf"/><Relationship Id="rId210" Type="http://schemas.openxmlformats.org/officeDocument/2006/relationships/customXml" Target="../ink/ink2898.xml"/><Relationship Id="rId26" Type="http://schemas.openxmlformats.org/officeDocument/2006/relationships/customXml" Target="../ink/ink2862.xml"/><Relationship Id="rId231" Type="http://schemas.openxmlformats.org/officeDocument/2006/relationships/customXml" Target="../ink/ink2919.xml"/><Relationship Id="rId252" Type="http://schemas.openxmlformats.org/officeDocument/2006/relationships/customXml" Target="../ink/ink2940.xml"/><Relationship Id="rId273" Type="http://schemas.openxmlformats.org/officeDocument/2006/relationships/customXml" Target="../ink/ink2956.xml"/><Relationship Id="rId294" Type="http://schemas.openxmlformats.org/officeDocument/2006/relationships/image" Target="../media/image1726.emf"/><Relationship Id="rId308" Type="http://schemas.openxmlformats.org/officeDocument/2006/relationships/image" Target="../media/image1734.emf"/><Relationship Id="rId329" Type="http://schemas.openxmlformats.org/officeDocument/2006/relationships/customXml" Target="../ink/ink2984.xml"/><Relationship Id="rId47" Type="http://schemas.openxmlformats.org/officeDocument/2006/relationships/image" Target="../media/image1630.emf"/><Relationship Id="rId68" Type="http://schemas.openxmlformats.org/officeDocument/2006/relationships/customXml" Target="../ink/ink2883.xml"/><Relationship Id="rId89" Type="http://schemas.openxmlformats.org/officeDocument/2006/relationships/image" Target="../media/image1651.emf"/><Relationship Id="rId133" Type="http://schemas.openxmlformats.org/officeDocument/2006/relationships/image" Target="../media/image1673.emf"/><Relationship Id="rId175" Type="http://schemas.openxmlformats.org/officeDocument/2006/relationships/image" Target="../media/image1694.emf"/><Relationship Id="rId340" Type="http://schemas.openxmlformats.org/officeDocument/2006/relationships/image" Target="../media/image1752.emf"/><Relationship Id="rId361" Type="http://schemas.openxmlformats.org/officeDocument/2006/relationships/customXml" Target="../ink/ink3000.xml"/><Relationship Id="rId16" Type="http://schemas.openxmlformats.org/officeDocument/2006/relationships/customXml" Target="../ink/ink2857.xml"/><Relationship Id="rId221" Type="http://schemas.openxmlformats.org/officeDocument/2006/relationships/customXml" Target="../ink/ink2909.xml"/><Relationship Id="rId242" Type="http://schemas.openxmlformats.org/officeDocument/2006/relationships/customXml" Target="../ink/ink2930.xml"/><Relationship Id="rId263" Type="http://schemas.openxmlformats.org/officeDocument/2006/relationships/customXml" Target="../ink/ink2951.xml"/><Relationship Id="rId284" Type="http://schemas.openxmlformats.org/officeDocument/2006/relationships/image" Target="../media/image1721.emf"/><Relationship Id="rId319" Type="http://schemas.openxmlformats.org/officeDocument/2006/relationships/customXml" Target="../ink/ink2979.xml"/><Relationship Id="rId37" Type="http://schemas.openxmlformats.org/officeDocument/2006/relationships/image" Target="../media/image1625.emf"/><Relationship Id="rId58" Type="http://schemas.openxmlformats.org/officeDocument/2006/relationships/customXml" Target="../ink/ink2878.xml"/><Relationship Id="rId144" Type="http://schemas.openxmlformats.org/officeDocument/2006/relationships/customXml" Target="../ink/ink2889.xml"/><Relationship Id="rId79" Type="http://schemas.openxmlformats.org/officeDocument/2006/relationships/image" Target="../media/image1646.emf"/><Relationship Id="rId123" Type="http://schemas.openxmlformats.org/officeDocument/2006/relationships/image" Target="../media/image1668.emf"/><Relationship Id="rId330" Type="http://schemas.openxmlformats.org/officeDocument/2006/relationships/image" Target="../media/image1746.emf"/><Relationship Id="rId165" Type="http://schemas.openxmlformats.org/officeDocument/2006/relationships/image" Target="../media/image1689.emf"/><Relationship Id="rId351" Type="http://schemas.openxmlformats.org/officeDocument/2006/relationships/customXml" Target="../ink/ink2995.xml"/><Relationship Id="rId372" Type="http://schemas.openxmlformats.org/officeDocument/2006/relationships/image" Target="../media/image1769.emf"/><Relationship Id="rId211" Type="http://schemas.openxmlformats.org/officeDocument/2006/relationships/customXml" Target="../ink/ink2899.xml"/><Relationship Id="rId232" Type="http://schemas.openxmlformats.org/officeDocument/2006/relationships/customXml" Target="../ink/ink2920.xml"/><Relationship Id="rId253" Type="http://schemas.openxmlformats.org/officeDocument/2006/relationships/customXml" Target="../ink/ink2941.xml"/><Relationship Id="rId274" Type="http://schemas.openxmlformats.org/officeDocument/2006/relationships/image" Target="../media/image1715.emf"/><Relationship Id="rId295" Type="http://schemas.openxmlformats.org/officeDocument/2006/relationships/customXml" Target="../ink/ink2967.xml"/><Relationship Id="rId309" Type="http://schemas.openxmlformats.org/officeDocument/2006/relationships/customXml" Target="../ink/ink2974.xml"/><Relationship Id="rId27" Type="http://schemas.openxmlformats.org/officeDocument/2006/relationships/image" Target="../media/image1620.emf"/><Relationship Id="rId48" Type="http://schemas.openxmlformats.org/officeDocument/2006/relationships/customXml" Target="../ink/ink2873.xml"/><Relationship Id="rId69" Type="http://schemas.openxmlformats.org/officeDocument/2006/relationships/image" Target="../media/image1641.emf"/><Relationship Id="rId113" Type="http://schemas.openxmlformats.org/officeDocument/2006/relationships/image" Target="../media/image1663.emf"/><Relationship Id="rId320" Type="http://schemas.openxmlformats.org/officeDocument/2006/relationships/image" Target="../media/image1741.emf"/><Relationship Id="rId155" Type="http://schemas.openxmlformats.org/officeDocument/2006/relationships/image" Target="../media/image1684.emf"/><Relationship Id="rId197" Type="http://schemas.openxmlformats.org/officeDocument/2006/relationships/image" Target="../media/image1705.emf"/><Relationship Id="rId341" Type="http://schemas.openxmlformats.org/officeDocument/2006/relationships/customXml" Target="../ink/ink2990.xml"/><Relationship Id="rId362" Type="http://schemas.openxmlformats.org/officeDocument/2006/relationships/image" Target="../media/image1764.emf"/><Relationship Id="rId222" Type="http://schemas.openxmlformats.org/officeDocument/2006/relationships/customXml" Target="../ink/ink2910.xml"/><Relationship Id="rId243" Type="http://schemas.openxmlformats.org/officeDocument/2006/relationships/customXml" Target="../ink/ink2931.xml"/><Relationship Id="rId201" Type="http://schemas.openxmlformats.org/officeDocument/2006/relationships/image" Target="../media/image1707.emf"/><Relationship Id="rId264" Type="http://schemas.openxmlformats.org/officeDocument/2006/relationships/image" Target="../media/image1709.emf"/><Relationship Id="rId285" Type="http://schemas.openxmlformats.org/officeDocument/2006/relationships/customXml" Target="../ink/ink2962.xml"/><Relationship Id="rId17" Type="http://schemas.openxmlformats.org/officeDocument/2006/relationships/image" Target="../media/image16150.emf"/><Relationship Id="rId38" Type="http://schemas.openxmlformats.org/officeDocument/2006/relationships/customXml" Target="../ink/ink2868.xml"/><Relationship Id="rId59" Type="http://schemas.openxmlformats.org/officeDocument/2006/relationships/image" Target="../media/image1636.emf"/><Relationship Id="rId103" Type="http://schemas.openxmlformats.org/officeDocument/2006/relationships/image" Target="../media/image1658.emf"/><Relationship Id="rId310" Type="http://schemas.openxmlformats.org/officeDocument/2006/relationships/image" Target="../media/image1735.emf"/><Relationship Id="rId70" Type="http://schemas.openxmlformats.org/officeDocument/2006/relationships/customXml" Target="../ink/ink2884.xml"/><Relationship Id="rId145" Type="http://schemas.openxmlformats.org/officeDocument/2006/relationships/image" Target="../media/image1679.emf"/><Relationship Id="rId91" Type="http://schemas.openxmlformats.org/officeDocument/2006/relationships/image" Target="../media/image1652.emf"/><Relationship Id="rId187" Type="http://schemas.openxmlformats.org/officeDocument/2006/relationships/image" Target="../media/image1700.emf"/><Relationship Id="rId331" Type="http://schemas.openxmlformats.org/officeDocument/2006/relationships/customXml" Target="../ink/ink2985.xml"/><Relationship Id="rId352" Type="http://schemas.openxmlformats.org/officeDocument/2006/relationships/image" Target="../media/image1758.emf"/><Relationship Id="rId373" Type="http://schemas.openxmlformats.org/officeDocument/2006/relationships/customXml" Target="../ink/ink3006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900.xml"/><Relationship Id="rId233" Type="http://schemas.openxmlformats.org/officeDocument/2006/relationships/customXml" Target="../ink/ink2921.xml"/><Relationship Id="rId254" Type="http://schemas.openxmlformats.org/officeDocument/2006/relationships/customXml" Target="../ink/ink2942.xml"/><Relationship Id="rId28" Type="http://schemas.openxmlformats.org/officeDocument/2006/relationships/customXml" Target="../ink/ink2863.xml"/><Relationship Id="rId49" Type="http://schemas.openxmlformats.org/officeDocument/2006/relationships/image" Target="../media/image1631.emf"/><Relationship Id="rId275" Type="http://schemas.openxmlformats.org/officeDocument/2006/relationships/customXml" Target="../ink/ink2957.xml"/><Relationship Id="rId296" Type="http://schemas.openxmlformats.org/officeDocument/2006/relationships/image" Target="../media/image1727.emf"/><Relationship Id="rId300" Type="http://schemas.openxmlformats.org/officeDocument/2006/relationships/image" Target="../media/image1729.emf"/><Relationship Id="rId60" Type="http://schemas.openxmlformats.org/officeDocument/2006/relationships/customXml" Target="../ink/ink2879.xml"/><Relationship Id="rId81" Type="http://schemas.openxmlformats.org/officeDocument/2006/relationships/image" Target="../media/image1647.emf"/><Relationship Id="rId135" Type="http://schemas.openxmlformats.org/officeDocument/2006/relationships/image" Target="../media/image1674.emf"/><Relationship Id="rId177" Type="http://schemas.openxmlformats.org/officeDocument/2006/relationships/image" Target="../media/image1695.emf"/><Relationship Id="rId321" Type="http://schemas.openxmlformats.org/officeDocument/2006/relationships/customXml" Target="../ink/ink2980.xml"/><Relationship Id="rId342" Type="http://schemas.openxmlformats.org/officeDocument/2006/relationships/image" Target="../media/image1753.emf"/><Relationship Id="rId363" Type="http://schemas.openxmlformats.org/officeDocument/2006/relationships/customXml" Target="../ink/ink3001.xml"/><Relationship Id="rId223" Type="http://schemas.openxmlformats.org/officeDocument/2006/relationships/customXml" Target="../ink/ink2911.xml"/><Relationship Id="rId244" Type="http://schemas.openxmlformats.org/officeDocument/2006/relationships/customXml" Target="../ink/ink2932.xml"/><Relationship Id="rId18" Type="http://schemas.openxmlformats.org/officeDocument/2006/relationships/customXml" Target="../ink/ink2858.xml"/><Relationship Id="rId39" Type="http://schemas.openxmlformats.org/officeDocument/2006/relationships/image" Target="../media/image1626.emf"/><Relationship Id="rId265" Type="http://schemas.openxmlformats.org/officeDocument/2006/relationships/customXml" Target="../ink/ink2952.xml"/><Relationship Id="rId286" Type="http://schemas.openxmlformats.org/officeDocument/2006/relationships/image" Target="../media/image1722.emf"/><Relationship Id="rId50" Type="http://schemas.openxmlformats.org/officeDocument/2006/relationships/customXml" Target="../ink/ink2874.xml"/><Relationship Id="rId146" Type="http://schemas.openxmlformats.org/officeDocument/2006/relationships/customXml" Target="../ink/ink2890.xml"/><Relationship Id="rId125" Type="http://schemas.openxmlformats.org/officeDocument/2006/relationships/image" Target="../media/image1669.emf"/><Relationship Id="rId167" Type="http://schemas.openxmlformats.org/officeDocument/2006/relationships/image" Target="../media/image1690.emf"/><Relationship Id="rId311" Type="http://schemas.openxmlformats.org/officeDocument/2006/relationships/customXml" Target="../ink/ink2975.xml"/><Relationship Id="rId332" Type="http://schemas.openxmlformats.org/officeDocument/2006/relationships/image" Target="../media/image1747.emf"/><Relationship Id="rId353" Type="http://schemas.openxmlformats.org/officeDocument/2006/relationships/customXml" Target="../ink/ink2996.xml"/><Relationship Id="rId374" Type="http://schemas.openxmlformats.org/officeDocument/2006/relationships/image" Target="../media/image1771.emf"/><Relationship Id="rId71" Type="http://schemas.openxmlformats.org/officeDocument/2006/relationships/image" Target="../media/image1642.emf"/><Relationship Id="rId213" Type="http://schemas.openxmlformats.org/officeDocument/2006/relationships/customXml" Target="../ink/ink2901.xml"/><Relationship Id="rId234" Type="http://schemas.openxmlformats.org/officeDocument/2006/relationships/customXml" Target="../ink/ink2922.xml"/><Relationship Id="rId2" Type="http://schemas.openxmlformats.org/officeDocument/2006/relationships/customXml" Target="../ink/ink2850.xml"/><Relationship Id="rId29" Type="http://schemas.openxmlformats.org/officeDocument/2006/relationships/image" Target="../media/image1621.emf"/><Relationship Id="rId255" Type="http://schemas.openxmlformats.org/officeDocument/2006/relationships/customXml" Target="../ink/ink2943.xml"/><Relationship Id="rId276" Type="http://schemas.openxmlformats.org/officeDocument/2006/relationships/image" Target="../media/image1716.emf"/><Relationship Id="rId297" Type="http://schemas.openxmlformats.org/officeDocument/2006/relationships/customXml" Target="../ink/ink2968.xml"/><Relationship Id="rId40" Type="http://schemas.openxmlformats.org/officeDocument/2006/relationships/customXml" Target="../ink/ink2869.xml"/><Relationship Id="rId115" Type="http://schemas.openxmlformats.org/officeDocument/2006/relationships/image" Target="../media/image1664.emf"/><Relationship Id="rId157" Type="http://schemas.openxmlformats.org/officeDocument/2006/relationships/image" Target="../media/image1685.emf"/><Relationship Id="rId301" Type="http://schemas.openxmlformats.org/officeDocument/2006/relationships/customXml" Target="../ink/ink2970.xml"/><Relationship Id="rId322" Type="http://schemas.openxmlformats.org/officeDocument/2006/relationships/image" Target="../media/image1742.emf"/><Relationship Id="rId343" Type="http://schemas.openxmlformats.org/officeDocument/2006/relationships/customXml" Target="../ink/ink2991.xml"/><Relationship Id="rId364" Type="http://schemas.openxmlformats.org/officeDocument/2006/relationships/image" Target="../media/image1765.emf"/><Relationship Id="rId61" Type="http://schemas.openxmlformats.org/officeDocument/2006/relationships/image" Target="../media/image1637.emf"/><Relationship Id="rId203" Type="http://schemas.openxmlformats.org/officeDocument/2006/relationships/image" Target="../media/image1708.emf"/><Relationship Id="rId199" Type="http://schemas.openxmlformats.org/officeDocument/2006/relationships/image" Target="../media/image1706.emf"/><Relationship Id="rId19" Type="http://schemas.openxmlformats.org/officeDocument/2006/relationships/image" Target="../media/image16160.emf"/><Relationship Id="rId224" Type="http://schemas.openxmlformats.org/officeDocument/2006/relationships/customXml" Target="../ink/ink2912.xml"/><Relationship Id="rId245" Type="http://schemas.openxmlformats.org/officeDocument/2006/relationships/customXml" Target="../ink/ink2933.xml"/><Relationship Id="rId266" Type="http://schemas.openxmlformats.org/officeDocument/2006/relationships/image" Target="../media/image1710.emf"/><Relationship Id="rId287" Type="http://schemas.openxmlformats.org/officeDocument/2006/relationships/customXml" Target="../ink/ink2963.xml"/><Relationship Id="rId30" Type="http://schemas.openxmlformats.org/officeDocument/2006/relationships/customXml" Target="../ink/ink2864.xml"/><Relationship Id="rId147" Type="http://schemas.openxmlformats.org/officeDocument/2006/relationships/image" Target="../media/image1680.emf"/><Relationship Id="rId105" Type="http://schemas.openxmlformats.org/officeDocument/2006/relationships/image" Target="../media/image1659.emf"/><Relationship Id="rId312" Type="http://schemas.openxmlformats.org/officeDocument/2006/relationships/image" Target="../media/image1736.emf"/><Relationship Id="rId333" Type="http://schemas.openxmlformats.org/officeDocument/2006/relationships/customXml" Target="../ink/ink2986.xml"/><Relationship Id="rId354" Type="http://schemas.openxmlformats.org/officeDocument/2006/relationships/image" Target="../media/image1759.emf"/><Relationship Id="rId51" Type="http://schemas.openxmlformats.org/officeDocument/2006/relationships/image" Target="../media/image1632.emf"/><Relationship Id="rId72" Type="http://schemas.openxmlformats.org/officeDocument/2006/relationships/customXml" Target="../ink/ink2885.xml"/><Relationship Id="rId93" Type="http://schemas.openxmlformats.org/officeDocument/2006/relationships/image" Target="../media/image1653.emf"/><Relationship Id="rId189" Type="http://schemas.openxmlformats.org/officeDocument/2006/relationships/image" Target="../media/image1701.emf"/><Relationship Id="rId375" Type="http://schemas.openxmlformats.org/officeDocument/2006/relationships/customXml" Target="../ink/ink3007.xml"/><Relationship Id="rId3" Type="http://schemas.openxmlformats.org/officeDocument/2006/relationships/image" Target="../media/image16080.emf"/><Relationship Id="rId214" Type="http://schemas.openxmlformats.org/officeDocument/2006/relationships/customXml" Target="../ink/ink2902.xml"/><Relationship Id="rId235" Type="http://schemas.openxmlformats.org/officeDocument/2006/relationships/customXml" Target="../ink/ink2923.xml"/><Relationship Id="rId256" Type="http://schemas.openxmlformats.org/officeDocument/2006/relationships/customXml" Target="../ink/ink2944.xml"/><Relationship Id="rId277" Type="http://schemas.openxmlformats.org/officeDocument/2006/relationships/customXml" Target="../ink/ink2958.xml"/><Relationship Id="rId298" Type="http://schemas.openxmlformats.org/officeDocument/2006/relationships/image" Target="../media/image1728.emf"/><Relationship Id="rId137" Type="http://schemas.openxmlformats.org/officeDocument/2006/relationships/image" Target="../media/image1675.emf"/><Relationship Id="rId302" Type="http://schemas.openxmlformats.org/officeDocument/2006/relationships/image" Target="../media/image1731.emf"/><Relationship Id="rId323" Type="http://schemas.openxmlformats.org/officeDocument/2006/relationships/customXml" Target="../ink/ink2981.xml"/><Relationship Id="rId344" Type="http://schemas.openxmlformats.org/officeDocument/2006/relationships/image" Target="../media/image1754.emf"/><Relationship Id="rId20" Type="http://schemas.openxmlformats.org/officeDocument/2006/relationships/customXml" Target="../ink/ink2859.xml"/><Relationship Id="rId41" Type="http://schemas.openxmlformats.org/officeDocument/2006/relationships/image" Target="../media/image1627.emf"/><Relationship Id="rId62" Type="http://schemas.openxmlformats.org/officeDocument/2006/relationships/customXml" Target="../ink/ink2880.xml"/><Relationship Id="rId83" Type="http://schemas.openxmlformats.org/officeDocument/2006/relationships/image" Target="../media/image1648.emf"/><Relationship Id="rId179" Type="http://schemas.openxmlformats.org/officeDocument/2006/relationships/image" Target="../media/image1696.emf"/><Relationship Id="rId365" Type="http://schemas.openxmlformats.org/officeDocument/2006/relationships/customXml" Target="../ink/ink3002.xml"/><Relationship Id="rId204" Type="http://schemas.openxmlformats.org/officeDocument/2006/relationships/customXml" Target="../ink/ink2892.xml"/><Relationship Id="rId225" Type="http://schemas.openxmlformats.org/officeDocument/2006/relationships/customXml" Target="../ink/ink2913.xml"/><Relationship Id="rId246" Type="http://schemas.openxmlformats.org/officeDocument/2006/relationships/customXml" Target="../ink/ink2934.xml"/><Relationship Id="rId267" Type="http://schemas.openxmlformats.org/officeDocument/2006/relationships/customXml" Target="../ink/ink2953.xml"/><Relationship Id="rId288" Type="http://schemas.openxmlformats.org/officeDocument/2006/relationships/image" Target="../media/image1723.emf"/><Relationship Id="rId127" Type="http://schemas.openxmlformats.org/officeDocument/2006/relationships/image" Target="../media/image1670.emf"/><Relationship Id="rId313" Type="http://schemas.openxmlformats.org/officeDocument/2006/relationships/customXml" Target="../ink/ink2976.xml"/><Relationship Id="rId10" Type="http://schemas.openxmlformats.org/officeDocument/2006/relationships/customXml" Target="../ink/ink2854.xml"/><Relationship Id="rId31" Type="http://schemas.openxmlformats.org/officeDocument/2006/relationships/image" Target="../media/image1622.emf"/><Relationship Id="rId52" Type="http://schemas.openxmlformats.org/officeDocument/2006/relationships/customXml" Target="../ink/ink2875.xml"/><Relationship Id="rId148" Type="http://schemas.openxmlformats.org/officeDocument/2006/relationships/customXml" Target="../ink/ink2891.xml"/><Relationship Id="rId73" Type="http://schemas.openxmlformats.org/officeDocument/2006/relationships/image" Target="../media/image1643.emf"/><Relationship Id="rId169" Type="http://schemas.openxmlformats.org/officeDocument/2006/relationships/image" Target="../media/image1691.emf"/><Relationship Id="rId334" Type="http://schemas.openxmlformats.org/officeDocument/2006/relationships/image" Target="../media/image1748.emf"/><Relationship Id="rId355" Type="http://schemas.openxmlformats.org/officeDocument/2006/relationships/customXml" Target="../ink/ink2997.xml"/><Relationship Id="rId376" Type="http://schemas.openxmlformats.org/officeDocument/2006/relationships/image" Target="../media/image1772.emf"/><Relationship Id="rId4" Type="http://schemas.openxmlformats.org/officeDocument/2006/relationships/customXml" Target="../ink/ink2851.xml"/><Relationship Id="rId215" Type="http://schemas.openxmlformats.org/officeDocument/2006/relationships/customXml" Target="../ink/ink2903.xml"/><Relationship Id="rId236" Type="http://schemas.openxmlformats.org/officeDocument/2006/relationships/customXml" Target="../ink/ink2924.xml"/><Relationship Id="rId257" Type="http://schemas.openxmlformats.org/officeDocument/2006/relationships/customXml" Target="../ink/ink2945.xml"/><Relationship Id="rId278" Type="http://schemas.openxmlformats.org/officeDocument/2006/relationships/image" Target="../media/image1717.emf"/><Relationship Id="rId303" Type="http://schemas.openxmlformats.org/officeDocument/2006/relationships/customXml" Target="../ink/ink2971.xml"/><Relationship Id="rId42" Type="http://schemas.openxmlformats.org/officeDocument/2006/relationships/customXml" Target="../ink/ink2870.xml"/><Relationship Id="rId138" Type="http://schemas.openxmlformats.org/officeDocument/2006/relationships/customXml" Target="../ink/ink2886.xml"/><Relationship Id="rId345" Type="http://schemas.openxmlformats.org/officeDocument/2006/relationships/customXml" Target="../ink/ink2992.xml"/><Relationship Id="rId205" Type="http://schemas.openxmlformats.org/officeDocument/2006/relationships/customXml" Target="../ink/ink2893.xml"/><Relationship Id="rId247" Type="http://schemas.openxmlformats.org/officeDocument/2006/relationships/customXml" Target="../ink/ink2935.xml"/><Relationship Id="rId191" Type="http://schemas.openxmlformats.org/officeDocument/2006/relationships/image" Target="../media/image1702.emf"/><Relationship Id="rId107" Type="http://schemas.openxmlformats.org/officeDocument/2006/relationships/image" Target="../media/image1660.emf"/><Relationship Id="rId289" Type="http://schemas.openxmlformats.org/officeDocument/2006/relationships/customXml" Target="../ink/ink2964.xml"/><Relationship Id="rId11" Type="http://schemas.openxmlformats.org/officeDocument/2006/relationships/image" Target="../media/image16120.emf"/><Relationship Id="rId53" Type="http://schemas.openxmlformats.org/officeDocument/2006/relationships/image" Target="../media/image1633.emf"/><Relationship Id="rId149" Type="http://schemas.openxmlformats.org/officeDocument/2006/relationships/image" Target="../media/image1681.emf"/><Relationship Id="rId314" Type="http://schemas.openxmlformats.org/officeDocument/2006/relationships/image" Target="../media/image1737.emf"/><Relationship Id="rId356" Type="http://schemas.openxmlformats.org/officeDocument/2006/relationships/image" Target="../media/image1761.emf"/><Relationship Id="rId95" Type="http://schemas.openxmlformats.org/officeDocument/2006/relationships/image" Target="../media/image1654.emf"/><Relationship Id="rId216" Type="http://schemas.openxmlformats.org/officeDocument/2006/relationships/customXml" Target="../ink/ink2904.xml"/><Relationship Id="rId258" Type="http://schemas.openxmlformats.org/officeDocument/2006/relationships/customXml" Target="../ink/ink2946.xml"/><Relationship Id="rId22" Type="http://schemas.openxmlformats.org/officeDocument/2006/relationships/customXml" Target="../ink/ink2860.xml"/><Relationship Id="rId64" Type="http://schemas.openxmlformats.org/officeDocument/2006/relationships/customXml" Target="../ink/ink2881.xml"/><Relationship Id="rId325" Type="http://schemas.openxmlformats.org/officeDocument/2006/relationships/customXml" Target="../ink/ink2982.xml"/><Relationship Id="rId367" Type="http://schemas.openxmlformats.org/officeDocument/2006/relationships/customXml" Target="../ink/ink3003.xml"/><Relationship Id="rId227" Type="http://schemas.openxmlformats.org/officeDocument/2006/relationships/customXml" Target="../ink/ink2915.xml"/><Relationship Id="rId171" Type="http://schemas.openxmlformats.org/officeDocument/2006/relationships/image" Target="../media/image1692.emf"/><Relationship Id="rId269" Type="http://schemas.openxmlformats.org/officeDocument/2006/relationships/customXml" Target="../ink/ink2954.xml"/><Relationship Id="rId33" Type="http://schemas.openxmlformats.org/officeDocument/2006/relationships/image" Target="../media/image1623.emf"/><Relationship Id="rId129" Type="http://schemas.openxmlformats.org/officeDocument/2006/relationships/image" Target="../media/image1671.emf"/><Relationship Id="rId280" Type="http://schemas.openxmlformats.org/officeDocument/2006/relationships/image" Target="../media/image1718.emf"/><Relationship Id="rId336" Type="http://schemas.openxmlformats.org/officeDocument/2006/relationships/image" Target="../media/image1749.emf"/><Relationship Id="rId140" Type="http://schemas.openxmlformats.org/officeDocument/2006/relationships/customXml" Target="../ink/ink2887.xml"/><Relationship Id="rId75" Type="http://schemas.openxmlformats.org/officeDocument/2006/relationships/image" Target="../media/image1644.emf"/><Relationship Id="rId378" Type="http://schemas.openxmlformats.org/officeDocument/2006/relationships/image" Target="../media/image1773.emf"/><Relationship Id="rId6" Type="http://schemas.openxmlformats.org/officeDocument/2006/relationships/customXml" Target="../ink/ink2852.xml"/><Relationship Id="rId238" Type="http://schemas.openxmlformats.org/officeDocument/2006/relationships/customXml" Target="../ink/ink2926.xml"/><Relationship Id="rId291" Type="http://schemas.openxmlformats.org/officeDocument/2006/relationships/customXml" Target="../ink/ink2965.xml"/><Relationship Id="rId305" Type="http://schemas.openxmlformats.org/officeDocument/2006/relationships/customXml" Target="../ink/ink2972.xml"/><Relationship Id="rId347" Type="http://schemas.openxmlformats.org/officeDocument/2006/relationships/customXml" Target="../ink/ink2993.xml"/><Relationship Id="rId44" Type="http://schemas.openxmlformats.org/officeDocument/2006/relationships/customXml" Target="../ink/ink2871.xml"/><Relationship Id="rId151" Type="http://schemas.openxmlformats.org/officeDocument/2006/relationships/image" Target="../media/image1682.emf"/><Relationship Id="rId207" Type="http://schemas.openxmlformats.org/officeDocument/2006/relationships/customXml" Target="../ink/ink2895.xml"/><Relationship Id="rId249" Type="http://schemas.openxmlformats.org/officeDocument/2006/relationships/customXml" Target="../ink/ink2937.xml"/><Relationship Id="rId193" Type="http://schemas.openxmlformats.org/officeDocument/2006/relationships/image" Target="../media/image1703.emf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26.emf"/><Relationship Id="rId299" Type="http://schemas.openxmlformats.org/officeDocument/2006/relationships/customXml" Target="../ink/ink3158.xml"/><Relationship Id="rId21" Type="http://schemas.openxmlformats.org/officeDocument/2006/relationships/image" Target="../media/image1731.emf"/><Relationship Id="rId63" Type="http://schemas.openxmlformats.org/officeDocument/2006/relationships/image" Target="../media/image1796.emf"/><Relationship Id="rId159" Type="http://schemas.openxmlformats.org/officeDocument/2006/relationships/image" Target="../media/image1849.emf"/><Relationship Id="rId324" Type="http://schemas.openxmlformats.org/officeDocument/2006/relationships/image" Target="../media/image1938.emf"/><Relationship Id="rId170" Type="http://schemas.openxmlformats.org/officeDocument/2006/relationships/customXml" Target="../ink/ink3093.xml"/><Relationship Id="rId226" Type="http://schemas.openxmlformats.org/officeDocument/2006/relationships/image" Target="../media/image1886.emf"/><Relationship Id="rId268" Type="http://schemas.openxmlformats.org/officeDocument/2006/relationships/image" Target="../media/image1909.emf"/><Relationship Id="rId32" Type="http://schemas.openxmlformats.org/officeDocument/2006/relationships/customXml" Target="../ink/ink3024.xml"/><Relationship Id="rId74" Type="http://schemas.openxmlformats.org/officeDocument/2006/relationships/customXml" Target="../ink/ink3045.xml"/><Relationship Id="rId128" Type="http://schemas.openxmlformats.org/officeDocument/2006/relationships/customXml" Target="../ink/ink3072.xml"/><Relationship Id="rId335" Type="http://schemas.openxmlformats.org/officeDocument/2006/relationships/customXml" Target="../ink/ink3176.xml"/><Relationship Id="rId5" Type="http://schemas.openxmlformats.org/officeDocument/2006/relationships/image" Target="../media/image1722.emf"/><Relationship Id="rId181" Type="http://schemas.openxmlformats.org/officeDocument/2006/relationships/image" Target="../media/image1862.emf"/><Relationship Id="rId237" Type="http://schemas.openxmlformats.org/officeDocument/2006/relationships/customXml" Target="../ink/ink3127.xml"/><Relationship Id="rId279" Type="http://schemas.openxmlformats.org/officeDocument/2006/relationships/customXml" Target="../ink/ink3148.xml"/><Relationship Id="rId43" Type="http://schemas.openxmlformats.org/officeDocument/2006/relationships/image" Target="../media/image1785.emf"/><Relationship Id="rId139" Type="http://schemas.openxmlformats.org/officeDocument/2006/relationships/image" Target="../media/image1838.emf"/><Relationship Id="rId290" Type="http://schemas.openxmlformats.org/officeDocument/2006/relationships/image" Target="../media/image1921.emf"/><Relationship Id="rId304" Type="http://schemas.openxmlformats.org/officeDocument/2006/relationships/image" Target="../media/image1928.emf"/><Relationship Id="rId85" Type="http://schemas.openxmlformats.org/officeDocument/2006/relationships/image" Target="../media/image1808.emf"/><Relationship Id="rId150" Type="http://schemas.openxmlformats.org/officeDocument/2006/relationships/customXml" Target="../ink/ink3083.xml"/><Relationship Id="rId192" Type="http://schemas.openxmlformats.org/officeDocument/2006/relationships/image" Target="../media/image1867.emf"/><Relationship Id="rId206" Type="http://schemas.openxmlformats.org/officeDocument/2006/relationships/image" Target="../media/image1875.emf"/><Relationship Id="rId248" Type="http://schemas.openxmlformats.org/officeDocument/2006/relationships/image" Target="../media/image1898.emf"/><Relationship Id="rId12" Type="http://schemas.openxmlformats.org/officeDocument/2006/relationships/customXml" Target="../ink/ink3014.xml"/><Relationship Id="rId108" Type="http://schemas.openxmlformats.org/officeDocument/2006/relationships/customXml" Target="../ink/ink3062.xml"/><Relationship Id="rId315" Type="http://schemas.openxmlformats.org/officeDocument/2006/relationships/customXml" Target="../ink/ink3166.xml"/><Relationship Id="rId54" Type="http://schemas.openxmlformats.org/officeDocument/2006/relationships/customXml" Target="../ink/ink3035.xml"/><Relationship Id="rId96" Type="http://schemas.openxmlformats.org/officeDocument/2006/relationships/customXml" Target="../ink/ink3056.xml"/><Relationship Id="rId161" Type="http://schemas.openxmlformats.org/officeDocument/2006/relationships/image" Target="../media/image1851.emf"/><Relationship Id="rId217" Type="http://schemas.openxmlformats.org/officeDocument/2006/relationships/customXml" Target="../ink/ink3117.xml"/><Relationship Id="rId259" Type="http://schemas.openxmlformats.org/officeDocument/2006/relationships/customXml" Target="../ink/ink3138.xml"/><Relationship Id="rId23" Type="http://schemas.openxmlformats.org/officeDocument/2006/relationships/image" Target="../media/image17740.emf"/><Relationship Id="rId119" Type="http://schemas.openxmlformats.org/officeDocument/2006/relationships/image" Target="../media/image1827.emf"/><Relationship Id="rId270" Type="http://schemas.openxmlformats.org/officeDocument/2006/relationships/image" Target="../media/image1910.emf"/><Relationship Id="rId326" Type="http://schemas.openxmlformats.org/officeDocument/2006/relationships/image" Target="../media/image1939.emf"/><Relationship Id="rId65" Type="http://schemas.openxmlformats.org/officeDocument/2006/relationships/image" Target="../media/image1797.emf"/><Relationship Id="rId130" Type="http://schemas.openxmlformats.org/officeDocument/2006/relationships/customXml" Target="../ink/ink3073.xml"/><Relationship Id="rId172" Type="http://schemas.openxmlformats.org/officeDocument/2006/relationships/customXml" Target="../ink/ink3094.xml"/><Relationship Id="rId228" Type="http://schemas.openxmlformats.org/officeDocument/2006/relationships/image" Target="../media/image1887.emf"/><Relationship Id="rId281" Type="http://schemas.openxmlformats.org/officeDocument/2006/relationships/customXml" Target="../ink/ink3149.xml"/><Relationship Id="rId337" Type="http://schemas.openxmlformats.org/officeDocument/2006/relationships/customXml" Target="../ink/ink3177.xml"/><Relationship Id="rId34" Type="http://schemas.openxmlformats.org/officeDocument/2006/relationships/customXml" Target="../ink/ink3025.xml"/><Relationship Id="rId76" Type="http://schemas.openxmlformats.org/officeDocument/2006/relationships/customXml" Target="../ink/ink3046.xml"/><Relationship Id="rId141" Type="http://schemas.openxmlformats.org/officeDocument/2006/relationships/image" Target="../media/image1839.emf"/><Relationship Id="rId7" Type="http://schemas.openxmlformats.org/officeDocument/2006/relationships/image" Target="../media/image1723.emf"/><Relationship Id="rId183" Type="http://schemas.openxmlformats.org/officeDocument/2006/relationships/image" Target="../media/image1863.emf"/><Relationship Id="rId239" Type="http://schemas.openxmlformats.org/officeDocument/2006/relationships/customXml" Target="../ink/ink3128.xml"/><Relationship Id="rId250" Type="http://schemas.openxmlformats.org/officeDocument/2006/relationships/image" Target="../media/image1899.emf"/><Relationship Id="rId292" Type="http://schemas.openxmlformats.org/officeDocument/2006/relationships/image" Target="../media/image1922.emf"/><Relationship Id="rId306" Type="http://schemas.openxmlformats.org/officeDocument/2006/relationships/image" Target="../media/image1929.emf"/><Relationship Id="rId45" Type="http://schemas.openxmlformats.org/officeDocument/2006/relationships/image" Target="../media/image1786.emf"/><Relationship Id="rId87" Type="http://schemas.openxmlformats.org/officeDocument/2006/relationships/image" Target="../media/image1809.emf"/><Relationship Id="rId110" Type="http://schemas.openxmlformats.org/officeDocument/2006/relationships/customXml" Target="../ink/ink3063.xml"/><Relationship Id="rId152" Type="http://schemas.openxmlformats.org/officeDocument/2006/relationships/customXml" Target="../ink/ink3084.xml"/><Relationship Id="rId173" Type="http://schemas.openxmlformats.org/officeDocument/2006/relationships/image" Target="../media/image1857.emf"/><Relationship Id="rId194" Type="http://schemas.openxmlformats.org/officeDocument/2006/relationships/image" Target="../media/image1868.emf"/><Relationship Id="rId208" Type="http://schemas.openxmlformats.org/officeDocument/2006/relationships/image" Target="../media/image1876.emf"/><Relationship Id="rId229" Type="http://schemas.openxmlformats.org/officeDocument/2006/relationships/customXml" Target="../ink/ink3123.xml"/><Relationship Id="rId240" Type="http://schemas.openxmlformats.org/officeDocument/2006/relationships/image" Target="../media/image1894.emf"/><Relationship Id="rId261" Type="http://schemas.openxmlformats.org/officeDocument/2006/relationships/customXml" Target="../ink/ink3139.xml"/><Relationship Id="rId14" Type="http://schemas.openxmlformats.org/officeDocument/2006/relationships/customXml" Target="../ink/ink3015.xml"/><Relationship Id="rId35" Type="http://schemas.openxmlformats.org/officeDocument/2006/relationships/image" Target="../media/image1781.emf"/><Relationship Id="rId56" Type="http://schemas.openxmlformats.org/officeDocument/2006/relationships/customXml" Target="../ink/ink3036.xml"/><Relationship Id="rId77" Type="http://schemas.openxmlformats.org/officeDocument/2006/relationships/image" Target="../media/image1804.emf"/><Relationship Id="rId100" Type="http://schemas.openxmlformats.org/officeDocument/2006/relationships/customXml" Target="../ink/ink3058.xml"/><Relationship Id="rId282" Type="http://schemas.openxmlformats.org/officeDocument/2006/relationships/image" Target="../media/image1917.emf"/><Relationship Id="rId317" Type="http://schemas.openxmlformats.org/officeDocument/2006/relationships/customXml" Target="../ink/ink3167.xml"/><Relationship Id="rId338" Type="http://schemas.openxmlformats.org/officeDocument/2006/relationships/image" Target="../media/image1945.emf"/><Relationship Id="rId8" Type="http://schemas.openxmlformats.org/officeDocument/2006/relationships/customXml" Target="../ink/ink3012.xml"/><Relationship Id="rId98" Type="http://schemas.openxmlformats.org/officeDocument/2006/relationships/customXml" Target="../ink/ink3057.xml"/><Relationship Id="rId121" Type="http://schemas.openxmlformats.org/officeDocument/2006/relationships/image" Target="../media/image1828.emf"/><Relationship Id="rId142" Type="http://schemas.openxmlformats.org/officeDocument/2006/relationships/customXml" Target="../ink/ink3079.xml"/><Relationship Id="rId163" Type="http://schemas.openxmlformats.org/officeDocument/2006/relationships/image" Target="../media/image1852.emf"/><Relationship Id="rId184" Type="http://schemas.openxmlformats.org/officeDocument/2006/relationships/customXml" Target="../ink/ink3100.xml"/><Relationship Id="rId219" Type="http://schemas.openxmlformats.org/officeDocument/2006/relationships/customXml" Target="../ink/ink3118.xml"/><Relationship Id="rId230" Type="http://schemas.openxmlformats.org/officeDocument/2006/relationships/image" Target="../media/image1888.emf"/><Relationship Id="rId251" Type="http://schemas.openxmlformats.org/officeDocument/2006/relationships/customXml" Target="../ink/ink3134.xml"/><Relationship Id="rId25" Type="http://schemas.openxmlformats.org/officeDocument/2006/relationships/image" Target="../media/image1775.emf"/><Relationship Id="rId46" Type="http://schemas.openxmlformats.org/officeDocument/2006/relationships/customXml" Target="../ink/ink3031.xml"/><Relationship Id="rId67" Type="http://schemas.openxmlformats.org/officeDocument/2006/relationships/image" Target="../media/image1798.emf"/><Relationship Id="rId272" Type="http://schemas.openxmlformats.org/officeDocument/2006/relationships/image" Target="../media/image1912.emf"/><Relationship Id="rId293" Type="http://schemas.openxmlformats.org/officeDocument/2006/relationships/customXml" Target="../ink/ink3155.xml"/><Relationship Id="rId307" Type="http://schemas.openxmlformats.org/officeDocument/2006/relationships/customXml" Target="../ink/ink3162.xml"/><Relationship Id="rId328" Type="http://schemas.openxmlformats.org/officeDocument/2006/relationships/image" Target="../media/image1940.emf"/><Relationship Id="rId88" Type="http://schemas.openxmlformats.org/officeDocument/2006/relationships/customXml" Target="../ink/ink3052.xml"/><Relationship Id="rId111" Type="http://schemas.openxmlformats.org/officeDocument/2006/relationships/image" Target="../media/image1823.emf"/><Relationship Id="rId132" Type="http://schemas.openxmlformats.org/officeDocument/2006/relationships/customXml" Target="../ink/ink3074.xml"/><Relationship Id="rId153" Type="http://schemas.openxmlformats.org/officeDocument/2006/relationships/image" Target="../media/image1846.emf"/><Relationship Id="rId174" Type="http://schemas.openxmlformats.org/officeDocument/2006/relationships/customXml" Target="../ink/ink3095.xml"/><Relationship Id="rId195" Type="http://schemas.openxmlformats.org/officeDocument/2006/relationships/customXml" Target="../ink/ink3106.xml"/><Relationship Id="rId209" Type="http://schemas.openxmlformats.org/officeDocument/2006/relationships/customXml" Target="../ink/ink3113.xml"/><Relationship Id="rId220" Type="http://schemas.openxmlformats.org/officeDocument/2006/relationships/image" Target="../media/image1883.emf"/><Relationship Id="rId241" Type="http://schemas.openxmlformats.org/officeDocument/2006/relationships/customXml" Target="../ink/ink3129.xml"/><Relationship Id="rId15" Type="http://schemas.openxmlformats.org/officeDocument/2006/relationships/image" Target="../media/image1727.emf"/><Relationship Id="rId36" Type="http://schemas.openxmlformats.org/officeDocument/2006/relationships/customXml" Target="../ink/ink3026.xml"/><Relationship Id="rId57" Type="http://schemas.openxmlformats.org/officeDocument/2006/relationships/image" Target="../media/image1793.emf"/><Relationship Id="rId262" Type="http://schemas.openxmlformats.org/officeDocument/2006/relationships/image" Target="../media/image1906.emf"/><Relationship Id="rId283" Type="http://schemas.openxmlformats.org/officeDocument/2006/relationships/customXml" Target="../ink/ink3150.xml"/><Relationship Id="rId318" Type="http://schemas.openxmlformats.org/officeDocument/2006/relationships/image" Target="../media/image1935.emf"/><Relationship Id="rId78" Type="http://schemas.openxmlformats.org/officeDocument/2006/relationships/customXml" Target="../ink/ink3047.xml"/><Relationship Id="rId99" Type="http://schemas.openxmlformats.org/officeDocument/2006/relationships/image" Target="../media/image1816.emf"/><Relationship Id="rId101" Type="http://schemas.openxmlformats.org/officeDocument/2006/relationships/image" Target="../media/image1817.emf"/><Relationship Id="rId122" Type="http://schemas.openxmlformats.org/officeDocument/2006/relationships/customXml" Target="../ink/ink3069.xml"/><Relationship Id="rId143" Type="http://schemas.openxmlformats.org/officeDocument/2006/relationships/image" Target="../media/image1841.emf"/><Relationship Id="rId164" Type="http://schemas.openxmlformats.org/officeDocument/2006/relationships/customXml" Target="../ink/ink3090.xml"/><Relationship Id="rId185" Type="http://schemas.openxmlformats.org/officeDocument/2006/relationships/image" Target="../media/image1864.emf"/><Relationship Id="rId9" Type="http://schemas.openxmlformats.org/officeDocument/2006/relationships/image" Target="../media/image1724.emf"/><Relationship Id="rId210" Type="http://schemas.openxmlformats.org/officeDocument/2006/relationships/image" Target="../media/image1877.emf"/><Relationship Id="rId26" Type="http://schemas.openxmlformats.org/officeDocument/2006/relationships/customXml" Target="../ink/ink3021.xml"/><Relationship Id="rId231" Type="http://schemas.openxmlformats.org/officeDocument/2006/relationships/customXml" Target="../ink/ink3124.xml"/><Relationship Id="rId252" Type="http://schemas.openxmlformats.org/officeDocument/2006/relationships/image" Target="../media/image1901.emf"/><Relationship Id="rId273" Type="http://schemas.openxmlformats.org/officeDocument/2006/relationships/customXml" Target="../ink/ink3145.xml"/><Relationship Id="rId294" Type="http://schemas.openxmlformats.org/officeDocument/2006/relationships/image" Target="../media/image1923.emf"/><Relationship Id="rId308" Type="http://schemas.openxmlformats.org/officeDocument/2006/relationships/image" Target="../media/image1930.emf"/><Relationship Id="rId329" Type="http://schemas.openxmlformats.org/officeDocument/2006/relationships/customXml" Target="../ink/ink3173.xml"/><Relationship Id="rId47" Type="http://schemas.openxmlformats.org/officeDocument/2006/relationships/image" Target="../media/image1787.emf"/><Relationship Id="rId68" Type="http://schemas.openxmlformats.org/officeDocument/2006/relationships/customXml" Target="../ink/ink3042.xml"/><Relationship Id="rId89" Type="http://schemas.openxmlformats.org/officeDocument/2006/relationships/image" Target="../media/image1810.emf"/><Relationship Id="rId112" Type="http://schemas.openxmlformats.org/officeDocument/2006/relationships/customXml" Target="../ink/ink3064.xml"/><Relationship Id="rId133" Type="http://schemas.openxmlformats.org/officeDocument/2006/relationships/image" Target="../media/image1835.emf"/><Relationship Id="rId154" Type="http://schemas.openxmlformats.org/officeDocument/2006/relationships/customXml" Target="../ink/ink3085.xml"/><Relationship Id="rId175" Type="http://schemas.openxmlformats.org/officeDocument/2006/relationships/image" Target="../media/image1858.emf"/><Relationship Id="rId196" Type="http://schemas.openxmlformats.org/officeDocument/2006/relationships/image" Target="../media/image1869.emf"/><Relationship Id="rId200" Type="http://schemas.openxmlformats.org/officeDocument/2006/relationships/image" Target="../media/image1872.emf"/><Relationship Id="rId16" Type="http://schemas.openxmlformats.org/officeDocument/2006/relationships/customXml" Target="../ink/ink3016.xml"/><Relationship Id="rId221" Type="http://schemas.openxmlformats.org/officeDocument/2006/relationships/customXml" Target="../ink/ink3119.xml"/><Relationship Id="rId242" Type="http://schemas.openxmlformats.org/officeDocument/2006/relationships/image" Target="../media/image1895.emf"/><Relationship Id="rId263" Type="http://schemas.openxmlformats.org/officeDocument/2006/relationships/customXml" Target="../ink/ink3140.xml"/><Relationship Id="rId284" Type="http://schemas.openxmlformats.org/officeDocument/2006/relationships/image" Target="../media/image1918.emf"/><Relationship Id="rId319" Type="http://schemas.openxmlformats.org/officeDocument/2006/relationships/customXml" Target="../ink/ink3168.xml"/><Relationship Id="rId37" Type="http://schemas.openxmlformats.org/officeDocument/2006/relationships/image" Target="../media/image1782.emf"/><Relationship Id="rId58" Type="http://schemas.openxmlformats.org/officeDocument/2006/relationships/customXml" Target="../ink/ink3037.xml"/><Relationship Id="rId79" Type="http://schemas.openxmlformats.org/officeDocument/2006/relationships/image" Target="../media/image1805.emf"/><Relationship Id="rId102" Type="http://schemas.openxmlformats.org/officeDocument/2006/relationships/customXml" Target="../ink/ink3059.xml"/><Relationship Id="rId123" Type="http://schemas.openxmlformats.org/officeDocument/2006/relationships/image" Target="../media/image1829.emf"/><Relationship Id="rId144" Type="http://schemas.openxmlformats.org/officeDocument/2006/relationships/customXml" Target="../ink/ink3080.xml"/><Relationship Id="rId330" Type="http://schemas.openxmlformats.org/officeDocument/2006/relationships/image" Target="../media/image1941.emf"/><Relationship Id="rId90" Type="http://schemas.openxmlformats.org/officeDocument/2006/relationships/customXml" Target="../ink/ink3053.xml"/><Relationship Id="rId165" Type="http://schemas.openxmlformats.org/officeDocument/2006/relationships/image" Target="../media/image1853.emf"/><Relationship Id="rId186" Type="http://schemas.openxmlformats.org/officeDocument/2006/relationships/customXml" Target="../ink/ink3101.xml"/><Relationship Id="rId211" Type="http://schemas.openxmlformats.org/officeDocument/2006/relationships/customXml" Target="../ink/ink3114.xml"/><Relationship Id="rId232" Type="http://schemas.openxmlformats.org/officeDocument/2006/relationships/image" Target="../media/image1889.emf"/><Relationship Id="rId253" Type="http://schemas.openxmlformats.org/officeDocument/2006/relationships/customXml" Target="../ink/ink3135.xml"/><Relationship Id="rId274" Type="http://schemas.openxmlformats.org/officeDocument/2006/relationships/image" Target="../media/image1913.emf"/><Relationship Id="rId295" Type="http://schemas.openxmlformats.org/officeDocument/2006/relationships/customXml" Target="../ink/ink3156.xml"/><Relationship Id="rId309" Type="http://schemas.openxmlformats.org/officeDocument/2006/relationships/customXml" Target="../ink/ink3163.xml"/><Relationship Id="rId27" Type="http://schemas.openxmlformats.org/officeDocument/2006/relationships/image" Target="../media/image1776.emf"/><Relationship Id="rId48" Type="http://schemas.openxmlformats.org/officeDocument/2006/relationships/customXml" Target="../ink/ink3032.xml"/><Relationship Id="rId69" Type="http://schemas.openxmlformats.org/officeDocument/2006/relationships/image" Target="../media/image1799.emf"/><Relationship Id="rId113" Type="http://schemas.openxmlformats.org/officeDocument/2006/relationships/image" Target="../media/image1824.emf"/><Relationship Id="rId134" Type="http://schemas.openxmlformats.org/officeDocument/2006/relationships/customXml" Target="../ink/ink3075.xml"/><Relationship Id="rId320" Type="http://schemas.openxmlformats.org/officeDocument/2006/relationships/image" Target="../media/image1936.emf"/><Relationship Id="rId80" Type="http://schemas.openxmlformats.org/officeDocument/2006/relationships/customXml" Target="../ink/ink3048.xml"/><Relationship Id="rId155" Type="http://schemas.openxmlformats.org/officeDocument/2006/relationships/image" Target="../media/image1847.emf"/><Relationship Id="rId176" Type="http://schemas.openxmlformats.org/officeDocument/2006/relationships/customXml" Target="../ink/ink3096.xml"/><Relationship Id="rId197" Type="http://schemas.openxmlformats.org/officeDocument/2006/relationships/customXml" Target="../ink/ink3107.xml"/><Relationship Id="rId201" Type="http://schemas.openxmlformats.org/officeDocument/2006/relationships/customXml" Target="../ink/ink3109.xml"/><Relationship Id="rId222" Type="http://schemas.openxmlformats.org/officeDocument/2006/relationships/image" Target="../media/image1884.emf"/><Relationship Id="rId243" Type="http://schemas.openxmlformats.org/officeDocument/2006/relationships/customXml" Target="../ink/ink3130.xml"/><Relationship Id="rId264" Type="http://schemas.openxmlformats.org/officeDocument/2006/relationships/image" Target="../media/image1907.emf"/><Relationship Id="rId285" Type="http://schemas.openxmlformats.org/officeDocument/2006/relationships/customXml" Target="../ink/ink3151.xml"/><Relationship Id="rId17" Type="http://schemas.openxmlformats.org/officeDocument/2006/relationships/image" Target="../media/image1728.emf"/><Relationship Id="rId38" Type="http://schemas.openxmlformats.org/officeDocument/2006/relationships/customXml" Target="../ink/ink3027.xml"/><Relationship Id="rId59" Type="http://schemas.openxmlformats.org/officeDocument/2006/relationships/image" Target="../media/image1794.emf"/><Relationship Id="rId103" Type="http://schemas.openxmlformats.org/officeDocument/2006/relationships/image" Target="../media/image1818.emf"/><Relationship Id="rId124" Type="http://schemas.openxmlformats.org/officeDocument/2006/relationships/customXml" Target="../ink/ink3070.xml"/><Relationship Id="rId310" Type="http://schemas.openxmlformats.org/officeDocument/2006/relationships/image" Target="../media/image1931.emf"/><Relationship Id="rId70" Type="http://schemas.openxmlformats.org/officeDocument/2006/relationships/customXml" Target="../ink/ink3043.xml"/><Relationship Id="rId91" Type="http://schemas.openxmlformats.org/officeDocument/2006/relationships/image" Target="../media/image1812.emf"/><Relationship Id="rId145" Type="http://schemas.openxmlformats.org/officeDocument/2006/relationships/image" Target="../media/image1842.emf"/><Relationship Id="rId166" Type="http://schemas.openxmlformats.org/officeDocument/2006/relationships/customXml" Target="../ink/ink3091.xml"/><Relationship Id="rId187" Type="http://schemas.openxmlformats.org/officeDocument/2006/relationships/customXml" Target="../ink/ink3102.xml"/><Relationship Id="rId331" Type="http://schemas.openxmlformats.org/officeDocument/2006/relationships/customXml" Target="../ink/ink3174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878.emf"/><Relationship Id="rId233" Type="http://schemas.openxmlformats.org/officeDocument/2006/relationships/customXml" Target="../ink/ink3125.xml"/><Relationship Id="rId254" Type="http://schemas.openxmlformats.org/officeDocument/2006/relationships/image" Target="../media/image1902.emf"/><Relationship Id="rId28" Type="http://schemas.openxmlformats.org/officeDocument/2006/relationships/customXml" Target="../ink/ink3022.xml"/><Relationship Id="rId49" Type="http://schemas.openxmlformats.org/officeDocument/2006/relationships/image" Target="../media/image1788.emf"/><Relationship Id="rId114" Type="http://schemas.openxmlformats.org/officeDocument/2006/relationships/customXml" Target="../ink/ink3065.xml"/><Relationship Id="rId275" Type="http://schemas.openxmlformats.org/officeDocument/2006/relationships/customXml" Target="../ink/ink3146.xml"/><Relationship Id="rId296" Type="http://schemas.openxmlformats.org/officeDocument/2006/relationships/image" Target="../media/image1924.emf"/><Relationship Id="rId300" Type="http://schemas.openxmlformats.org/officeDocument/2006/relationships/image" Target="../media/image1926.emf"/><Relationship Id="rId60" Type="http://schemas.openxmlformats.org/officeDocument/2006/relationships/customXml" Target="../ink/ink3038.xml"/><Relationship Id="rId81" Type="http://schemas.openxmlformats.org/officeDocument/2006/relationships/image" Target="../media/image1806.emf"/><Relationship Id="rId135" Type="http://schemas.openxmlformats.org/officeDocument/2006/relationships/image" Target="../media/image1836.emf"/><Relationship Id="rId156" Type="http://schemas.openxmlformats.org/officeDocument/2006/relationships/customXml" Target="../ink/ink3086.xml"/><Relationship Id="rId177" Type="http://schemas.openxmlformats.org/officeDocument/2006/relationships/image" Target="../media/image1859.emf"/><Relationship Id="rId198" Type="http://schemas.openxmlformats.org/officeDocument/2006/relationships/image" Target="../media/image1871.emf"/><Relationship Id="rId321" Type="http://schemas.openxmlformats.org/officeDocument/2006/relationships/customXml" Target="../ink/ink3169.xml"/><Relationship Id="rId202" Type="http://schemas.openxmlformats.org/officeDocument/2006/relationships/image" Target="../media/image1873.emf"/><Relationship Id="rId223" Type="http://schemas.openxmlformats.org/officeDocument/2006/relationships/customXml" Target="../ink/ink3120.xml"/><Relationship Id="rId244" Type="http://schemas.openxmlformats.org/officeDocument/2006/relationships/image" Target="../media/image1896.emf"/><Relationship Id="rId18" Type="http://schemas.openxmlformats.org/officeDocument/2006/relationships/customXml" Target="../ink/ink3017.xml"/><Relationship Id="rId39" Type="http://schemas.openxmlformats.org/officeDocument/2006/relationships/image" Target="../media/image1783.emf"/><Relationship Id="rId265" Type="http://schemas.openxmlformats.org/officeDocument/2006/relationships/customXml" Target="../ink/ink3141.xml"/><Relationship Id="rId286" Type="http://schemas.openxmlformats.org/officeDocument/2006/relationships/image" Target="../media/image1919.emf"/><Relationship Id="rId50" Type="http://schemas.openxmlformats.org/officeDocument/2006/relationships/customXml" Target="../ink/ink3033.xml"/><Relationship Id="rId104" Type="http://schemas.openxmlformats.org/officeDocument/2006/relationships/customXml" Target="../ink/ink3060.xml"/><Relationship Id="rId125" Type="http://schemas.openxmlformats.org/officeDocument/2006/relationships/image" Target="../media/image1831.emf"/><Relationship Id="rId146" Type="http://schemas.openxmlformats.org/officeDocument/2006/relationships/customXml" Target="../ink/ink3081.xml"/><Relationship Id="rId167" Type="http://schemas.openxmlformats.org/officeDocument/2006/relationships/image" Target="../media/image1854.emf"/><Relationship Id="rId188" Type="http://schemas.openxmlformats.org/officeDocument/2006/relationships/image" Target="../media/image1865.emf"/><Relationship Id="rId311" Type="http://schemas.openxmlformats.org/officeDocument/2006/relationships/customXml" Target="../ink/ink3164.xml"/><Relationship Id="rId332" Type="http://schemas.openxmlformats.org/officeDocument/2006/relationships/image" Target="../media/image1942.emf"/><Relationship Id="rId71" Type="http://schemas.openxmlformats.org/officeDocument/2006/relationships/image" Target="../media/image1801.emf"/><Relationship Id="rId92" Type="http://schemas.openxmlformats.org/officeDocument/2006/relationships/customXml" Target="../ink/ink3054.xml"/><Relationship Id="rId213" Type="http://schemas.openxmlformats.org/officeDocument/2006/relationships/customXml" Target="../ink/ink3115.xml"/><Relationship Id="rId234" Type="http://schemas.openxmlformats.org/officeDocument/2006/relationships/image" Target="../media/image1891.emf"/><Relationship Id="rId2" Type="http://schemas.openxmlformats.org/officeDocument/2006/relationships/customXml" Target="../ink/ink3009.xml"/><Relationship Id="rId29" Type="http://schemas.openxmlformats.org/officeDocument/2006/relationships/image" Target="../media/image1777.emf"/><Relationship Id="rId255" Type="http://schemas.openxmlformats.org/officeDocument/2006/relationships/customXml" Target="../ink/ink3136.xml"/><Relationship Id="rId276" Type="http://schemas.openxmlformats.org/officeDocument/2006/relationships/image" Target="../media/image1914.emf"/><Relationship Id="rId297" Type="http://schemas.openxmlformats.org/officeDocument/2006/relationships/customXml" Target="../ink/ink3157.xml"/><Relationship Id="rId40" Type="http://schemas.openxmlformats.org/officeDocument/2006/relationships/customXml" Target="../ink/ink3028.xml"/><Relationship Id="rId115" Type="http://schemas.openxmlformats.org/officeDocument/2006/relationships/image" Target="../media/image1825.emf"/><Relationship Id="rId136" Type="http://schemas.openxmlformats.org/officeDocument/2006/relationships/customXml" Target="../ink/ink3076.xml"/><Relationship Id="rId157" Type="http://schemas.openxmlformats.org/officeDocument/2006/relationships/image" Target="../media/image1848.emf"/><Relationship Id="rId178" Type="http://schemas.openxmlformats.org/officeDocument/2006/relationships/customXml" Target="../ink/ink3097.xml"/><Relationship Id="rId301" Type="http://schemas.openxmlformats.org/officeDocument/2006/relationships/customXml" Target="../ink/ink3159.xml"/><Relationship Id="rId322" Type="http://schemas.openxmlformats.org/officeDocument/2006/relationships/image" Target="../media/image1937.emf"/><Relationship Id="rId61" Type="http://schemas.openxmlformats.org/officeDocument/2006/relationships/image" Target="../media/image1795.emf"/><Relationship Id="rId82" Type="http://schemas.openxmlformats.org/officeDocument/2006/relationships/customXml" Target="../ink/ink3049.xml"/><Relationship Id="rId199" Type="http://schemas.openxmlformats.org/officeDocument/2006/relationships/customXml" Target="../ink/ink3108.xml"/><Relationship Id="rId203" Type="http://schemas.openxmlformats.org/officeDocument/2006/relationships/customXml" Target="../ink/ink3110.xml"/><Relationship Id="rId19" Type="http://schemas.openxmlformats.org/officeDocument/2006/relationships/image" Target="../media/image1729.emf"/><Relationship Id="rId224" Type="http://schemas.openxmlformats.org/officeDocument/2006/relationships/image" Target="../media/image1885.emf"/><Relationship Id="rId245" Type="http://schemas.openxmlformats.org/officeDocument/2006/relationships/customXml" Target="../ink/ink3131.xml"/><Relationship Id="rId266" Type="http://schemas.openxmlformats.org/officeDocument/2006/relationships/image" Target="../media/image1908.emf"/><Relationship Id="rId287" Type="http://schemas.openxmlformats.org/officeDocument/2006/relationships/customXml" Target="../ink/ink3152.xml"/><Relationship Id="rId30" Type="http://schemas.openxmlformats.org/officeDocument/2006/relationships/customXml" Target="../ink/ink3023.xml"/><Relationship Id="rId105" Type="http://schemas.openxmlformats.org/officeDocument/2006/relationships/image" Target="../media/image1819.emf"/><Relationship Id="rId126" Type="http://schemas.openxmlformats.org/officeDocument/2006/relationships/customXml" Target="../ink/ink3071.xml"/><Relationship Id="rId147" Type="http://schemas.openxmlformats.org/officeDocument/2006/relationships/image" Target="../media/image1843.emf"/><Relationship Id="rId168" Type="http://schemas.openxmlformats.org/officeDocument/2006/relationships/customXml" Target="../ink/ink3092.xml"/><Relationship Id="rId312" Type="http://schemas.openxmlformats.org/officeDocument/2006/relationships/image" Target="../media/image1932.emf"/><Relationship Id="rId333" Type="http://schemas.openxmlformats.org/officeDocument/2006/relationships/customXml" Target="../ink/ink3175.xml"/><Relationship Id="rId51" Type="http://schemas.openxmlformats.org/officeDocument/2006/relationships/image" Target="../media/image1789.emf"/><Relationship Id="rId72" Type="http://schemas.openxmlformats.org/officeDocument/2006/relationships/customXml" Target="../ink/ink3044.xml"/><Relationship Id="rId93" Type="http://schemas.openxmlformats.org/officeDocument/2006/relationships/image" Target="../media/image1813.emf"/><Relationship Id="rId189" Type="http://schemas.openxmlformats.org/officeDocument/2006/relationships/customXml" Target="../ink/ink3103.xml"/><Relationship Id="rId3" Type="http://schemas.openxmlformats.org/officeDocument/2006/relationships/image" Target="../media/image1721.emf"/><Relationship Id="rId214" Type="http://schemas.openxmlformats.org/officeDocument/2006/relationships/image" Target="../media/image1879.emf"/><Relationship Id="rId235" Type="http://schemas.openxmlformats.org/officeDocument/2006/relationships/customXml" Target="../ink/ink3126.xml"/><Relationship Id="rId256" Type="http://schemas.openxmlformats.org/officeDocument/2006/relationships/image" Target="../media/image1903.emf"/><Relationship Id="rId277" Type="http://schemas.openxmlformats.org/officeDocument/2006/relationships/customXml" Target="../ink/ink3147.xml"/><Relationship Id="rId298" Type="http://schemas.openxmlformats.org/officeDocument/2006/relationships/image" Target="../media/image1925.emf"/><Relationship Id="rId116" Type="http://schemas.openxmlformats.org/officeDocument/2006/relationships/customXml" Target="../ink/ink3066.xml"/><Relationship Id="rId137" Type="http://schemas.openxmlformats.org/officeDocument/2006/relationships/image" Target="../media/image1837.emf"/><Relationship Id="rId158" Type="http://schemas.openxmlformats.org/officeDocument/2006/relationships/customXml" Target="../ink/ink3087.xml"/><Relationship Id="rId302" Type="http://schemas.openxmlformats.org/officeDocument/2006/relationships/image" Target="../media/image1927.emf"/><Relationship Id="rId323" Type="http://schemas.openxmlformats.org/officeDocument/2006/relationships/customXml" Target="../ink/ink3170.xml"/><Relationship Id="rId20" Type="http://schemas.openxmlformats.org/officeDocument/2006/relationships/customXml" Target="../ink/ink3018.xml"/><Relationship Id="rId41" Type="http://schemas.openxmlformats.org/officeDocument/2006/relationships/image" Target="../media/image1784.emf"/><Relationship Id="rId62" Type="http://schemas.openxmlformats.org/officeDocument/2006/relationships/customXml" Target="../ink/ink3039.xml"/><Relationship Id="rId83" Type="http://schemas.openxmlformats.org/officeDocument/2006/relationships/image" Target="../media/image1807.emf"/><Relationship Id="rId179" Type="http://schemas.openxmlformats.org/officeDocument/2006/relationships/image" Target="../media/image1861.emf"/><Relationship Id="rId190" Type="http://schemas.openxmlformats.org/officeDocument/2006/relationships/image" Target="../media/image1866.emf"/><Relationship Id="rId204" Type="http://schemas.openxmlformats.org/officeDocument/2006/relationships/image" Target="../media/image1874.emf"/><Relationship Id="rId225" Type="http://schemas.openxmlformats.org/officeDocument/2006/relationships/customXml" Target="../ink/ink3121.xml"/><Relationship Id="rId246" Type="http://schemas.openxmlformats.org/officeDocument/2006/relationships/image" Target="../media/image1897.emf"/><Relationship Id="rId267" Type="http://schemas.openxmlformats.org/officeDocument/2006/relationships/customXml" Target="../ink/ink3142.xml"/><Relationship Id="rId288" Type="http://schemas.openxmlformats.org/officeDocument/2006/relationships/image" Target="../media/image1920.emf"/><Relationship Id="rId106" Type="http://schemas.openxmlformats.org/officeDocument/2006/relationships/customXml" Target="../ink/ink3061.xml"/><Relationship Id="rId127" Type="http://schemas.openxmlformats.org/officeDocument/2006/relationships/image" Target="../media/image1832.emf"/><Relationship Id="rId313" Type="http://schemas.openxmlformats.org/officeDocument/2006/relationships/customXml" Target="../ink/ink3165.xml"/><Relationship Id="rId10" Type="http://schemas.openxmlformats.org/officeDocument/2006/relationships/customXml" Target="../ink/ink3013.xml"/><Relationship Id="rId31" Type="http://schemas.openxmlformats.org/officeDocument/2006/relationships/image" Target="../media/image1778.emf"/><Relationship Id="rId52" Type="http://schemas.openxmlformats.org/officeDocument/2006/relationships/customXml" Target="../ink/ink3034.xml"/><Relationship Id="rId73" Type="http://schemas.openxmlformats.org/officeDocument/2006/relationships/image" Target="../media/image1802.emf"/><Relationship Id="rId94" Type="http://schemas.openxmlformats.org/officeDocument/2006/relationships/customXml" Target="../ink/ink3055.xml"/><Relationship Id="rId148" Type="http://schemas.openxmlformats.org/officeDocument/2006/relationships/customXml" Target="../ink/ink3082.xml"/><Relationship Id="rId169" Type="http://schemas.openxmlformats.org/officeDocument/2006/relationships/image" Target="../media/image1855.emf"/><Relationship Id="rId334" Type="http://schemas.openxmlformats.org/officeDocument/2006/relationships/image" Target="../media/image1943.emf"/><Relationship Id="rId4" Type="http://schemas.openxmlformats.org/officeDocument/2006/relationships/customXml" Target="../ink/ink3010.xml"/><Relationship Id="rId180" Type="http://schemas.openxmlformats.org/officeDocument/2006/relationships/customXml" Target="../ink/ink3098.xml"/><Relationship Id="rId215" Type="http://schemas.openxmlformats.org/officeDocument/2006/relationships/customXml" Target="../ink/ink3116.xml"/><Relationship Id="rId236" Type="http://schemas.openxmlformats.org/officeDocument/2006/relationships/image" Target="../media/image1892.emf"/><Relationship Id="rId257" Type="http://schemas.openxmlformats.org/officeDocument/2006/relationships/customXml" Target="../ink/ink3137.xml"/><Relationship Id="rId278" Type="http://schemas.openxmlformats.org/officeDocument/2006/relationships/image" Target="../media/image1915.emf"/><Relationship Id="rId303" Type="http://schemas.openxmlformats.org/officeDocument/2006/relationships/customXml" Target="../ink/ink3160.xml"/><Relationship Id="rId42" Type="http://schemas.openxmlformats.org/officeDocument/2006/relationships/customXml" Target="../ink/ink3029.xml"/><Relationship Id="rId84" Type="http://schemas.openxmlformats.org/officeDocument/2006/relationships/customXml" Target="../ink/ink3050.xml"/><Relationship Id="rId138" Type="http://schemas.openxmlformats.org/officeDocument/2006/relationships/customXml" Target="../ink/ink3077.xml"/><Relationship Id="rId191" Type="http://schemas.openxmlformats.org/officeDocument/2006/relationships/customXml" Target="../ink/ink3104.xml"/><Relationship Id="rId205" Type="http://schemas.openxmlformats.org/officeDocument/2006/relationships/customXml" Target="../ink/ink3111.xml"/><Relationship Id="rId247" Type="http://schemas.openxmlformats.org/officeDocument/2006/relationships/customXml" Target="../ink/ink3132.xml"/><Relationship Id="rId107" Type="http://schemas.openxmlformats.org/officeDocument/2006/relationships/image" Target="../media/image1821.emf"/><Relationship Id="rId289" Type="http://schemas.openxmlformats.org/officeDocument/2006/relationships/customXml" Target="../ink/ink3153.xml"/><Relationship Id="rId11" Type="http://schemas.openxmlformats.org/officeDocument/2006/relationships/image" Target="../media/image1725.emf"/><Relationship Id="rId53" Type="http://schemas.openxmlformats.org/officeDocument/2006/relationships/image" Target="../media/image1791.emf"/><Relationship Id="rId149" Type="http://schemas.openxmlformats.org/officeDocument/2006/relationships/image" Target="../media/image1844.emf"/><Relationship Id="rId314" Type="http://schemas.openxmlformats.org/officeDocument/2006/relationships/image" Target="../media/image1933.emf"/><Relationship Id="rId95" Type="http://schemas.openxmlformats.org/officeDocument/2006/relationships/image" Target="../media/image1814.emf"/><Relationship Id="rId160" Type="http://schemas.openxmlformats.org/officeDocument/2006/relationships/customXml" Target="../ink/ink3088.xml"/><Relationship Id="rId216" Type="http://schemas.openxmlformats.org/officeDocument/2006/relationships/image" Target="../media/image1881.emf"/><Relationship Id="rId258" Type="http://schemas.openxmlformats.org/officeDocument/2006/relationships/image" Target="../media/image1904.emf"/><Relationship Id="rId22" Type="http://schemas.openxmlformats.org/officeDocument/2006/relationships/customXml" Target="../ink/ink3019.xml"/><Relationship Id="rId64" Type="http://schemas.openxmlformats.org/officeDocument/2006/relationships/customXml" Target="../ink/ink3040.xml"/><Relationship Id="rId118" Type="http://schemas.openxmlformats.org/officeDocument/2006/relationships/customXml" Target="../ink/ink3067.xml"/><Relationship Id="rId325" Type="http://schemas.openxmlformats.org/officeDocument/2006/relationships/customXml" Target="../ink/ink3171.xml"/><Relationship Id="rId171" Type="http://schemas.openxmlformats.org/officeDocument/2006/relationships/image" Target="../media/image1856.emf"/><Relationship Id="rId227" Type="http://schemas.openxmlformats.org/officeDocument/2006/relationships/customXml" Target="../ink/ink3122.xml"/><Relationship Id="rId269" Type="http://schemas.openxmlformats.org/officeDocument/2006/relationships/customXml" Target="../ink/ink3143.xml"/><Relationship Id="rId33" Type="http://schemas.openxmlformats.org/officeDocument/2006/relationships/image" Target="../media/image1779.emf"/><Relationship Id="rId129" Type="http://schemas.openxmlformats.org/officeDocument/2006/relationships/image" Target="../media/image1833.emf"/><Relationship Id="rId280" Type="http://schemas.openxmlformats.org/officeDocument/2006/relationships/image" Target="../media/image1916.emf"/><Relationship Id="rId336" Type="http://schemas.openxmlformats.org/officeDocument/2006/relationships/image" Target="../media/image1944.emf"/><Relationship Id="rId75" Type="http://schemas.openxmlformats.org/officeDocument/2006/relationships/image" Target="../media/image1803.emf"/><Relationship Id="rId140" Type="http://schemas.openxmlformats.org/officeDocument/2006/relationships/customXml" Target="../ink/ink3078.xml"/><Relationship Id="rId182" Type="http://schemas.openxmlformats.org/officeDocument/2006/relationships/customXml" Target="../ink/ink3099.xml"/><Relationship Id="rId6" Type="http://schemas.openxmlformats.org/officeDocument/2006/relationships/customXml" Target="../ink/ink3011.xml"/><Relationship Id="rId238" Type="http://schemas.openxmlformats.org/officeDocument/2006/relationships/image" Target="../media/image1893.emf"/><Relationship Id="rId291" Type="http://schemas.openxmlformats.org/officeDocument/2006/relationships/customXml" Target="../ink/ink3154.xml"/><Relationship Id="rId305" Type="http://schemas.openxmlformats.org/officeDocument/2006/relationships/customXml" Target="../ink/ink3161.xml"/><Relationship Id="rId44" Type="http://schemas.openxmlformats.org/officeDocument/2006/relationships/customXml" Target="../ink/ink3030.xml"/><Relationship Id="rId86" Type="http://schemas.openxmlformats.org/officeDocument/2006/relationships/customXml" Target="../ink/ink3051.xml"/><Relationship Id="rId151" Type="http://schemas.openxmlformats.org/officeDocument/2006/relationships/image" Target="../media/image1845.emf"/><Relationship Id="rId193" Type="http://schemas.openxmlformats.org/officeDocument/2006/relationships/customXml" Target="../ink/ink3105.xml"/><Relationship Id="rId207" Type="http://schemas.openxmlformats.org/officeDocument/2006/relationships/customXml" Target="../ink/ink3112.xml"/><Relationship Id="rId249" Type="http://schemas.openxmlformats.org/officeDocument/2006/relationships/customXml" Target="../ink/ink3133.xml"/><Relationship Id="rId13" Type="http://schemas.openxmlformats.org/officeDocument/2006/relationships/image" Target="../media/image1726.emf"/><Relationship Id="rId109" Type="http://schemas.openxmlformats.org/officeDocument/2006/relationships/image" Target="../media/image1822.emf"/><Relationship Id="rId260" Type="http://schemas.openxmlformats.org/officeDocument/2006/relationships/image" Target="../media/image1905.emf"/><Relationship Id="rId316" Type="http://schemas.openxmlformats.org/officeDocument/2006/relationships/image" Target="../media/image1934.emf"/><Relationship Id="rId55" Type="http://schemas.openxmlformats.org/officeDocument/2006/relationships/image" Target="../media/image1792.emf"/><Relationship Id="rId97" Type="http://schemas.openxmlformats.org/officeDocument/2006/relationships/image" Target="../media/image1815.emf"/><Relationship Id="rId120" Type="http://schemas.openxmlformats.org/officeDocument/2006/relationships/customXml" Target="../ink/ink3068.xml"/><Relationship Id="rId162" Type="http://schemas.openxmlformats.org/officeDocument/2006/relationships/customXml" Target="../ink/ink3089.xml"/><Relationship Id="rId218" Type="http://schemas.openxmlformats.org/officeDocument/2006/relationships/image" Target="../media/image1882.emf"/><Relationship Id="rId271" Type="http://schemas.openxmlformats.org/officeDocument/2006/relationships/customXml" Target="../ink/ink3144.xml"/><Relationship Id="rId24" Type="http://schemas.openxmlformats.org/officeDocument/2006/relationships/customXml" Target="../ink/ink3020.xml"/><Relationship Id="rId66" Type="http://schemas.openxmlformats.org/officeDocument/2006/relationships/customXml" Target="../ink/ink3041.xml"/><Relationship Id="rId131" Type="http://schemas.openxmlformats.org/officeDocument/2006/relationships/image" Target="../media/image1834.emf"/><Relationship Id="rId327" Type="http://schemas.openxmlformats.org/officeDocument/2006/relationships/customXml" Target="../ink/ink317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60.emf"/><Relationship Id="rId2" Type="http://schemas.openxmlformats.org/officeDocument/2006/relationships/customXml" Target="../ink/ink317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58.xml"/><Relationship Id="rId21" Type="http://schemas.openxmlformats.org/officeDocument/2006/relationships/image" Target="../media/image4750.emf"/><Relationship Id="rId42" Type="http://schemas.openxmlformats.org/officeDocument/2006/relationships/customXml" Target="../ink/ink222.xml"/><Relationship Id="rId63" Type="http://schemas.openxmlformats.org/officeDocument/2006/relationships/image" Target="../media/image4960.emf"/><Relationship Id="rId84" Type="http://schemas.openxmlformats.org/officeDocument/2006/relationships/customXml" Target="../ink/ink241.xml"/><Relationship Id="rId138" Type="http://schemas.openxmlformats.org/officeDocument/2006/relationships/image" Target="../media/image5330.emf"/><Relationship Id="rId107" Type="http://schemas.openxmlformats.org/officeDocument/2006/relationships/image" Target="../media/image5180.emf"/><Relationship Id="rId11" Type="http://schemas.openxmlformats.org/officeDocument/2006/relationships/image" Target="../media/image4700.emf"/><Relationship Id="rId32" Type="http://schemas.openxmlformats.org/officeDocument/2006/relationships/customXml" Target="../ink/ink217.xml"/><Relationship Id="rId53" Type="http://schemas.openxmlformats.org/officeDocument/2006/relationships/image" Target="../media/image4911.emf"/><Relationship Id="rId74" Type="http://schemas.openxmlformats.org/officeDocument/2006/relationships/customXml" Target="../ink/ink236.xml"/><Relationship Id="rId128" Type="http://schemas.openxmlformats.org/officeDocument/2006/relationships/image" Target="../media/image5280.emf"/><Relationship Id="rId149" Type="http://schemas.openxmlformats.org/officeDocument/2006/relationships/customXml" Target="../ink/ink274.xml"/><Relationship Id="rId5" Type="http://schemas.openxmlformats.org/officeDocument/2006/relationships/image" Target="../media/image4670.emf"/><Relationship Id="rId90" Type="http://schemas.openxmlformats.org/officeDocument/2006/relationships/customXml" Target="../ink/ink244.xml"/><Relationship Id="rId95" Type="http://schemas.openxmlformats.org/officeDocument/2006/relationships/image" Target="../media/image5120.emf"/><Relationship Id="rId22" Type="http://schemas.openxmlformats.org/officeDocument/2006/relationships/customXml" Target="../ink/ink212.xml"/><Relationship Id="rId27" Type="http://schemas.openxmlformats.org/officeDocument/2006/relationships/image" Target="../media/image4780.emf"/><Relationship Id="rId43" Type="http://schemas.openxmlformats.org/officeDocument/2006/relationships/image" Target="../media/image4860.emf"/><Relationship Id="rId48" Type="http://schemas.openxmlformats.org/officeDocument/2006/relationships/customXml" Target="../ink/ink225.xml"/><Relationship Id="rId69" Type="http://schemas.openxmlformats.org/officeDocument/2006/relationships/image" Target="../media/image4990.emf"/><Relationship Id="rId113" Type="http://schemas.openxmlformats.org/officeDocument/2006/relationships/customXml" Target="../ink/ink256.xml"/><Relationship Id="rId118" Type="http://schemas.openxmlformats.org/officeDocument/2006/relationships/image" Target="../media/image5230.emf"/><Relationship Id="rId134" Type="http://schemas.openxmlformats.org/officeDocument/2006/relationships/image" Target="../media/image5311.emf"/><Relationship Id="rId139" Type="http://schemas.openxmlformats.org/officeDocument/2006/relationships/customXml" Target="../ink/ink269.xml"/><Relationship Id="rId80" Type="http://schemas.openxmlformats.org/officeDocument/2006/relationships/customXml" Target="../ink/ink239.xml"/><Relationship Id="rId85" Type="http://schemas.openxmlformats.org/officeDocument/2006/relationships/image" Target="../media/image5070.emf"/><Relationship Id="rId150" Type="http://schemas.openxmlformats.org/officeDocument/2006/relationships/image" Target="../media/image5390.emf"/><Relationship Id="rId12" Type="http://schemas.openxmlformats.org/officeDocument/2006/relationships/customXml" Target="../ink/ink207.xml"/><Relationship Id="rId17" Type="http://schemas.openxmlformats.org/officeDocument/2006/relationships/image" Target="../media/image4730.emf"/><Relationship Id="rId33" Type="http://schemas.openxmlformats.org/officeDocument/2006/relationships/image" Target="../media/image4811.emf"/><Relationship Id="rId38" Type="http://schemas.openxmlformats.org/officeDocument/2006/relationships/customXml" Target="../ink/ink220.xml"/><Relationship Id="rId59" Type="http://schemas.openxmlformats.org/officeDocument/2006/relationships/image" Target="../media/image4940.emf"/><Relationship Id="rId103" Type="http://schemas.openxmlformats.org/officeDocument/2006/relationships/image" Target="../media/image5160.emf"/><Relationship Id="rId108" Type="http://schemas.openxmlformats.org/officeDocument/2006/relationships/customXml" Target="../ink/ink253.xml"/><Relationship Id="rId124" Type="http://schemas.openxmlformats.org/officeDocument/2006/relationships/image" Target="../media/image5260.emf"/><Relationship Id="rId129" Type="http://schemas.openxmlformats.org/officeDocument/2006/relationships/customXml" Target="../ink/ink264.xml"/><Relationship Id="rId54" Type="http://schemas.openxmlformats.org/officeDocument/2006/relationships/customXml" Target="../ink/ink228.xml"/><Relationship Id="rId70" Type="http://schemas.openxmlformats.org/officeDocument/2006/relationships/customXml" Target="../ink/ink233.xml"/><Relationship Id="rId75" Type="http://schemas.openxmlformats.org/officeDocument/2006/relationships/customXml" Target="../ink/ink237.xml"/><Relationship Id="rId91" Type="http://schemas.openxmlformats.org/officeDocument/2006/relationships/image" Target="../media/image5101.emf"/><Relationship Id="rId96" Type="http://schemas.openxmlformats.org/officeDocument/2006/relationships/customXml" Target="../ink/ink247.xml"/><Relationship Id="rId140" Type="http://schemas.openxmlformats.org/officeDocument/2006/relationships/image" Target="../media/image5340.emf"/><Relationship Id="rId145" Type="http://schemas.openxmlformats.org/officeDocument/2006/relationships/customXml" Target="../ink/ink27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4.xml"/><Relationship Id="rId23" Type="http://schemas.openxmlformats.org/officeDocument/2006/relationships/image" Target="../media/image4760.emf"/><Relationship Id="rId28" Type="http://schemas.openxmlformats.org/officeDocument/2006/relationships/customXml" Target="../ink/ink215.xml"/><Relationship Id="rId49" Type="http://schemas.openxmlformats.org/officeDocument/2006/relationships/image" Target="../media/image4890.emf"/><Relationship Id="rId114" Type="http://schemas.openxmlformats.org/officeDocument/2006/relationships/image" Target="../media/image5211.emf"/><Relationship Id="rId119" Type="http://schemas.openxmlformats.org/officeDocument/2006/relationships/customXml" Target="../ink/ink259.xml"/><Relationship Id="rId44" Type="http://schemas.openxmlformats.org/officeDocument/2006/relationships/customXml" Target="../ink/ink223.xml"/><Relationship Id="rId60" Type="http://schemas.openxmlformats.org/officeDocument/2006/relationships/customXml" Target="../ink/ink231.xml"/><Relationship Id="rId65" Type="http://schemas.openxmlformats.org/officeDocument/2006/relationships/image" Target="../media/image4970.emf"/><Relationship Id="rId81" Type="http://schemas.openxmlformats.org/officeDocument/2006/relationships/image" Target="../media/image5050.emf"/><Relationship Id="rId86" Type="http://schemas.openxmlformats.org/officeDocument/2006/relationships/customXml" Target="../ink/ink242.xml"/><Relationship Id="rId130" Type="http://schemas.openxmlformats.org/officeDocument/2006/relationships/image" Target="../media/image5290.emf"/><Relationship Id="rId135" Type="http://schemas.openxmlformats.org/officeDocument/2006/relationships/customXml" Target="../ink/ink267.xml"/><Relationship Id="rId13" Type="http://schemas.openxmlformats.org/officeDocument/2006/relationships/image" Target="../media/image4711.emf"/><Relationship Id="rId18" Type="http://schemas.openxmlformats.org/officeDocument/2006/relationships/customXml" Target="../ink/ink210.xml"/><Relationship Id="rId39" Type="http://schemas.openxmlformats.org/officeDocument/2006/relationships/image" Target="../media/image4840.emf"/><Relationship Id="rId109" Type="http://schemas.openxmlformats.org/officeDocument/2006/relationships/image" Target="../media/image5190.emf"/><Relationship Id="rId34" Type="http://schemas.openxmlformats.org/officeDocument/2006/relationships/customXml" Target="../ink/ink218.xml"/><Relationship Id="rId50" Type="http://schemas.openxmlformats.org/officeDocument/2006/relationships/customXml" Target="../ink/ink226.xml"/><Relationship Id="rId55" Type="http://schemas.openxmlformats.org/officeDocument/2006/relationships/image" Target="../media/image4920.emf"/><Relationship Id="rId76" Type="http://schemas.openxmlformats.org/officeDocument/2006/relationships/image" Target="../media/image5011.emf"/><Relationship Id="rId97" Type="http://schemas.openxmlformats.org/officeDocument/2006/relationships/image" Target="../media/image5130.emf"/><Relationship Id="rId104" Type="http://schemas.openxmlformats.org/officeDocument/2006/relationships/customXml" Target="../ink/ink251.xml"/><Relationship Id="rId120" Type="http://schemas.openxmlformats.org/officeDocument/2006/relationships/image" Target="../media/image5240.emf"/><Relationship Id="rId125" Type="http://schemas.openxmlformats.org/officeDocument/2006/relationships/customXml" Target="../ink/ink262.xml"/><Relationship Id="rId141" Type="http://schemas.openxmlformats.org/officeDocument/2006/relationships/customXml" Target="../ink/ink270.xml"/><Relationship Id="rId146" Type="http://schemas.openxmlformats.org/officeDocument/2006/relationships/image" Target="../media/image5370.emf"/><Relationship Id="rId7" Type="http://schemas.openxmlformats.org/officeDocument/2006/relationships/image" Target="../media/image4680.emf"/><Relationship Id="rId71" Type="http://schemas.openxmlformats.org/officeDocument/2006/relationships/image" Target="../media/image5000.emf"/><Relationship Id="rId92" Type="http://schemas.openxmlformats.org/officeDocument/2006/relationships/customXml" Target="../ink/ink245.xml"/><Relationship Id="rId2" Type="http://schemas.openxmlformats.org/officeDocument/2006/relationships/customXml" Target="../ink/ink202.xml"/><Relationship Id="rId29" Type="http://schemas.openxmlformats.org/officeDocument/2006/relationships/image" Target="../media/image4790.emf"/><Relationship Id="rId24" Type="http://schemas.openxmlformats.org/officeDocument/2006/relationships/customXml" Target="../ink/ink213.xml"/><Relationship Id="rId40" Type="http://schemas.openxmlformats.org/officeDocument/2006/relationships/customXml" Target="../ink/ink221.xml"/><Relationship Id="rId45" Type="http://schemas.openxmlformats.org/officeDocument/2006/relationships/image" Target="../media/image4870.emf"/><Relationship Id="rId87" Type="http://schemas.openxmlformats.org/officeDocument/2006/relationships/image" Target="../media/image5080.emf"/><Relationship Id="rId110" Type="http://schemas.openxmlformats.org/officeDocument/2006/relationships/customXml" Target="../ink/ink254.xml"/><Relationship Id="rId115" Type="http://schemas.openxmlformats.org/officeDocument/2006/relationships/customXml" Target="../ink/ink257.xml"/><Relationship Id="rId131" Type="http://schemas.openxmlformats.org/officeDocument/2006/relationships/customXml" Target="../ink/ink265.xml"/><Relationship Id="rId136" Type="http://schemas.openxmlformats.org/officeDocument/2006/relationships/image" Target="../media/image5320.emf"/><Relationship Id="rId61" Type="http://schemas.openxmlformats.org/officeDocument/2006/relationships/image" Target="../media/image4950.emf"/><Relationship Id="rId82" Type="http://schemas.openxmlformats.org/officeDocument/2006/relationships/customXml" Target="../ink/ink240.xml"/><Relationship Id="rId19" Type="http://schemas.openxmlformats.org/officeDocument/2006/relationships/image" Target="../media/image4740.emf"/><Relationship Id="rId14" Type="http://schemas.openxmlformats.org/officeDocument/2006/relationships/customXml" Target="../ink/ink208.xml"/><Relationship Id="rId30" Type="http://schemas.openxmlformats.org/officeDocument/2006/relationships/customXml" Target="../ink/ink216.xml"/><Relationship Id="rId35" Type="http://schemas.openxmlformats.org/officeDocument/2006/relationships/image" Target="../media/image4820.emf"/><Relationship Id="rId56" Type="http://schemas.openxmlformats.org/officeDocument/2006/relationships/customXml" Target="../ink/ink229.xml"/><Relationship Id="rId77" Type="http://schemas.openxmlformats.org/officeDocument/2006/relationships/image" Target="../media/image3.wmf"/><Relationship Id="rId100" Type="http://schemas.openxmlformats.org/officeDocument/2006/relationships/customXml" Target="../ink/ink249.xml"/><Relationship Id="rId105" Type="http://schemas.openxmlformats.org/officeDocument/2006/relationships/image" Target="../media/image5170.emf"/><Relationship Id="rId126" Type="http://schemas.openxmlformats.org/officeDocument/2006/relationships/image" Target="../media/image5270.emf"/><Relationship Id="rId147" Type="http://schemas.openxmlformats.org/officeDocument/2006/relationships/customXml" Target="../ink/ink273.xml"/><Relationship Id="rId8" Type="http://schemas.openxmlformats.org/officeDocument/2006/relationships/customXml" Target="../ink/ink205.xml"/><Relationship Id="rId51" Type="http://schemas.openxmlformats.org/officeDocument/2006/relationships/image" Target="../media/image4900.emf"/><Relationship Id="rId72" Type="http://schemas.openxmlformats.org/officeDocument/2006/relationships/customXml" Target="../ink/ink234.xml"/><Relationship Id="rId93" Type="http://schemas.openxmlformats.org/officeDocument/2006/relationships/image" Target="../media/image5111.emf"/><Relationship Id="rId98" Type="http://schemas.openxmlformats.org/officeDocument/2006/relationships/customXml" Target="../ink/ink248.xml"/><Relationship Id="rId121" Type="http://schemas.openxmlformats.org/officeDocument/2006/relationships/customXml" Target="../ink/ink260.xml"/><Relationship Id="rId142" Type="http://schemas.openxmlformats.org/officeDocument/2006/relationships/image" Target="../media/image5350.emf"/><Relationship Id="rId3" Type="http://schemas.openxmlformats.org/officeDocument/2006/relationships/image" Target="../media/image4660.emf"/><Relationship Id="rId25" Type="http://schemas.openxmlformats.org/officeDocument/2006/relationships/image" Target="../media/image4770.emf"/><Relationship Id="rId46" Type="http://schemas.openxmlformats.org/officeDocument/2006/relationships/customXml" Target="../ink/ink224.xml"/><Relationship Id="rId67" Type="http://schemas.openxmlformats.org/officeDocument/2006/relationships/image" Target="../media/image4980.emf"/><Relationship Id="rId116" Type="http://schemas.openxmlformats.org/officeDocument/2006/relationships/image" Target="../media/image5220.emf"/><Relationship Id="rId137" Type="http://schemas.openxmlformats.org/officeDocument/2006/relationships/customXml" Target="../ink/ink268.xml"/><Relationship Id="rId20" Type="http://schemas.openxmlformats.org/officeDocument/2006/relationships/customXml" Target="../ink/ink211.xml"/><Relationship Id="rId41" Type="http://schemas.openxmlformats.org/officeDocument/2006/relationships/image" Target="../media/image4850.emf"/><Relationship Id="rId62" Type="http://schemas.openxmlformats.org/officeDocument/2006/relationships/customXml" Target="../ink/ink232.xml"/><Relationship Id="rId83" Type="http://schemas.openxmlformats.org/officeDocument/2006/relationships/image" Target="../media/image5060.emf"/><Relationship Id="rId88" Type="http://schemas.openxmlformats.org/officeDocument/2006/relationships/customXml" Target="../ink/ink243.xml"/><Relationship Id="rId111" Type="http://schemas.openxmlformats.org/officeDocument/2006/relationships/customXml" Target="../ink/ink255.xml"/><Relationship Id="rId132" Type="http://schemas.openxmlformats.org/officeDocument/2006/relationships/image" Target="../media/image5300.emf"/><Relationship Id="rId15" Type="http://schemas.openxmlformats.org/officeDocument/2006/relationships/image" Target="../media/image4720.emf"/><Relationship Id="rId36" Type="http://schemas.openxmlformats.org/officeDocument/2006/relationships/customXml" Target="../ink/ink219.xml"/><Relationship Id="rId57" Type="http://schemas.openxmlformats.org/officeDocument/2006/relationships/image" Target="../media/image4930.emf"/><Relationship Id="rId106" Type="http://schemas.openxmlformats.org/officeDocument/2006/relationships/customXml" Target="../ink/ink252.xml"/><Relationship Id="rId127" Type="http://schemas.openxmlformats.org/officeDocument/2006/relationships/customXml" Target="../ink/ink263.xml"/><Relationship Id="rId10" Type="http://schemas.openxmlformats.org/officeDocument/2006/relationships/customXml" Target="../ink/ink206.xml"/><Relationship Id="rId31" Type="http://schemas.openxmlformats.org/officeDocument/2006/relationships/image" Target="../media/image4800.emf"/><Relationship Id="rId52" Type="http://schemas.openxmlformats.org/officeDocument/2006/relationships/customXml" Target="../ink/ink227.xml"/><Relationship Id="rId73" Type="http://schemas.openxmlformats.org/officeDocument/2006/relationships/customXml" Target="../ink/ink235.xml"/><Relationship Id="rId78" Type="http://schemas.openxmlformats.org/officeDocument/2006/relationships/customXml" Target="../ink/ink238.xml"/><Relationship Id="rId94" Type="http://schemas.openxmlformats.org/officeDocument/2006/relationships/customXml" Target="../ink/ink246.xml"/><Relationship Id="rId99" Type="http://schemas.openxmlformats.org/officeDocument/2006/relationships/image" Target="../media/image5140.emf"/><Relationship Id="rId101" Type="http://schemas.openxmlformats.org/officeDocument/2006/relationships/image" Target="../media/image5150.emf"/><Relationship Id="rId122" Type="http://schemas.openxmlformats.org/officeDocument/2006/relationships/image" Target="../media/image5250.emf"/><Relationship Id="rId143" Type="http://schemas.openxmlformats.org/officeDocument/2006/relationships/customXml" Target="../ink/ink271.xml"/><Relationship Id="rId148" Type="http://schemas.openxmlformats.org/officeDocument/2006/relationships/image" Target="../media/image5380.emf"/><Relationship Id="rId4" Type="http://schemas.openxmlformats.org/officeDocument/2006/relationships/customXml" Target="../ink/ink203.xml"/><Relationship Id="rId9" Type="http://schemas.openxmlformats.org/officeDocument/2006/relationships/image" Target="../media/image4690.emf"/><Relationship Id="rId26" Type="http://schemas.openxmlformats.org/officeDocument/2006/relationships/customXml" Target="../ink/ink214.xml"/><Relationship Id="rId47" Type="http://schemas.openxmlformats.org/officeDocument/2006/relationships/image" Target="../media/image4880.emf"/><Relationship Id="rId89" Type="http://schemas.openxmlformats.org/officeDocument/2006/relationships/image" Target="../media/image5090.emf"/><Relationship Id="rId112" Type="http://schemas.openxmlformats.org/officeDocument/2006/relationships/image" Target="../media/image5200.emf"/><Relationship Id="rId133" Type="http://schemas.openxmlformats.org/officeDocument/2006/relationships/customXml" Target="../ink/ink266.xml"/><Relationship Id="rId16" Type="http://schemas.openxmlformats.org/officeDocument/2006/relationships/customXml" Target="../ink/ink209.xml"/><Relationship Id="rId37" Type="http://schemas.openxmlformats.org/officeDocument/2006/relationships/image" Target="../media/image4830.emf"/><Relationship Id="rId58" Type="http://schemas.openxmlformats.org/officeDocument/2006/relationships/customXml" Target="../ink/ink230.xml"/><Relationship Id="rId79" Type="http://schemas.openxmlformats.org/officeDocument/2006/relationships/image" Target="../media/image5040.emf"/><Relationship Id="rId102" Type="http://schemas.openxmlformats.org/officeDocument/2006/relationships/customXml" Target="../ink/ink250.xml"/><Relationship Id="rId123" Type="http://schemas.openxmlformats.org/officeDocument/2006/relationships/customXml" Target="../ink/ink261.xml"/><Relationship Id="rId144" Type="http://schemas.openxmlformats.org/officeDocument/2006/relationships/image" Target="../media/image5360.emf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150.emf"/><Relationship Id="rId21" Type="http://schemas.openxmlformats.org/officeDocument/2006/relationships/customXml" Target="../ink/ink284.xml"/><Relationship Id="rId42" Type="http://schemas.openxmlformats.org/officeDocument/2006/relationships/customXml" Target="../ink/ink295.xml"/><Relationship Id="rId47" Type="http://schemas.openxmlformats.org/officeDocument/2006/relationships/image" Target="../media/image5250.emf"/><Relationship Id="rId63" Type="http://schemas.openxmlformats.org/officeDocument/2006/relationships/image" Target="../media/image5330.emf"/><Relationship Id="rId68" Type="http://schemas.openxmlformats.org/officeDocument/2006/relationships/customXml" Target="../ink/ink308.xml"/><Relationship Id="rId84" Type="http://schemas.openxmlformats.org/officeDocument/2006/relationships/customXml" Target="../ink/ink316.xml"/><Relationship Id="rId89" Type="http://schemas.openxmlformats.org/officeDocument/2006/relationships/image" Target="../media/image1121.emf"/><Relationship Id="rId16" Type="http://schemas.openxmlformats.org/officeDocument/2006/relationships/image" Target="../media/image5101.emf"/><Relationship Id="rId11" Type="http://schemas.openxmlformats.org/officeDocument/2006/relationships/customXml" Target="../ink/ink279.xml"/><Relationship Id="rId32" Type="http://schemas.openxmlformats.org/officeDocument/2006/relationships/image" Target="../media/image5180.emf"/><Relationship Id="rId37" Type="http://schemas.openxmlformats.org/officeDocument/2006/relationships/image" Target="../media/image5200.emf"/><Relationship Id="rId53" Type="http://schemas.openxmlformats.org/officeDocument/2006/relationships/image" Target="../media/image5280.emf"/><Relationship Id="rId58" Type="http://schemas.openxmlformats.org/officeDocument/2006/relationships/customXml" Target="../ink/ink303.xml"/><Relationship Id="rId74" Type="http://schemas.openxmlformats.org/officeDocument/2006/relationships/customXml" Target="../ink/ink311.xml"/><Relationship Id="rId79" Type="http://schemas.openxmlformats.org/officeDocument/2006/relationships/image" Target="../media/image1116.emf"/><Relationship Id="rId5" Type="http://schemas.openxmlformats.org/officeDocument/2006/relationships/customXml" Target="../ink/ink276.xml"/><Relationship Id="rId90" Type="http://schemas.openxmlformats.org/officeDocument/2006/relationships/customXml" Target="../ink/ink319.xml"/><Relationship Id="rId95" Type="http://schemas.openxmlformats.org/officeDocument/2006/relationships/image" Target="../media/image1124.emf"/><Relationship Id="rId22" Type="http://schemas.openxmlformats.org/officeDocument/2006/relationships/image" Target="../media/image5130.emf"/><Relationship Id="rId27" Type="http://schemas.openxmlformats.org/officeDocument/2006/relationships/customXml" Target="../ink/ink287.xml"/><Relationship Id="rId43" Type="http://schemas.openxmlformats.org/officeDocument/2006/relationships/image" Target="../media/image5230.emf"/><Relationship Id="rId48" Type="http://schemas.openxmlformats.org/officeDocument/2006/relationships/customXml" Target="../ink/ink298.xml"/><Relationship Id="rId64" Type="http://schemas.openxmlformats.org/officeDocument/2006/relationships/customXml" Target="../ink/ink306.xml"/><Relationship Id="rId69" Type="http://schemas.openxmlformats.org/officeDocument/2006/relationships/image" Target="../media/image5360.emf"/><Relationship Id="rId8" Type="http://schemas.openxmlformats.org/officeDocument/2006/relationships/image" Target="../media/image5060.emf"/><Relationship Id="rId51" Type="http://schemas.openxmlformats.org/officeDocument/2006/relationships/image" Target="../media/image5270.emf"/><Relationship Id="rId72" Type="http://schemas.openxmlformats.org/officeDocument/2006/relationships/customXml" Target="../ink/ink310.xml"/><Relationship Id="rId80" Type="http://schemas.openxmlformats.org/officeDocument/2006/relationships/customXml" Target="../ink/ink314.xml"/><Relationship Id="rId85" Type="http://schemas.openxmlformats.org/officeDocument/2006/relationships/image" Target="../media/image1119.emf"/><Relationship Id="rId93" Type="http://schemas.openxmlformats.org/officeDocument/2006/relationships/image" Target="../media/image1123.emf"/><Relationship Id="rId3" Type="http://schemas.openxmlformats.org/officeDocument/2006/relationships/customXml" Target="../ink/ink275.xml"/><Relationship Id="rId12" Type="http://schemas.openxmlformats.org/officeDocument/2006/relationships/image" Target="../media/image5080.emf"/><Relationship Id="rId17" Type="http://schemas.openxmlformats.org/officeDocument/2006/relationships/customXml" Target="../ink/ink282.xml"/><Relationship Id="rId25" Type="http://schemas.openxmlformats.org/officeDocument/2006/relationships/customXml" Target="../ink/ink286.xml"/><Relationship Id="rId33" Type="http://schemas.openxmlformats.org/officeDocument/2006/relationships/customXml" Target="../ink/ink290.xml"/><Relationship Id="rId38" Type="http://schemas.openxmlformats.org/officeDocument/2006/relationships/customXml" Target="../ink/ink293.xml"/><Relationship Id="rId46" Type="http://schemas.openxmlformats.org/officeDocument/2006/relationships/customXml" Target="../ink/ink297.xml"/><Relationship Id="rId59" Type="http://schemas.openxmlformats.org/officeDocument/2006/relationships/image" Target="../media/image5311.emf"/><Relationship Id="rId67" Type="http://schemas.openxmlformats.org/officeDocument/2006/relationships/image" Target="../media/image5350.emf"/><Relationship Id="rId20" Type="http://schemas.openxmlformats.org/officeDocument/2006/relationships/image" Target="../media/image5120.emf"/><Relationship Id="rId41" Type="http://schemas.openxmlformats.org/officeDocument/2006/relationships/image" Target="../media/image5220.emf"/><Relationship Id="rId54" Type="http://schemas.openxmlformats.org/officeDocument/2006/relationships/customXml" Target="../ink/ink301.xml"/><Relationship Id="rId62" Type="http://schemas.openxmlformats.org/officeDocument/2006/relationships/customXml" Target="../ink/ink305.xml"/><Relationship Id="rId70" Type="http://schemas.openxmlformats.org/officeDocument/2006/relationships/customXml" Target="../ink/ink309.xml"/><Relationship Id="rId75" Type="http://schemas.openxmlformats.org/officeDocument/2006/relationships/image" Target="../media/image5390.emf"/><Relationship Id="rId83" Type="http://schemas.openxmlformats.org/officeDocument/2006/relationships/image" Target="../media/image1118.emf"/><Relationship Id="rId88" Type="http://schemas.openxmlformats.org/officeDocument/2006/relationships/customXml" Target="../ink/ink318.xml"/><Relationship Id="rId91" Type="http://schemas.openxmlformats.org/officeDocument/2006/relationships/image" Target="../media/image11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50.emf"/><Relationship Id="rId15" Type="http://schemas.openxmlformats.org/officeDocument/2006/relationships/customXml" Target="../ink/ink281.xml"/><Relationship Id="rId23" Type="http://schemas.openxmlformats.org/officeDocument/2006/relationships/customXml" Target="../ink/ink285.xml"/><Relationship Id="rId28" Type="http://schemas.openxmlformats.org/officeDocument/2006/relationships/image" Target="../media/image5160.emf"/><Relationship Id="rId36" Type="http://schemas.openxmlformats.org/officeDocument/2006/relationships/customXml" Target="../ink/ink292.xml"/><Relationship Id="rId49" Type="http://schemas.openxmlformats.org/officeDocument/2006/relationships/image" Target="../media/image5260.emf"/><Relationship Id="rId57" Type="http://schemas.openxmlformats.org/officeDocument/2006/relationships/image" Target="../media/image5300.emf"/><Relationship Id="rId10" Type="http://schemas.openxmlformats.org/officeDocument/2006/relationships/image" Target="../media/image5070.emf"/><Relationship Id="rId31" Type="http://schemas.openxmlformats.org/officeDocument/2006/relationships/customXml" Target="../ink/ink289.xml"/><Relationship Id="rId44" Type="http://schemas.openxmlformats.org/officeDocument/2006/relationships/customXml" Target="../ink/ink296.xml"/><Relationship Id="rId52" Type="http://schemas.openxmlformats.org/officeDocument/2006/relationships/customXml" Target="../ink/ink300.xml"/><Relationship Id="rId60" Type="http://schemas.openxmlformats.org/officeDocument/2006/relationships/customXml" Target="../ink/ink304.xml"/><Relationship Id="rId65" Type="http://schemas.openxmlformats.org/officeDocument/2006/relationships/image" Target="../media/image5340.emf"/><Relationship Id="rId73" Type="http://schemas.openxmlformats.org/officeDocument/2006/relationships/image" Target="../media/image5380.emf"/><Relationship Id="rId78" Type="http://schemas.openxmlformats.org/officeDocument/2006/relationships/customXml" Target="../ink/ink313.xml"/><Relationship Id="rId81" Type="http://schemas.openxmlformats.org/officeDocument/2006/relationships/image" Target="../media/image1117.emf"/><Relationship Id="rId86" Type="http://schemas.openxmlformats.org/officeDocument/2006/relationships/customXml" Target="../ink/ink317.xml"/><Relationship Id="rId94" Type="http://schemas.openxmlformats.org/officeDocument/2006/relationships/customXml" Target="../ink/ink321.xml"/><Relationship Id="rId4" Type="http://schemas.openxmlformats.org/officeDocument/2006/relationships/image" Target="../media/image5040.emf"/><Relationship Id="rId9" Type="http://schemas.openxmlformats.org/officeDocument/2006/relationships/customXml" Target="../ink/ink278.xml"/><Relationship Id="rId13" Type="http://schemas.openxmlformats.org/officeDocument/2006/relationships/customXml" Target="../ink/ink280.xml"/><Relationship Id="rId18" Type="http://schemas.openxmlformats.org/officeDocument/2006/relationships/image" Target="../media/image5111.emf"/><Relationship Id="rId39" Type="http://schemas.openxmlformats.org/officeDocument/2006/relationships/image" Target="../media/image5211.emf"/><Relationship Id="rId34" Type="http://schemas.openxmlformats.org/officeDocument/2006/relationships/image" Target="../media/image5190.emf"/><Relationship Id="rId50" Type="http://schemas.openxmlformats.org/officeDocument/2006/relationships/customXml" Target="../ink/ink299.xml"/><Relationship Id="rId55" Type="http://schemas.openxmlformats.org/officeDocument/2006/relationships/image" Target="../media/image5290.emf"/><Relationship Id="rId76" Type="http://schemas.openxmlformats.org/officeDocument/2006/relationships/customXml" Target="../ink/ink312.xml"/><Relationship Id="rId7" Type="http://schemas.openxmlformats.org/officeDocument/2006/relationships/customXml" Target="../ink/ink277.xml"/><Relationship Id="rId71" Type="http://schemas.openxmlformats.org/officeDocument/2006/relationships/image" Target="../media/image5370.emf"/><Relationship Id="rId92" Type="http://schemas.openxmlformats.org/officeDocument/2006/relationships/customXml" Target="../ink/ink320.xml"/><Relationship Id="rId2" Type="http://schemas.openxmlformats.org/officeDocument/2006/relationships/image" Target="../media/image3.wmf"/><Relationship Id="rId29" Type="http://schemas.openxmlformats.org/officeDocument/2006/relationships/customXml" Target="../ink/ink288.xml"/><Relationship Id="rId24" Type="http://schemas.openxmlformats.org/officeDocument/2006/relationships/image" Target="../media/image5140.emf"/><Relationship Id="rId40" Type="http://schemas.openxmlformats.org/officeDocument/2006/relationships/customXml" Target="../ink/ink294.xml"/><Relationship Id="rId45" Type="http://schemas.openxmlformats.org/officeDocument/2006/relationships/image" Target="../media/image5240.emf"/><Relationship Id="rId66" Type="http://schemas.openxmlformats.org/officeDocument/2006/relationships/customXml" Target="../ink/ink307.xml"/><Relationship Id="rId87" Type="http://schemas.openxmlformats.org/officeDocument/2006/relationships/image" Target="../media/image1120.emf"/><Relationship Id="rId61" Type="http://schemas.openxmlformats.org/officeDocument/2006/relationships/image" Target="../media/image5320.emf"/><Relationship Id="rId82" Type="http://schemas.openxmlformats.org/officeDocument/2006/relationships/customXml" Target="../ink/ink315.xml"/><Relationship Id="rId19" Type="http://schemas.openxmlformats.org/officeDocument/2006/relationships/customXml" Target="../ink/ink283.xml"/><Relationship Id="rId14" Type="http://schemas.openxmlformats.org/officeDocument/2006/relationships/image" Target="../media/image5090.emf"/><Relationship Id="rId30" Type="http://schemas.openxmlformats.org/officeDocument/2006/relationships/image" Target="../media/image5170.emf"/><Relationship Id="rId35" Type="http://schemas.openxmlformats.org/officeDocument/2006/relationships/customXml" Target="../ink/ink291.xml"/><Relationship Id="rId56" Type="http://schemas.openxmlformats.org/officeDocument/2006/relationships/customXml" Target="../ink/ink302.xml"/><Relationship Id="rId77" Type="http://schemas.openxmlformats.org/officeDocument/2006/relationships/image" Target="../media/image111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6.emf"/><Relationship Id="rId5" Type="http://schemas.openxmlformats.org/officeDocument/2006/relationships/customXml" Target="../ink/ink323.xml"/><Relationship Id="rId4" Type="http://schemas.openxmlformats.org/officeDocument/2006/relationships/image" Target="../media/image112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5614" y="1074801"/>
            <a:ext cx="4200844" cy="869823"/>
          </a:xfrm>
        </p:spPr>
        <p:txBody>
          <a:bodyPr/>
          <a:lstStyle/>
          <a:p>
            <a:r>
              <a:rPr lang="en-US" b="1" dirty="0" smtClean="0">
                <a:latin typeface="+mj-lt"/>
              </a:rPr>
              <a:t>Lecture 9: </a:t>
            </a:r>
            <a:r>
              <a:rPr lang="en-US" b="1" dirty="0" smtClean="0">
                <a:latin typeface="+mj-lt"/>
              </a:rPr>
              <a:t>Solving Integer Linear Programs</a:t>
            </a:r>
            <a:endParaRPr lang="en-US" b="1" dirty="0">
              <a:latin typeface="+mj-lt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15213" y="2196654"/>
            <a:ext cx="476375" cy="303458"/>
          </a:xfrm>
          <a:prstGeom prst="round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8647355">
            <a:off x="1534684" y="864641"/>
            <a:ext cx="253062" cy="187045"/>
          </a:xfrm>
          <a:prstGeom prst="righ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2600000" flipH="1">
            <a:off x="2750914" y="878954"/>
            <a:ext cx="253062" cy="187045"/>
          </a:xfrm>
          <a:prstGeom prst="righ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96295" y="2196654"/>
            <a:ext cx="476375" cy="30345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777377" y="2196654"/>
            <a:ext cx="476375" cy="30345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358459" y="2196654"/>
            <a:ext cx="476375" cy="303458"/>
          </a:xfrm>
          <a:prstGeom prst="round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939541" y="2196654"/>
            <a:ext cx="476375" cy="303458"/>
          </a:xfrm>
          <a:prstGeom prst="round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4131" y="2196654"/>
            <a:ext cx="476375" cy="303458"/>
          </a:xfrm>
          <a:prstGeom prst="round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09471" y="1489597"/>
            <a:ext cx="476375" cy="303458"/>
          </a:xfrm>
          <a:prstGeom prst="round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474364" y="1489597"/>
            <a:ext cx="476375" cy="303458"/>
          </a:xfrm>
          <a:prstGeom prst="round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639257" y="1489597"/>
            <a:ext cx="476375" cy="303458"/>
          </a:xfrm>
          <a:prstGeom prst="round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946651" y="982766"/>
            <a:ext cx="476375" cy="303458"/>
          </a:xfrm>
          <a:prstGeom prst="round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241997" y="993946"/>
            <a:ext cx="476375" cy="303458"/>
          </a:xfrm>
          <a:prstGeom prst="round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004109" y="590599"/>
            <a:ext cx="476375" cy="303458"/>
          </a:xfrm>
          <a:prstGeom prst="round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8647355">
            <a:off x="601634" y="1247163"/>
            <a:ext cx="253062" cy="187045"/>
          </a:xfrm>
          <a:prstGeom prst="righ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2600000" flipH="1">
            <a:off x="1483050" y="1241488"/>
            <a:ext cx="253062" cy="187045"/>
          </a:xfrm>
          <a:prstGeom prst="righ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647355">
            <a:off x="2921676" y="1247163"/>
            <a:ext cx="253062" cy="187045"/>
          </a:xfrm>
          <a:prstGeom prst="righ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8647355">
            <a:off x="226641" y="1916062"/>
            <a:ext cx="253062" cy="187045"/>
          </a:xfrm>
          <a:prstGeom prst="righ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2600000" flipH="1">
            <a:off x="606722" y="1910387"/>
            <a:ext cx="253062" cy="187045"/>
          </a:xfrm>
          <a:prstGeom prst="righ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8647355">
            <a:off x="1415650" y="1929878"/>
            <a:ext cx="253062" cy="187045"/>
          </a:xfrm>
          <a:prstGeom prst="righ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12600000" flipH="1">
            <a:off x="1795731" y="1924203"/>
            <a:ext cx="253062" cy="187045"/>
          </a:xfrm>
          <a:prstGeom prst="righ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8647355">
            <a:off x="2579046" y="1929878"/>
            <a:ext cx="253062" cy="187045"/>
          </a:xfrm>
          <a:prstGeom prst="righ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12600000" flipH="1">
            <a:off x="2959127" y="1924203"/>
            <a:ext cx="253062" cy="187045"/>
          </a:xfrm>
          <a:prstGeom prst="righ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93261" y="273801"/>
            <a:ext cx="3499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Idea: always explore the most integer branch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95632" y="2447268"/>
            <a:ext cx="45759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+: finds some incumbents early-on. Can terminate early with an approximate solution.</a:t>
            </a:r>
          </a:p>
          <a:p>
            <a:r>
              <a:rPr lang="en-US" sz="1400" dirty="0" smtClean="0"/>
              <a:t>- :if run to optimality, will explore more nodes than breadth- first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7950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Branch-and-bound summary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13393" y="353049"/>
            <a:ext cx="465913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Initialize the list </a:t>
            </a:r>
            <a:r>
              <a:rPr lang="en-US" sz="1400" i="1" dirty="0" smtClean="0"/>
              <a:t>L</a:t>
            </a:r>
            <a:r>
              <a:rPr lang="en-US" sz="1400" dirty="0" smtClean="0"/>
              <a:t> of the active nodes to the root node</a:t>
            </a:r>
          </a:p>
          <a:p>
            <a:r>
              <a:rPr lang="en-US" sz="1400" i="1" dirty="0" err="1" smtClean="0"/>
              <a:t>incumbent_value</a:t>
            </a:r>
            <a:r>
              <a:rPr lang="en-US" sz="1400" i="1" dirty="0" smtClean="0"/>
              <a:t> =</a:t>
            </a:r>
            <a:r>
              <a:rPr lang="en-US" sz="1400" dirty="0" smtClean="0"/>
              <a:t> +∞</a:t>
            </a:r>
          </a:p>
          <a:p>
            <a:r>
              <a:rPr lang="en-US" sz="1400" b="1" dirty="0" smtClean="0"/>
              <a:t>Until</a:t>
            </a:r>
            <a:r>
              <a:rPr lang="en-US" sz="1400" dirty="0" smtClean="0"/>
              <a:t> </a:t>
            </a:r>
            <a:r>
              <a:rPr lang="en-US" sz="1400" i="1" dirty="0" smtClean="0"/>
              <a:t>L</a:t>
            </a:r>
            <a:r>
              <a:rPr lang="en-US" sz="1400" dirty="0" smtClean="0"/>
              <a:t> is empty or time is out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400" dirty="0" smtClean="0"/>
              <a:t>Pick the active node from </a:t>
            </a:r>
            <a:r>
              <a:rPr lang="en-US" sz="1400" i="1" dirty="0" smtClean="0"/>
              <a:t>L (e.g. the deepest or with the smallest lower bound)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400" dirty="0" smtClean="0"/>
              <a:t>Pick the variable to branch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400" b="1" dirty="0" smtClean="0"/>
              <a:t>For each </a:t>
            </a:r>
            <a:r>
              <a:rPr lang="en-US" sz="1400" dirty="0" smtClean="0"/>
              <a:t>of the two children nodes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400" i="1" dirty="0" smtClean="0"/>
              <a:t>[x </a:t>
            </a:r>
            <a:r>
              <a:rPr lang="en-US" sz="1400" i="1" dirty="0" err="1" smtClean="0"/>
              <a:t>obj</a:t>
            </a:r>
            <a:r>
              <a:rPr lang="en-US" sz="1400" i="1" dirty="0" smtClean="0"/>
              <a:t>] </a:t>
            </a:r>
            <a:r>
              <a:rPr lang="en-US" sz="1400" dirty="0" smtClean="0"/>
              <a:t>= Solve LP (node)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400" b="1" dirty="0" smtClean="0"/>
              <a:t>If </a:t>
            </a:r>
            <a:r>
              <a:rPr lang="en-US" sz="1400" i="1" dirty="0" err="1" smtClean="0"/>
              <a:t>obj</a:t>
            </a:r>
            <a:r>
              <a:rPr lang="en-US" sz="1400" dirty="0" smtClean="0"/>
              <a:t> ≥ </a:t>
            </a:r>
            <a:r>
              <a:rPr lang="en-US" sz="1400" i="1" dirty="0" err="1" smtClean="0"/>
              <a:t>incumbent_value</a:t>
            </a:r>
            <a:r>
              <a:rPr lang="en-US" sz="1400" dirty="0" smtClean="0"/>
              <a:t>  </a:t>
            </a:r>
            <a:r>
              <a:rPr lang="en-US" sz="1400" b="1" dirty="0" smtClean="0"/>
              <a:t>then continue</a:t>
            </a:r>
            <a:r>
              <a:rPr lang="en-US" sz="1400" dirty="0" smtClean="0"/>
              <a:t>; //pruning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400" b="1" dirty="0" smtClean="0"/>
              <a:t>If</a:t>
            </a:r>
            <a:r>
              <a:rPr lang="en-US" sz="1400" dirty="0" smtClean="0"/>
              <a:t> </a:t>
            </a:r>
            <a:r>
              <a:rPr lang="en-US" sz="1400" i="1" dirty="0" smtClean="0"/>
              <a:t>x</a:t>
            </a:r>
            <a:r>
              <a:rPr lang="en-US" sz="1400" dirty="0" smtClean="0"/>
              <a:t> is integer </a:t>
            </a:r>
            <a:r>
              <a:rPr lang="en-US" sz="1400" b="1" dirty="0" smtClean="0"/>
              <a:t>then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          </a:t>
            </a:r>
            <a:r>
              <a:rPr lang="en-US" sz="1400" i="1" dirty="0" smtClean="0"/>
              <a:t>incumbent = x</a:t>
            </a:r>
            <a:r>
              <a:rPr lang="en-US" sz="1400" dirty="0" smtClean="0"/>
              <a:t>; </a:t>
            </a:r>
            <a:r>
              <a:rPr lang="en-US" sz="1400" i="1" dirty="0" err="1" smtClean="0"/>
              <a:t>incumbent_value</a:t>
            </a:r>
            <a:r>
              <a:rPr lang="en-US" sz="1400" i="1" dirty="0" smtClean="0"/>
              <a:t> = </a:t>
            </a:r>
            <a:r>
              <a:rPr lang="en-US" sz="1400" i="1" dirty="0" err="1" smtClean="0"/>
              <a:t>obj</a:t>
            </a:r>
            <a:r>
              <a:rPr lang="en-US" sz="1400" dirty="0" smtClean="0"/>
              <a:t>;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400" b="1" dirty="0" smtClean="0"/>
              <a:t>Else</a:t>
            </a:r>
            <a:r>
              <a:rPr lang="en-US" sz="1400" dirty="0" smtClean="0"/>
              <a:t> add node to </a:t>
            </a:r>
            <a:r>
              <a:rPr lang="en-US" sz="1400" i="1" dirty="0" smtClean="0"/>
              <a:t>L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729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MWIS problem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17893" y="1546691"/>
            <a:ext cx="114469" cy="1144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16983" y="1036940"/>
            <a:ext cx="114469" cy="1144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23730" y="1646242"/>
            <a:ext cx="114469" cy="1144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22844" y="2186678"/>
            <a:ext cx="114469" cy="1144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20872" y="1036940"/>
            <a:ext cx="114469" cy="1144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20265" y="1647454"/>
            <a:ext cx="114469" cy="1144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663637" y="2235119"/>
            <a:ext cx="114469" cy="1144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126619" y="2466346"/>
            <a:ext cx="114469" cy="1144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03509" y="1652481"/>
            <a:ext cx="114469" cy="1144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5" idx="4"/>
            <a:endCxn id="6" idx="0"/>
          </p:cNvCxnSpPr>
          <p:nvPr/>
        </p:nvCxnSpPr>
        <p:spPr>
          <a:xfrm>
            <a:off x="874218" y="1151409"/>
            <a:ext cx="6747" cy="4948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" idx="6"/>
            <a:endCxn id="8" idx="2"/>
          </p:cNvCxnSpPr>
          <p:nvPr/>
        </p:nvCxnSpPr>
        <p:spPr>
          <a:xfrm>
            <a:off x="931452" y="1094175"/>
            <a:ext cx="7894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2"/>
            <a:endCxn id="4" idx="7"/>
          </p:cNvCxnSpPr>
          <p:nvPr/>
        </p:nvCxnSpPr>
        <p:spPr>
          <a:xfrm flipH="1">
            <a:off x="315598" y="1094175"/>
            <a:ext cx="501385" cy="4692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4" idx="4"/>
            <a:endCxn id="7" idx="1"/>
          </p:cNvCxnSpPr>
          <p:nvPr/>
        </p:nvCxnSpPr>
        <p:spPr>
          <a:xfrm>
            <a:off x="275128" y="1661160"/>
            <a:ext cx="164480" cy="5422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4"/>
            <a:endCxn id="12" idx="7"/>
          </p:cNvCxnSpPr>
          <p:nvPr/>
        </p:nvCxnSpPr>
        <p:spPr>
          <a:xfrm flipH="1">
            <a:off x="1501214" y="1151409"/>
            <a:ext cx="276893" cy="5178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5"/>
            <a:endCxn id="9" idx="0"/>
          </p:cNvCxnSpPr>
          <p:nvPr/>
        </p:nvCxnSpPr>
        <p:spPr>
          <a:xfrm>
            <a:off x="1818577" y="1134645"/>
            <a:ext cx="358923" cy="5128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9" idx="4"/>
            <a:endCxn id="10" idx="7"/>
          </p:cNvCxnSpPr>
          <p:nvPr/>
        </p:nvCxnSpPr>
        <p:spPr>
          <a:xfrm flipH="1">
            <a:off x="1761342" y="1761923"/>
            <a:ext cx="416158" cy="4899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6"/>
            <a:endCxn id="10" idx="3"/>
          </p:cNvCxnSpPr>
          <p:nvPr/>
        </p:nvCxnSpPr>
        <p:spPr>
          <a:xfrm flipV="1">
            <a:off x="1241088" y="2332824"/>
            <a:ext cx="439313" cy="1907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5"/>
            <a:endCxn id="11" idx="2"/>
          </p:cNvCxnSpPr>
          <p:nvPr/>
        </p:nvCxnSpPr>
        <p:spPr>
          <a:xfrm>
            <a:off x="520549" y="2284383"/>
            <a:ext cx="606070" cy="2391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4"/>
            <a:endCxn id="10" idx="1"/>
          </p:cNvCxnSpPr>
          <p:nvPr/>
        </p:nvCxnSpPr>
        <p:spPr>
          <a:xfrm>
            <a:off x="1460744" y="1766950"/>
            <a:ext cx="219657" cy="484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6" idx="3"/>
            <a:endCxn id="7" idx="7"/>
          </p:cNvCxnSpPr>
          <p:nvPr/>
        </p:nvCxnSpPr>
        <p:spPr>
          <a:xfrm flipH="1">
            <a:off x="520549" y="1743947"/>
            <a:ext cx="319945" cy="4594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4" idx="5"/>
            <a:endCxn id="6" idx="2"/>
          </p:cNvCxnSpPr>
          <p:nvPr/>
        </p:nvCxnSpPr>
        <p:spPr>
          <a:xfrm>
            <a:off x="315598" y="1644396"/>
            <a:ext cx="508132" cy="59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2" idx="2"/>
            <a:endCxn id="6" idx="6"/>
          </p:cNvCxnSpPr>
          <p:nvPr/>
        </p:nvCxnSpPr>
        <p:spPr>
          <a:xfrm flipH="1" flipV="1">
            <a:off x="938199" y="1703477"/>
            <a:ext cx="465310" cy="62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0" idx="2"/>
            <a:endCxn id="6" idx="5"/>
          </p:cNvCxnSpPr>
          <p:nvPr/>
        </p:nvCxnSpPr>
        <p:spPr>
          <a:xfrm flipH="1" flipV="1">
            <a:off x="921435" y="1743947"/>
            <a:ext cx="742202" cy="5484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1" idx="0"/>
            <a:endCxn id="6" idx="4"/>
          </p:cNvCxnSpPr>
          <p:nvPr/>
        </p:nvCxnSpPr>
        <p:spPr>
          <a:xfrm flipH="1" flipV="1">
            <a:off x="880965" y="1760711"/>
            <a:ext cx="302889" cy="7056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9" idx="1"/>
            <a:endCxn id="5" idx="5"/>
          </p:cNvCxnSpPr>
          <p:nvPr/>
        </p:nvCxnSpPr>
        <p:spPr>
          <a:xfrm flipH="1" flipV="1">
            <a:off x="914688" y="1134645"/>
            <a:ext cx="1222341" cy="529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2" idx="4"/>
            <a:endCxn id="11" idx="7"/>
          </p:cNvCxnSpPr>
          <p:nvPr/>
        </p:nvCxnSpPr>
        <p:spPr>
          <a:xfrm flipH="1">
            <a:off x="1224324" y="1766950"/>
            <a:ext cx="236420" cy="716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2120265" y="1644396"/>
            <a:ext cx="114469" cy="114469"/>
          </a:xfrm>
          <a:prstGeom prst="ellips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17893" y="1543381"/>
            <a:ext cx="114469" cy="114469"/>
          </a:xfrm>
          <a:prstGeom prst="ellips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118383" y="2466346"/>
            <a:ext cx="114469" cy="114469"/>
          </a:xfrm>
          <a:prstGeom prst="ellips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7" name="Ink 86"/>
              <p14:cNvContentPartPr/>
              <p14:nvPr/>
            </p14:nvContentPartPr>
            <p14:xfrm>
              <a:off x="3359058" y="908833"/>
              <a:ext cx="145800" cy="9612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7614" y="907033"/>
                <a:ext cx="148687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8" name="Ink 87"/>
              <p14:cNvContentPartPr/>
              <p14:nvPr/>
            </p14:nvContentPartPr>
            <p14:xfrm>
              <a:off x="3507738" y="832873"/>
              <a:ext cx="100440" cy="7848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6658" y="830341"/>
                <a:ext cx="102240" cy="83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9" name="Ink 88"/>
              <p14:cNvContentPartPr/>
              <p14:nvPr/>
            </p14:nvContentPartPr>
            <p14:xfrm>
              <a:off x="3646698" y="894073"/>
              <a:ext cx="65160" cy="9072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45618" y="891553"/>
                <a:ext cx="673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0" name="Ink 89"/>
              <p14:cNvContentPartPr/>
              <p14:nvPr/>
            </p14:nvContentPartPr>
            <p14:xfrm>
              <a:off x="3629778" y="901633"/>
              <a:ext cx="83160" cy="10332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29058" y="899480"/>
                <a:ext cx="84960" cy="107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2" name="Ink 91"/>
              <p14:cNvContentPartPr/>
              <p14:nvPr/>
            </p14:nvContentPartPr>
            <p14:xfrm>
              <a:off x="3004458" y="1076233"/>
              <a:ext cx="87840" cy="5112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03378" y="1074058"/>
                <a:ext cx="89640" cy="55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3" name="Ink 92"/>
              <p14:cNvContentPartPr/>
              <p14:nvPr/>
            </p14:nvContentPartPr>
            <p14:xfrm>
              <a:off x="3008058" y="1061473"/>
              <a:ext cx="77040" cy="8136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07341" y="1060027"/>
                <a:ext cx="78473" cy="84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5" name="Ink 94"/>
              <p14:cNvContentPartPr/>
              <p14:nvPr/>
            </p14:nvContentPartPr>
            <p14:xfrm>
              <a:off x="2789178" y="1246513"/>
              <a:ext cx="90360" cy="11196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88102" y="1244001"/>
                <a:ext cx="92511" cy="116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6" name="Ink 95"/>
              <p14:cNvContentPartPr/>
              <p14:nvPr/>
            </p14:nvContentPartPr>
            <p14:xfrm>
              <a:off x="2911218" y="1358833"/>
              <a:ext cx="7200" cy="2412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09778" y="1357033"/>
                <a:ext cx="93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7" name="Ink 96"/>
              <p14:cNvContentPartPr/>
              <p14:nvPr/>
            </p14:nvContentPartPr>
            <p14:xfrm>
              <a:off x="2992938" y="1209433"/>
              <a:ext cx="53280" cy="15840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91498" y="1206919"/>
                <a:ext cx="55080" cy="16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8" name="Ink 97"/>
              <p14:cNvContentPartPr/>
              <p14:nvPr/>
            </p14:nvContentPartPr>
            <p14:xfrm>
              <a:off x="2956578" y="1285393"/>
              <a:ext cx="67680" cy="1188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55130" y="1282873"/>
                <a:ext cx="6949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9" name="Ink 98"/>
              <p14:cNvContentPartPr/>
              <p14:nvPr/>
            </p14:nvContentPartPr>
            <p14:xfrm>
              <a:off x="3085818" y="1374673"/>
              <a:ext cx="4680" cy="1008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84738" y="1373593"/>
                <a:ext cx="684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0" name="Ink 99"/>
              <p14:cNvContentPartPr/>
              <p14:nvPr/>
            </p14:nvContentPartPr>
            <p14:xfrm>
              <a:off x="3150258" y="1268833"/>
              <a:ext cx="9000" cy="2520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48818" y="1266673"/>
                <a:ext cx="118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1" name="Ink 100"/>
              <p14:cNvContentPartPr/>
              <p14:nvPr/>
            </p14:nvContentPartPr>
            <p14:xfrm>
              <a:off x="3142698" y="1364593"/>
              <a:ext cx="7200" cy="648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41618" y="1362206"/>
                <a:ext cx="9360" cy="10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3" name="Ink 102"/>
              <p14:cNvContentPartPr/>
              <p14:nvPr/>
            </p14:nvContentPartPr>
            <p14:xfrm>
              <a:off x="3301098" y="1200793"/>
              <a:ext cx="95040" cy="20088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00014" y="1198633"/>
                <a:ext cx="9757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4" name="Ink 103"/>
              <p14:cNvContentPartPr/>
              <p14:nvPr/>
            </p14:nvContentPartPr>
            <p14:xfrm>
              <a:off x="3318018" y="1295833"/>
              <a:ext cx="64440" cy="1044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16944" y="1293313"/>
                <a:ext cx="6623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5" name="Ink 104"/>
              <p14:cNvContentPartPr/>
              <p14:nvPr/>
            </p14:nvContentPartPr>
            <p14:xfrm>
              <a:off x="3432138" y="1248673"/>
              <a:ext cx="45000" cy="12708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31067" y="1246160"/>
                <a:ext cx="47143" cy="131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6" name="Ink 105"/>
              <p14:cNvContentPartPr/>
              <p14:nvPr/>
            </p14:nvContentPartPr>
            <p14:xfrm>
              <a:off x="3494058" y="1324273"/>
              <a:ext cx="4680" cy="2844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92978" y="1322113"/>
                <a:ext cx="61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7" name="Ink 106"/>
              <p14:cNvContentPartPr/>
              <p14:nvPr/>
            </p14:nvContentPartPr>
            <p14:xfrm>
              <a:off x="3510258" y="1272073"/>
              <a:ext cx="6840" cy="1260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09178" y="1269973"/>
                <a:ext cx="8640" cy="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8" name="Ink 107"/>
              <p14:cNvContentPartPr/>
              <p14:nvPr/>
            </p14:nvContentPartPr>
            <p14:xfrm>
              <a:off x="3538698" y="1349473"/>
              <a:ext cx="16920" cy="4860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38338" y="1347673"/>
                <a:ext cx="183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9" name="Ink 108"/>
              <p14:cNvContentPartPr/>
              <p14:nvPr/>
            </p14:nvContentPartPr>
            <p14:xfrm>
              <a:off x="3580818" y="1294033"/>
              <a:ext cx="39600" cy="1627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579728" y="1292237"/>
                <a:ext cx="42143" cy="167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0" name="Ink 109"/>
              <p14:cNvContentPartPr/>
              <p14:nvPr/>
            </p14:nvContentPartPr>
            <p14:xfrm>
              <a:off x="3613578" y="1243993"/>
              <a:ext cx="10800" cy="1116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12498" y="1241473"/>
                <a:ext cx="1296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1" name="Ink 110"/>
              <p14:cNvContentPartPr/>
              <p14:nvPr/>
            </p14:nvContentPartPr>
            <p14:xfrm>
              <a:off x="3649938" y="1216993"/>
              <a:ext cx="38880" cy="17352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648858" y="1214833"/>
                <a:ext cx="414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2" name="Ink 111"/>
              <p14:cNvContentPartPr/>
              <p14:nvPr/>
            </p14:nvContentPartPr>
            <p14:xfrm>
              <a:off x="3742458" y="1273873"/>
              <a:ext cx="76680" cy="8784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41018" y="1271353"/>
                <a:ext cx="7884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3" name="Ink 112"/>
              <p14:cNvContentPartPr/>
              <p14:nvPr/>
            </p14:nvContentPartPr>
            <p14:xfrm>
              <a:off x="3753618" y="1314553"/>
              <a:ext cx="65880" cy="1512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52538" y="1314193"/>
                <a:ext cx="6732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4" name="Ink 113"/>
              <p14:cNvContentPartPr/>
              <p14:nvPr/>
            </p14:nvContentPartPr>
            <p14:xfrm>
              <a:off x="3876738" y="1210513"/>
              <a:ext cx="80280" cy="16848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875292" y="1208358"/>
                <a:ext cx="83173" cy="173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5" name="Ink 114"/>
              <p14:cNvContentPartPr/>
              <p14:nvPr/>
            </p14:nvContentPartPr>
            <p14:xfrm>
              <a:off x="3902298" y="1305913"/>
              <a:ext cx="67320" cy="1836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901218" y="1304113"/>
                <a:ext cx="694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6" name="Ink 115"/>
              <p14:cNvContentPartPr/>
              <p14:nvPr/>
            </p14:nvContentPartPr>
            <p14:xfrm>
              <a:off x="3909858" y="1206193"/>
              <a:ext cx="87120" cy="3420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908778" y="1205473"/>
                <a:ext cx="892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7" name="Ink 116"/>
              <p14:cNvContentPartPr/>
              <p14:nvPr/>
            </p14:nvContentPartPr>
            <p14:xfrm>
              <a:off x="3427098" y="1545673"/>
              <a:ext cx="75240" cy="9432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426018" y="1543513"/>
                <a:ext cx="774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8" name="Ink 117"/>
              <p14:cNvContentPartPr/>
              <p14:nvPr/>
            </p14:nvContentPartPr>
            <p14:xfrm>
              <a:off x="3439338" y="1556473"/>
              <a:ext cx="73080" cy="8856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438258" y="1554313"/>
                <a:ext cx="7488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9" name="Ink 118"/>
              <p14:cNvContentPartPr/>
              <p14:nvPr/>
            </p14:nvContentPartPr>
            <p14:xfrm>
              <a:off x="3558858" y="1637473"/>
              <a:ext cx="19440" cy="3348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57778" y="1635653"/>
                <a:ext cx="20880" cy="37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0" name="Ink 119"/>
              <p14:cNvContentPartPr/>
              <p14:nvPr/>
            </p14:nvContentPartPr>
            <p14:xfrm>
              <a:off x="3564618" y="1592113"/>
              <a:ext cx="12600" cy="216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563538" y="1589593"/>
                <a:ext cx="1440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1" name="Ink 120"/>
              <p14:cNvContentPartPr/>
              <p14:nvPr/>
            </p14:nvContentPartPr>
            <p14:xfrm>
              <a:off x="3656058" y="1583833"/>
              <a:ext cx="68040" cy="828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654978" y="1582033"/>
                <a:ext cx="702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2" name="Ink 121"/>
              <p14:cNvContentPartPr/>
              <p14:nvPr/>
            </p14:nvContentPartPr>
            <p14:xfrm>
              <a:off x="3678378" y="1559353"/>
              <a:ext cx="5040" cy="6408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77298" y="1556819"/>
                <a:ext cx="7200" cy="68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3" name="Ink 122"/>
              <p14:cNvContentPartPr/>
              <p14:nvPr/>
            </p14:nvContentPartPr>
            <p14:xfrm>
              <a:off x="3785658" y="1533793"/>
              <a:ext cx="45000" cy="9216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784587" y="1531273"/>
                <a:ext cx="46786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4" name="Ink 123"/>
              <p14:cNvContentPartPr/>
              <p14:nvPr/>
            </p14:nvContentPartPr>
            <p14:xfrm>
              <a:off x="3777018" y="1546033"/>
              <a:ext cx="65880" cy="7236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775938" y="1543513"/>
                <a:ext cx="6804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5" name="Ink 124"/>
              <p14:cNvContentPartPr/>
              <p14:nvPr/>
            </p14:nvContentPartPr>
            <p14:xfrm>
              <a:off x="3843978" y="1642513"/>
              <a:ext cx="41760" cy="6444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43618" y="1640353"/>
                <a:ext cx="4320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6" name="Ink 125"/>
              <p14:cNvContentPartPr/>
              <p14:nvPr/>
            </p14:nvContentPartPr>
            <p14:xfrm>
              <a:off x="3876018" y="1595353"/>
              <a:ext cx="1440" cy="288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875154" y="1592833"/>
                <a:ext cx="3456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7" name="Ink 126"/>
              <p14:cNvContentPartPr/>
              <p14:nvPr/>
            </p14:nvContentPartPr>
            <p14:xfrm>
              <a:off x="4012098" y="1524793"/>
              <a:ext cx="50040" cy="6300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011026" y="1522621"/>
                <a:ext cx="52185" cy="67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8" name="Ink 127"/>
              <p14:cNvContentPartPr/>
              <p14:nvPr/>
            </p14:nvContentPartPr>
            <p14:xfrm>
              <a:off x="4001658" y="1596793"/>
              <a:ext cx="54000" cy="2268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000578" y="1594633"/>
                <a:ext cx="561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9" name="Ink 128"/>
              <p14:cNvContentPartPr/>
              <p14:nvPr/>
            </p14:nvContentPartPr>
            <p14:xfrm>
              <a:off x="4122258" y="1502833"/>
              <a:ext cx="84240" cy="13356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120812" y="1500320"/>
                <a:ext cx="87132" cy="138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1" name="Ink 130"/>
              <p14:cNvContentPartPr/>
              <p14:nvPr/>
            </p14:nvContentPartPr>
            <p14:xfrm>
              <a:off x="2978898" y="1785433"/>
              <a:ext cx="82800" cy="16524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977818" y="1783633"/>
                <a:ext cx="846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2" name="Ink 131"/>
              <p14:cNvContentPartPr/>
              <p14:nvPr/>
            </p14:nvContentPartPr>
            <p14:xfrm>
              <a:off x="2991138" y="1847713"/>
              <a:ext cx="83520" cy="1512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990063" y="1845132"/>
                <a:ext cx="84954" cy="20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3" name="Ink 132"/>
              <p14:cNvContentPartPr/>
              <p14:nvPr/>
            </p14:nvContentPartPr>
            <p14:xfrm>
              <a:off x="3103818" y="1883353"/>
              <a:ext cx="14040" cy="3204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102765" y="1880804"/>
                <a:ext cx="15444" cy="37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34" name="Ink 133"/>
              <p14:cNvContentPartPr/>
              <p14:nvPr/>
            </p14:nvContentPartPr>
            <p14:xfrm>
              <a:off x="3107418" y="1817473"/>
              <a:ext cx="16200" cy="1440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106313" y="1814888"/>
                <a:ext cx="18409" cy="18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35" name="Ink 134"/>
              <p14:cNvContentPartPr/>
              <p14:nvPr/>
            </p14:nvContentPartPr>
            <p14:xfrm>
              <a:off x="3357978" y="1829713"/>
              <a:ext cx="63360" cy="9036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356898" y="1827553"/>
                <a:ext cx="6552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36" name="Ink 135"/>
              <p14:cNvContentPartPr/>
              <p14:nvPr/>
            </p14:nvContentPartPr>
            <p14:xfrm>
              <a:off x="3334218" y="1839793"/>
              <a:ext cx="90720" cy="8784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333142" y="1838000"/>
                <a:ext cx="92871" cy="92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37" name="Ink 136"/>
              <p14:cNvContentPartPr/>
              <p14:nvPr/>
            </p14:nvContentPartPr>
            <p14:xfrm>
              <a:off x="3446898" y="1939873"/>
              <a:ext cx="25920" cy="6876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445818" y="1937702"/>
                <a:ext cx="27360" cy="73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8" name="Ink 137"/>
              <p14:cNvContentPartPr/>
              <p14:nvPr/>
            </p14:nvContentPartPr>
            <p14:xfrm>
              <a:off x="3454098" y="1902073"/>
              <a:ext cx="8280" cy="360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453018" y="1899913"/>
                <a:ext cx="1008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39" name="Ink 138"/>
              <p14:cNvContentPartPr/>
              <p14:nvPr/>
            </p14:nvContentPartPr>
            <p14:xfrm>
              <a:off x="5005469" y="3160092"/>
              <a:ext cx="360" cy="36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004749" y="3158652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40" name="Ink 139"/>
              <p14:cNvContentPartPr/>
              <p14:nvPr/>
            </p14:nvContentPartPr>
            <p14:xfrm>
              <a:off x="3543018" y="1824673"/>
              <a:ext cx="88920" cy="7092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541938" y="1822513"/>
                <a:ext cx="907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41" name="Ink 140"/>
              <p14:cNvContentPartPr/>
              <p14:nvPr/>
            </p14:nvContentPartPr>
            <p14:xfrm>
              <a:off x="3544458" y="1852393"/>
              <a:ext cx="86400" cy="1368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543378" y="1850953"/>
                <a:ext cx="8820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42" name="Ink 141"/>
              <p14:cNvContentPartPr/>
              <p14:nvPr/>
            </p14:nvContentPartPr>
            <p14:xfrm>
              <a:off x="3721938" y="1739713"/>
              <a:ext cx="75600" cy="22716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720498" y="1737193"/>
                <a:ext cx="781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43" name="Ink 142"/>
              <p14:cNvContentPartPr/>
              <p14:nvPr/>
            </p14:nvContentPartPr>
            <p14:xfrm>
              <a:off x="3852618" y="1818553"/>
              <a:ext cx="77400" cy="7128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851171" y="1816033"/>
                <a:ext cx="80293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44" name="Ink 143"/>
              <p14:cNvContentPartPr/>
              <p14:nvPr/>
            </p14:nvContentPartPr>
            <p14:xfrm>
              <a:off x="3985458" y="1895233"/>
              <a:ext cx="16200" cy="4680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984401" y="1893056"/>
                <a:ext cx="18665" cy="51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45" name="Ink 144"/>
              <p14:cNvContentPartPr/>
              <p14:nvPr/>
            </p14:nvContentPartPr>
            <p14:xfrm>
              <a:off x="4001298" y="1837633"/>
              <a:ext cx="1440" cy="648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000434" y="1834965"/>
                <a:ext cx="3168" cy="11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46" name="Ink 145"/>
              <p14:cNvContentPartPr/>
              <p14:nvPr/>
            </p14:nvContentPartPr>
            <p14:xfrm>
              <a:off x="4094898" y="1792273"/>
              <a:ext cx="64800" cy="9864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093458" y="1789753"/>
                <a:ext cx="6768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47" name="Ink 146"/>
              <p14:cNvContentPartPr/>
              <p14:nvPr/>
            </p14:nvContentPartPr>
            <p14:xfrm>
              <a:off x="4220538" y="1710913"/>
              <a:ext cx="78840" cy="27396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219818" y="1708393"/>
                <a:ext cx="81000" cy="2786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/>
          <p:cNvSpPr txBox="1"/>
          <p:nvPr/>
        </p:nvSpPr>
        <p:spPr>
          <a:xfrm>
            <a:off x="150473" y="278990"/>
            <a:ext cx="397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Maximum weight independent set (node packing) problem: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20265" y="2020536"/>
            <a:ext cx="22974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</a:rPr>
              <a:t>Applications:</a:t>
            </a:r>
          </a:p>
          <a:p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Choosing courses</a:t>
            </a:r>
          </a:p>
          <a:p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Inviting people to a party</a:t>
            </a:r>
          </a:p>
          <a:p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Map coloring</a:t>
            </a:r>
          </a:p>
          <a:p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Map labeling</a:t>
            </a:r>
          </a:p>
          <a:p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6" name="Ink 15"/>
              <p14:cNvContentPartPr/>
              <p14:nvPr/>
            </p14:nvContentPartPr>
            <p14:xfrm>
              <a:off x="2825182" y="898069"/>
              <a:ext cx="146520" cy="968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823742" y="895549"/>
                <a:ext cx="14832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7" name="Ink 16"/>
              <p14:cNvContentPartPr/>
              <p14:nvPr/>
            </p14:nvContentPartPr>
            <p14:xfrm>
              <a:off x="2982142" y="902389"/>
              <a:ext cx="92880" cy="792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980702" y="899869"/>
                <a:ext cx="943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2" name="Ink 21"/>
              <p14:cNvContentPartPr/>
              <p14:nvPr/>
            </p14:nvContentPartPr>
            <p14:xfrm>
              <a:off x="3091582" y="909229"/>
              <a:ext cx="64800" cy="633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090142" y="907069"/>
                <a:ext cx="669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3" name="Ink 22"/>
              <p14:cNvContentPartPr/>
              <p14:nvPr/>
            </p14:nvContentPartPr>
            <p14:xfrm>
              <a:off x="3078982" y="913189"/>
              <a:ext cx="79920" cy="759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077902" y="910669"/>
                <a:ext cx="81720" cy="8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547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labeling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20" y="495300"/>
            <a:ext cx="2424362" cy="177164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12"/>
          <p:cNvSpPr/>
          <p:nvPr/>
        </p:nvSpPr>
        <p:spPr>
          <a:xfrm>
            <a:off x="811726" y="1589877"/>
            <a:ext cx="114469" cy="1144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07553" y="1618393"/>
            <a:ext cx="114469" cy="1144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789178" y="832873"/>
            <a:ext cx="1510200" cy="1175760"/>
            <a:chOff x="2789178" y="832873"/>
            <a:chExt cx="1510200" cy="11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Ink 21"/>
                <p14:cNvContentPartPr/>
                <p14:nvPr/>
              </p14:nvContentPartPr>
              <p14:xfrm>
                <a:off x="3359058" y="908833"/>
                <a:ext cx="145800" cy="9612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57614" y="907033"/>
                  <a:ext cx="148687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Ink 22"/>
                <p14:cNvContentPartPr/>
                <p14:nvPr/>
              </p14:nvContentPartPr>
              <p14:xfrm>
                <a:off x="3507738" y="832873"/>
                <a:ext cx="100440" cy="784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06658" y="830341"/>
                  <a:ext cx="102240" cy="83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" name="Ink 23"/>
                <p14:cNvContentPartPr/>
                <p14:nvPr/>
              </p14:nvContentPartPr>
              <p14:xfrm>
                <a:off x="3646698" y="894073"/>
                <a:ext cx="65160" cy="9072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45618" y="891553"/>
                  <a:ext cx="673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Ink 24"/>
                <p14:cNvContentPartPr/>
                <p14:nvPr/>
              </p14:nvContentPartPr>
              <p14:xfrm>
                <a:off x="3629778" y="901633"/>
                <a:ext cx="83160" cy="10332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29058" y="899480"/>
                  <a:ext cx="84960" cy="107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6" name="Ink 25"/>
                <p14:cNvContentPartPr/>
                <p14:nvPr/>
              </p14:nvContentPartPr>
              <p14:xfrm>
                <a:off x="3004458" y="1076233"/>
                <a:ext cx="87840" cy="5112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03378" y="1074058"/>
                  <a:ext cx="89640" cy="558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7" name="Ink 26"/>
                <p14:cNvContentPartPr/>
                <p14:nvPr/>
              </p14:nvContentPartPr>
              <p14:xfrm>
                <a:off x="3008058" y="1061473"/>
                <a:ext cx="77040" cy="8136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07341" y="1060027"/>
                  <a:ext cx="78473" cy="846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8" name="Ink 27"/>
                <p14:cNvContentPartPr/>
                <p14:nvPr/>
              </p14:nvContentPartPr>
              <p14:xfrm>
                <a:off x="2789178" y="1246513"/>
                <a:ext cx="90360" cy="11196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88102" y="1244001"/>
                  <a:ext cx="92511" cy="1169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9" name="Ink 28"/>
                <p14:cNvContentPartPr/>
                <p14:nvPr/>
              </p14:nvContentPartPr>
              <p14:xfrm>
                <a:off x="2911218" y="1358833"/>
                <a:ext cx="7200" cy="2412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909778" y="1357033"/>
                  <a:ext cx="93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0" name="Ink 29"/>
                <p14:cNvContentPartPr/>
                <p14:nvPr/>
              </p14:nvContentPartPr>
              <p14:xfrm>
                <a:off x="2992938" y="1209433"/>
                <a:ext cx="53280" cy="15840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91498" y="1206919"/>
                  <a:ext cx="55080" cy="163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Ink 30"/>
                <p14:cNvContentPartPr/>
                <p14:nvPr/>
              </p14:nvContentPartPr>
              <p14:xfrm>
                <a:off x="2956578" y="1285393"/>
                <a:ext cx="67680" cy="1188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955130" y="1282873"/>
                  <a:ext cx="6949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2" name="Ink 31"/>
                <p14:cNvContentPartPr/>
                <p14:nvPr/>
              </p14:nvContentPartPr>
              <p14:xfrm>
                <a:off x="3085818" y="1374673"/>
                <a:ext cx="4680" cy="1008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084738" y="1373593"/>
                  <a:ext cx="684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3" name="Ink 32"/>
                <p14:cNvContentPartPr/>
                <p14:nvPr/>
              </p14:nvContentPartPr>
              <p14:xfrm>
                <a:off x="3150258" y="1268833"/>
                <a:ext cx="9000" cy="2520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48818" y="1266673"/>
                  <a:ext cx="118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4" name="Ink 33"/>
                <p14:cNvContentPartPr/>
                <p14:nvPr/>
              </p14:nvContentPartPr>
              <p14:xfrm>
                <a:off x="3142698" y="1364593"/>
                <a:ext cx="7200" cy="648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41618" y="1362206"/>
                  <a:ext cx="9360" cy="105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5" name="Ink 34"/>
                <p14:cNvContentPartPr/>
                <p14:nvPr/>
              </p14:nvContentPartPr>
              <p14:xfrm>
                <a:off x="3301098" y="1200793"/>
                <a:ext cx="95040" cy="20088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300014" y="1198633"/>
                  <a:ext cx="9757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6" name="Ink 35"/>
                <p14:cNvContentPartPr/>
                <p14:nvPr/>
              </p14:nvContentPartPr>
              <p14:xfrm>
                <a:off x="3318018" y="1295833"/>
                <a:ext cx="64440" cy="1044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316944" y="1293313"/>
                  <a:ext cx="6623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7" name="Ink 36"/>
                <p14:cNvContentPartPr/>
                <p14:nvPr/>
              </p14:nvContentPartPr>
              <p14:xfrm>
                <a:off x="3432138" y="1248673"/>
                <a:ext cx="45000" cy="12708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431067" y="1246160"/>
                  <a:ext cx="47143" cy="131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8" name="Ink 37"/>
                <p14:cNvContentPartPr/>
                <p14:nvPr/>
              </p14:nvContentPartPr>
              <p14:xfrm>
                <a:off x="3494058" y="1324273"/>
                <a:ext cx="4680" cy="2844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92978" y="1322113"/>
                  <a:ext cx="61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9" name="Ink 38"/>
                <p14:cNvContentPartPr/>
                <p14:nvPr/>
              </p14:nvContentPartPr>
              <p14:xfrm>
                <a:off x="3510258" y="1272073"/>
                <a:ext cx="6840" cy="1260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509178" y="1269973"/>
                  <a:ext cx="8640" cy="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0" name="Ink 39"/>
                <p14:cNvContentPartPr/>
                <p14:nvPr/>
              </p14:nvContentPartPr>
              <p14:xfrm>
                <a:off x="3538698" y="1349473"/>
                <a:ext cx="16920" cy="4860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38338" y="1347673"/>
                  <a:ext cx="183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1" name="Ink 40"/>
                <p14:cNvContentPartPr/>
                <p14:nvPr/>
              </p14:nvContentPartPr>
              <p14:xfrm>
                <a:off x="3580818" y="1294033"/>
                <a:ext cx="39600" cy="16272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579728" y="1292237"/>
                  <a:ext cx="42143" cy="1670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2" name="Ink 41"/>
                <p14:cNvContentPartPr/>
                <p14:nvPr/>
              </p14:nvContentPartPr>
              <p14:xfrm>
                <a:off x="3613578" y="1243993"/>
                <a:ext cx="10800" cy="1116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612498" y="1241473"/>
                  <a:ext cx="129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3" name="Ink 42"/>
                <p14:cNvContentPartPr/>
                <p14:nvPr/>
              </p14:nvContentPartPr>
              <p14:xfrm>
                <a:off x="3649938" y="1216993"/>
                <a:ext cx="38880" cy="17352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648858" y="1214833"/>
                  <a:ext cx="41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4" name="Ink 43"/>
                <p14:cNvContentPartPr/>
                <p14:nvPr/>
              </p14:nvContentPartPr>
              <p14:xfrm>
                <a:off x="3742458" y="1273873"/>
                <a:ext cx="76680" cy="8784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741018" y="1271353"/>
                  <a:ext cx="788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5" name="Ink 44"/>
                <p14:cNvContentPartPr/>
                <p14:nvPr/>
              </p14:nvContentPartPr>
              <p14:xfrm>
                <a:off x="3753618" y="1314553"/>
                <a:ext cx="65880" cy="1512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52538" y="1314193"/>
                  <a:ext cx="673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6" name="Ink 45"/>
                <p14:cNvContentPartPr/>
                <p14:nvPr/>
              </p14:nvContentPartPr>
              <p14:xfrm>
                <a:off x="3876738" y="1210513"/>
                <a:ext cx="80280" cy="16848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875292" y="1208358"/>
                  <a:ext cx="83173" cy="1731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7" name="Ink 46"/>
                <p14:cNvContentPartPr/>
                <p14:nvPr/>
              </p14:nvContentPartPr>
              <p14:xfrm>
                <a:off x="3902298" y="1305913"/>
                <a:ext cx="67320" cy="1836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901218" y="1304113"/>
                  <a:ext cx="694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8" name="Ink 47"/>
                <p14:cNvContentPartPr/>
                <p14:nvPr/>
              </p14:nvContentPartPr>
              <p14:xfrm>
                <a:off x="3909858" y="1206193"/>
                <a:ext cx="87120" cy="3420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908778" y="1205473"/>
                  <a:ext cx="89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9" name="Ink 48"/>
                <p14:cNvContentPartPr/>
                <p14:nvPr/>
              </p14:nvContentPartPr>
              <p14:xfrm>
                <a:off x="3427098" y="1545673"/>
                <a:ext cx="75240" cy="9432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426018" y="1543513"/>
                  <a:ext cx="774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0" name="Ink 49"/>
                <p14:cNvContentPartPr/>
                <p14:nvPr/>
              </p14:nvContentPartPr>
              <p14:xfrm>
                <a:off x="3439338" y="1556473"/>
                <a:ext cx="73080" cy="8856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438258" y="1554313"/>
                  <a:ext cx="748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1" name="Ink 50"/>
                <p14:cNvContentPartPr/>
                <p14:nvPr/>
              </p14:nvContentPartPr>
              <p14:xfrm>
                <a:off x="3558858" y="1637473"/>
                <a:ext cx="19440" cy="3348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557778" y="1635653"/>
                  <a:ext cx="20880" cy="378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2" name="Ink 51"/>
                <p14:cNvContentPartPr/>
                <p14:nvPr/>
              </p14:nvContentPartPr>
              <p14:xfrm>
                <a:off x="3564618" y="1592113"/>
                <a:ext cx="12600" cy="216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563538" y="1589593"/>
                  <a:ext cx="14400" cy="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3" name="Ink 52"/>
                <p14:cNvContentPartPr/>
                <p14:nvPr/>
              </p14:nvContentPartPr>
              <p14:xfrm>
                <a:off x="3656058" y="1583833"/>
                <a:ext cx="68040" cy="828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54978" y="1582033"/>
                  <a:ext cx="702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4" name="Ink 53"/>
                <p14:cNvContentPartPr/>
                <p14:nvPr/>
              </p14:nvContentPartPr>
              <p14:xfrm>
                <a:off x="3678378" y="1559353"/>
                <a:ext cx="5040" cy="6408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677298" y="1556819"/>
                  <a:ext cx="7200" cy="68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5" name="Ink 54"/>
                <p14:cNvContentPartPr/>
                <p14:nvPr/>
              </p14:nvContentPartPr>
              <p14:xfrm>
                <a:off x="3785658" y="1533793"/>
                <a:ext cx="45000" cy="9216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784587" y="1531273"/>
                  <a:ext cx="46786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6" name="Ink 55"/>
                <p14:cNvContentPartPr/>
                <p14:nvPr/>
              </p14:nvContentPartPr>
              <p14:xfrm>
                <a:off x="3777018" y="1546033"/>
                <a:ext cx="65880" cy="7236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775938" y="1543513"/>
                  <a:ext cx="680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7" name="Ink 56"/>
                <p14:cNvContentPartPr/>
                <p14:nvPr/>
              </p14:nvContentPartPr>
              <p14:xfrm>
                <a:off x="3843978" y="1642513"/>
                <a:ext cx="41760" cy="6444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843618" y="1640353"/>
                  <a:ext cx="432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8" name="Ink 57"/>
                <p14:cNvContentPartPr/>
                <p14:nvPr/>
              </p14:nvContentPartPr>
              <p14:xfrm>
                <a:off x="3876018" y="1595353"/>
                <a:ext cx="1440" cy="288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875154" y="1592833"/>
                  <a:ext cx="3456" cy="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9" name="Ink 58"/>
                <p14:cNvContentPartPr/>
                <p14:nvPr/>
              </p14:nvContentPartPr>
              <p14:xfrm>
                <a:off x="4012098" y="1524793"/>
                <a:ext cx="50040" cy="6300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011026" y="1522621"/>
                  <a:ext cx="52185" cy="67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0" name="Ink 59"/>
                <p14:cNvContentPartPr/>
                <p14:nvPr/>
              </p14:nvContentPartPr>
              <p14:xfrm>
                <a:off x="4001658" y="1596793"/>
                <a:ext cx="54000" cy="2268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000578" y="1594633"/>
                  <a:ext cx="561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1" name="Ink 60"/>
                <p14:cNvContentPartPr/>
                <p14:nvPr/>
              </p14:nvContentPartPr>
              <p14:xfrm>
                <a:off x="4122258" y="1502833"/>
                <a:ext cx="84240" cy="13356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120812" y="1500320"/>
                  <a:ext cx="87132" cy="1385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2" name="Ink 61"/>
                <p14:cNvContentPartPr/>
                <p14:nvPr/>
              </p14:nvContentPartPr>
              <p14:xfrm>
                <a:off x="2978898" y="1785433"/>
                <a:ext cx="82800" cy="16524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977818" y="1783633"/>
                  <a:ext cx="846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3" name="Ink 62"/>
                <p14:cNvContentPartPr/>
                <p14:nvPr/>
              </p14:nvContentPartPr>
              <p14:xfrm>
                <a:off x="2991138" y="1847713"/>
                <a:ext cx="83520" cy="1512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990063" y="1845132"/>
                  <a:ext cx="84954" cy="202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4" name="Ink 63"/>
                <p14:cNvContentPartPr/>
                <p14:nvPr/>
              </p14:nvContentPartPr>
              <p14:xfrm>
                <a:off x="3103818" y="1883353"/>
                <a:ext cx="14040" cy="3204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102765" y="1880804"/>
                  <a:ext cx="15444" cy="371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5" name="Ink 64"/>
                <p14:cNvContentPartPr/>
                <p14:nvPr/>
              </p14:nvContentPartPr>
              <p14:xfrm>
                <a:off x="3107418" y="1817473"/>
                <a:ext cx="16200" cy="1440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106313" y="1814888"/>
                  <a:ext cx="18409" cy="18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6" name="Ink 65"/>
                <p14:cNvContentPartPr/>
                <p14:nvPr/>
              </p14:nvContentPartPr>
              <p14:xfrm>
                <a:off x="3357978" y="1829713"/>
                <a:ext cx="63360" cy="9036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356898" y="1827553"/>
                  <a:ext cx="655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7" name="Ink 66"/>
                <p14:cNvContentPartPr/>
                <p14:nvPr/>
              </p14:nvContentPartPr>
              <p14:xfrm>
                <a:off x="3334218" y="1839793"/>
                <a:ext cx="90720" cy="8784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333142" y="1838000"/>
                  <a:ext cx="92871" cy="921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8" name="Ink 67"/>
                <p14:cNvContentPartPr/>
                <p14:nvPr/>
              </p14:nvContentPartPr>
              <p14:xfrm>
                <a:off x="3446898" y="1939873"/>
                <a:ext cx="25920" cy="6876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445818" y="1937702"/>
                  <a:ext cx="27360" cy="73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9" name="Ink 68"/>
                <p14:cNvContentPartPr/>
                <p14:nvPr/>
              </p14:nvContentPartPr>
              <p14:xfrm>
                <a:off x="3454098" y="1902073"/>
                <a:ext cx="8280" cy="360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453018" y="1899913"/>
                  <a:ext cx="10080" cy="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0" name="Ink 69"/>
                <p14:cNvContentPartPr/>
                <p14:nvPr/>
              </p14:nvContentPartPr>
              <p14:xfrm>
                <a:off x="3543018" y="1824673"/>
                <a:ext cx="88920" cy="7092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541938" y="1822513"/>
                  <a:ext cx="90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1" name="Ink 70"/>
                <p14:cNvContentPartPr/>
                <p14:nvPr/>
              </p14:nvContentPartPr>
              <p14:xfrm>
                <a:off x="3544458" y="1852393"/>
                <a:ext cx="86400" cy="1368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543378" y="1850953"/>
                  <a:ext cx="8820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2" name="Ink 71"/>
                <p14:cNvContentPartPr/>
                <p14:nvPr/>
              </p14:nvContentPartPr>
              <p14:xfrm>
                <a:off x="3721938" y="1739713"/>
                <a:ext cx="75600" cy="22716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720498" y="1737193"/>
                  <a:ext cx="78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3" name="Ink 72"/>
                <p14:cNvContentPartPr/>
                <p14:nvPr/>
              </p14:nvContentPartPr>
              <p14:xfrm>
                <a:off x="3852618" y="1818553"/>
                <a:ext cx="77400" cy="7128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851171" y="1816033"/>
                  <a:ext cx="80293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4" name="Ink 73"/>
                <p14:cNvContentPartPr/>
                <p14:nvPr/>
              </p14:nvContentPartPr>
              <p14:xfrm>
                <a:off x="3985458" y="1895233"/>
                <a:ext cx="16200" cy="4680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984401" y="1893056"/>
                  <a:ext cx="18665" cy="515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5" name="Ink 74"/>
                <p14:cNvContentPartPr/>
                <p14:nvPr/>
              </p14:nvContentPartPr>
              <p14:xfrm>
                <a:off x="4001298" y="1837633"/>
                <a:ext cx="1440" cy="648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000434" y="1834965"/>
                  <a:ext cx="3168" cy="11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6" name="Ink 75"/>
                <p14:cNvContentPartPr/>
                <p14:nvPr/>
              </p14:nvContentPartPr>
              <p14:xfrm>
                <a:off x="4094898" y="1792273"/>
                <a:ext cx="64800" cy="9864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093458" y="1789753"/>
                  <a:ext cx="676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7" name="Ink 76"/>
                <p14:cNvContentPartPr/>
                <p14:nvPr/>
              </p14:nvContentPartPr>
              <p14:xfrm>
                <a:off x="4220538" y="1710913"/>
                <a:ext cx="78840" cy="27396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219818" y="1708393"/>
                  <a:ext cx="810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8" name="Ink 77"/>
                <p14:cNvContentPartPr/>
                <p14:nvPr/>
              </p14:nvContentPartPr>
              <p14:xfrm>
                <a:off x="2825182" y="898069"/>
                <a:ext cx="146520" cy="9684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823742" y="895549"/>
                  <a:ext cx="1483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9" name="Ink 78"/>
                <p14:cNvContentPartPr/>
                <p14:nvPr/>
              </p14:nvContentPartPr>
              <p14:xfrm>
                <a:off x="2982142" y="902389"/>
                <a:ext cx="92880" cy="7920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980702" y="899869"/>
                  <a:ext cx="943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0" name="Ink 79"/>
                <p14:cNvContentPartPr/>
                <p14:nvPr/>
              </p14:nvContentPartPr>
              <p14:xfrm>
                <a:off x="3091582" y="909229"/>
                <a:ext cx="64800" cy="6336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090142" y="907069"/>
                  <a:ext cx="669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1" name="Ink 80"/>
                <p14:cNvContentPartPr/>
                <p14:nvPr/>
              </p14:nvContentPartPr>
              <p14:xfrm>
                <a:off x="3078982" y="913189"/>
                <a:ext cx="79920" cy="7596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077902" y="910669"/>
                  <a:ext cx="81720" cy="806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82" name="Straight Connector 81"/>
          <p:cNvCxnSpPr>
            <a:stCxn id="13" idx="6"/>
            <a:endCxn id="14" idx="2"/>
          </p:cNvCxnSpPr>
          <p:nvPr/>
        </p:nvCxnSpPr>
        <p:spPr>
          <a:xfrm>
            <a:off x="926195" y="1647112"/>
            <a:ext cx="81358" cy="285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0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LP relaxation for MWIS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56094" y="1159801"/>
            <a:ext cx="114469" cy="1144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55184" y="650050"/>
            <a:ext cx="114469" cy="1144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61931" y="1259352"/>
            <a:ext cx="114469" cy="1144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1045" y="1799788"/>
            <a:ext cx="114469" cy="1144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59073" y="650050"/>
            <a:ext cx="114469" cy="1144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158466" y="1260564"/>
            <a:ext cx="114469" cy="1144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01838" y="1848229"/>
            <a:ext cx="114469" cy="1144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64820" y="2079456"/>
            <a:ext cx="114469" cy="1144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441710" y="1265591"/>
            <a:ext cx="114469" cy="1144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6" idx="4"/>
            <a:endCxn id="7" idx="0"/>
          </p:cNvCxnSpPr>
          <p:nvPr/>
        </p:nvCxnSpPr>
        <p:spPr>
          <a:xfrm>
            <a:off x="912419" y="764519"/>
            <a:ext cx="6747" cy="4948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6"/>
            <a:endCxn id="9" idx="2"/>
          </p:cNvCxnSpPr>
          <p:nvPr/>
        </p:nvCxnSpPr>
        <p:spPr>
          <a:xfrm>
            <a:off x="969653" y="707285"/>
            <a:ext cx="7894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2"/>
            <a:endCxn id="5" idx="7"/>
          </p:cNvCxnSpPr>
          <p:nvPr/>
        </p:nvCxnSpPr>
        <p:spPr>
          <a:xfrm flipH="1">
            <a:off x="353799" y="707285"/>
            <a:ext cx="501385" cy="4692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4"/>
            <a:endCxn id="8" idx="1"/>
          </p:cNvCxnSpPr>
          <p:nvPr/>
        </p:nvCxnSpPr>
        <p:spPr>
          <a:xfrm>
            <a:off x="313329" y="1274270"/>
            <a:ext cx="164480" cy="5422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9" idx="4"/>
            <a:endCxn id="13" idx="7"/>
          </p:cNvCxnSpPr>
          <p:nvPr/>
        </p:nvCxnSpPr>
        <p:spPr>
          <a:xfrm flipH="1">
            <a:off x="1539415" y="764519"/>
            <a:ext cx="276893" cy="5178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5"/>
            <a:endCxn id="10" idx="0"/>
          </p:cNvCxnSpPr>
          <p:nvPr/>
        </p:nvCxnSpPr>
        <p:spPr>
          <a:xfrm>
            <a:off x="1856778" y="747755"/>
            <a:ext cx="358923" cy="5128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0" idx="4"/>
            <a:endCxn id="11" idx="7"/>
          </p:cNvCxnSpPr>
          <p:nvPr/>
        </p:nvCxnSpPr>
        <p:spPr>
          <a:xfrm flipH="1">
            <a:off x="1799543" y="1375033"/>
            <a:ext cx="416158" cy="4899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2" idx="6"/>
            <a:endCxn id="11" idx="3"/>
          </p:cNvCxnSpPr>
          <p:nvPr/>
        </p:nvCxnSpPr>
        <p:spPr>
          <a:xfrm flipV="1">
            <a:off x="1279289" y="1945934"/>
            <a:ext cx="439313" cy="1907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5"/>
            <a:endCxn id="12" idx="2"/>
          </p:cNvCxnSpPr>
          <p:nvPr/>
        </p:nvCxnSpPr>
        <p:spPr>
          <a:xfrm>
            <a:off x="558750" y="1897493"/>
            <a:ext cx="606070" cy="2391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" idx="4"/>
            <a:endCxn id="11" idx="1"/>
          </p:cNvCxnSpPr>
          <p:nvPr/>
        </p:nvCxnSpPr>
        <p:spPr>
          <a:xfrm>
            <a:off x="1498945" y="1380060"/>
            <a:ext cx="219657" cy="484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8" idx="7"/>
          </p:cNvCxnSpPr>
          <p:nvPr/>
        </p:nvCxnSpPr>
        <p:spPr>
          <a:xfrm flipH="1">
            <a:off x="558750" y="1357057"/>
            <a:ext cx="319945" cy="4594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5"/>
            <a:endCxn id="7" idx="2"/>
          </p:cNvCxnSpPr>
          <p:nvPr/>
        </p:nvCxnSpPr>
        <p:spPr>
          <a:xfrm>
            <a:off x="353799" y="1257506"/>
            <a:ext cx="508132" cy="59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2"/>
            <a:endCxn id="7" idx="6"/>
          </p:cNvCxnSpPr>
          <p:nvPr/>
        </p:nvCxnSpPr>
        <p:spPr>
          <a:xfrm flipH="1" flipV="1">
            <a:off x="976400" y="1316587"/>
            <a:ext cx="465310" cy="62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1" idx="2"/>
            <a:endCxn id="7" idx="5"/>
          </p:cNvCxnSpPr>
          <p:nvPr/>
        </p:nvCxnSpPr>
        <p:spPr>
          <a:xfrm flipH="1" flipV="1">
            <a:off x="959636" y="1357057"/>
            <a:ext cx="742202" cy="5484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0"/>
            <a:endCxn id="7" idx="4"/>
          </p:cNvCxnSpPr>
          <p:nvPr/>
        </p:nvCxnSpPr>
        <p:spPr>
          <a:xfrm flipH="1" flipV="1">
            <a:off x="919166" y="1373821"/>
            <a:ext cx="302889" cy="7056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1"/>
            <a:endCxn id="6" idx="5"/>
          </p:cNvCxnSpPr>
          <p:nvPr/>
        </p:nvCxnSpPr>
        <p:spPr>
          <a:xfrm flipH="1" flipV="1">
            <a:off x="952889" y="747755"/>
            <a:ext cx="1222341" cy="529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3" idx="4"/>
            <a:endCxn id="12" idx="7"/>
          </p:cNvCxnSpPr>
          <p:nvPr/>
        </p:nvCxnSpPr>
        <p:spPr>
          <a:xfrm flipH="1">
            <a:off x="1262525" y="1380060"/>
            <a:ext cx="236420" cy="716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6" name="Ink 125"/>
              <p14:cNvContentPartPr/>
              <p14:nvPr/>
            </p14:nvContentPartPr>
            <p14:xfrm>
              <a:off x="3216629" y="2859852"/>
              <a:ext cx="360" cy="36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215909" y="2858052"/>
                <a:ext cx="1800" cy="3600"/>
              </a:xfrm>
              <a:prstGeom prst="rect">
                <a:avLst/>
              </a:prstGeom>
            </p:spPr>
          </p:pic>
        </mc:Fallback>
      </mc:AlternateContent>
      <p:sp>
        <p:nvSpPr>
          <p:cNvPr id="129" name="TextBox 128"/>
          <p:cNvSpPr txBox="1"/>
          <p:nvPr/>
        </p:nvSpPr>
        <p:spPr>
          <a:xfrm>
            <a:off x="158429" y="2510336"/>
            <a:ext cx="3914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Is there a way to tighten the relaxation?</a:t>
            </a:r>
            <a:endParaRPr lang="en-US" sz="1400" dirty="0"/>
          </a:p>
        </p:txBody>
      </p:sp>
      <p:sp>
        <p:nvSpPr>
          <p:cNvPr id="130" name="Oval 129"/>
          <p:cNvSpPr/>
          <p:nvPr/>
        </p:nvSpPr>
        <p:spPr>
          <a:xfrm>
            <a:off x="259752" y="1159801"/>
            <a:ext cx="114469" cy="114469"/>
          </a:xfrm>
          <a:prstGeom prst="ellips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865589" y="1259352"/>
            <a:ext cx="114469" cy="114469"/>
          </a:xfrm>
          <a:prstGeom prst="ellips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464703" y="1799788"/>
            <a:ext cx="114469" cy="114469"/>
          </a:xfrm>
          <a:prstGeom prst="ellips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427378" y="2919565"/>
            <a:ext cx="573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Yes!</a:t>
            </a:r>
            <a:endParaRPr lang="en-US" dirty="0"/>
          </a:p>
        </p:txBody>
      </p:sp>
      <p:grpSp>
        <p:nvGrpSpPr>
          <p:cNvPr id="86" name="Group 85"/>
          <p:cNvGrpSpPr/>
          <p:nvPr/>
        </p:nvGrpSpPr>
        <p:grpSpPr>
          <a:xfrm>
            <a:off x="494669" y="589179"/>
            <a:ext cx="311040" cy="150480"/>
            <a:chOff x="494669" y="589179"/>
            <a:chExt cx="311040" cy="15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47" name="Ink 146"/>
                <p14:cNvContentPartPr/>
                <p14:nvPr/>
              </p14:nvContentPartPr>
              <p14:xfrm>
                <a:off x="511589" y="616179"/>
                <a:ext cx="16560" cy="1044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1229" y="615459"/>
                  <a:ext cx="1728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8" name="Ink 147"/>
                <p14:cNvContentPartPr/>
                <p14:nvPr/>
              </p14:nvContentPartPr>
              <p14:xfrm>
                <a:off x="494669" y="607539"/>
                <a:ext cx="74520" cy="97920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4309" y="606459"/>
                  <a:ext cx="759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9" name="Ink 148"/>
                <p14:cNvContentPartPr/>
                <p14:nvPr/>
              </p14:nvContentPartPr>
              <p14:xfrm>
                <a:off x="509789" y="612579"/>
                <a:ext cx="60840" cy="10512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09069" y="610419"/>
                  <a:ext cx="626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0" name="Ink 149"/>
                <p14:cNvContentPartPr/>
                <p14:nvPr/>
              </p14:nvContentPartPr>
              <p14:xfrm>
                <a:off x="598349" y="675219"/>
                <a:ext cx="13680" cy="64440"/>
              </p14:xfrm>
            </p:contentPart>
          </mc:Choice>
          <mc:Fallback xmlns="">
            <p:pic>
              <p:nvPicPr>
                <p:cNvPr id="150" name="Ink 149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7269" y="673059"/>
                  <a:ext cx="15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1" name="Ink 150"/>
                <p14:cNvContentPartPr/>
                <p14:nvPr/>
              </p14:nvContentPartPr>
              <p14:xfrm>
                <a:off x="654509" y="615459"/>
                <a:ext cx="66240" cy="3600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3429" y="613299"/>
                  <a:ext cx="68040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2" name="Ink 151"/>
                <p14:cNvContentPartPr/>
                <p14:nvPr/>
              </p14:nvContentPartPr>
              <p14:xfrm>
                <a:off x="657749" y="660099"/>
                <a:ext cx="58680" cy="5760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56669" y="658299"/>
                  <a:ext cx="6048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3" name="Ink 152"/>
                <p14:cNvContentPartPr/>
                <p14:nvPr/>
              </p14:nvContentPartPr>
              <p14:xfrm>
                <a:off x="743429" y="589179"/>
                <a:ext cx="62280" cy="9036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2709" y="586659"/>
                  <a:ext cx="6408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/>
          <p:cNvGrpSpPr/>
          <p:nvPr/>
        </p:nvGrpSpPr>
        <p:grpSpPr>
          <a:xfrm>
            <a:off x="1958069" y="607179"/>
            <a:ext cx="417600" cy="133200"/>
            <a:chOff x="1958069" y="607179"/>
            <a:chExt cx="417600" cy="13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5" name="Ink 154"/>
                <p14:cNvContentPartPr/>
                <p14:nvPr/>
              </p14:nvContentPartPr>
              <p14:xfrm>
                <a:off x="1958069" y="629859"/>
                <a:ext cx="68760" cy="81000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957709" y="627699"/>
                  <a:ext cx="70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6" name="Ink 155"/>
                <p14:cNvContentPartPr/>
                <p14:nvPr/>
              </p14:nvContentPartPr>
              <p14:xfrm>
                <a:off x="1958429" y="626979"/>
                <a:ext cx="73800" cy="101160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57349" y="624819"/>
                  <a:ext cx="76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7" name="Ink 156"/>
                <p14:cNvContentPartPr/>
                <p14:nvPr/>
              </p14:nvContentPartPr>
              <p14:xfrm>
                <a:off x="2055989" y="691779"/>
                <a:ext cx="64080" cy="4860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54549" y="689979"/>
                  <a:ext cx="65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8" name="Ink 157"/>
                <p14:cNvContentPartPr/>
                <p14:nvPr/>
              </p14:nvContentPartPr>
              <p14:xfrm>
                <a:off x="2152109" y="650379"/>
                <a:ext cx="3600" cy="36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1749" y="649299"/>
                  <a:ext cx="4320" cy="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9" name="Ink 158"/>
                <p14:cNvContentPartPr/>
                <p14:nvPr/>
              </p14:nvContentPartPr>
              <p14:xfrm>
                <a:off x="2156069" y="647139"/>
                <a:ext cx="107640" cy="324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154989" y="644619"/>
                  <a:ext cx="10980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0" name="Ink 159"/>
                <p14:cNvContentPartPr/>
                <p14:nvPr/>
              </p14:nvContentPartPr>
              <p14:xfrm>
                <a:off x="2156789" y="683499"/>
                <a:ext cx="81360" cy="504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155709" y="681339"/>
                  <a:ext cx="8280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1" name="Ink 160"/>
                <p14:cNvContentPartPr/>
                <p14:nvPr/>
              </p14:nvContentPartPr>
              <p14:xfrm>
                <a:off x="2289989" y="607179"/>
                <a:ext cx="85680" cy="13176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288909" y="604659"/>
                  <a:ext cx="87480" cy="13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62" name="Ink 161"/>
              <p14:cNvContentPartPr/>
              <p14:nvPr/>
            </p14:nvContentPartPr>
            <p14:xfrm>
              <a:off x="3929429" y="3046179"/>
              <a:ext cx="360" cy="36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928709" y="3044739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/>
          <p:cNvGrpSpPr/>
          <p:nvPr/>
        </p:nvGrpSpPr>
        <p:grpSpPr>
          <a:xfrm>
            <a:off x="2291069" y="1372539"/>
            <a:ext cx="351360" cy="145800"/>
            <a:chOff x="2291069" y="1372539"/>
            <a:chExt cx="351360" cy="1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63" name="Ink 162"/>
                <p14:cNvContentPartPr/>
                <p14:nvPr/>
              </p14:nvContentPartPr>
              <p14:xfrm>
                <a:off x="2296829" y="1401339"/>
                <a:ext cx="66600" cy="68400"/>
              </p14:xfrm>
            </p:contentPart>
          </mc:Choice>
          <mc:Fallback xmlns="">
            <p:pic>
              <p:nvPicPr>
                <p:cNvPr id="163" name="Ink 162"/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295749" y="1399539"/>
                  <a:ext cx="676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64" name="Ink 163"/>
                <p14:cNvContentPartPr/>
                <p14:nvPr/>
              </p14:nvContentPartPr>
              <p14:xfrm>
                <a:off x="2291069" y="1400979"/>
                <a:ext cx="72360" cy="95040"/>
              </p14:xfrm>
            </p:contentPart>
          </mc:Choice>
          <mc:Fallback xmlns="">
            <p:pic>
              <p:nvPicPr>
                <p:cNvPr id="164" name="Ink 163"/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290349" y="1399179"/>
                  <a:ext cx="738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65" name="Ink 164"/>
                <p14:cNvContentPartPr/>
                <p14:nvPr/>
              </p14:nvContentPartPr>
              <p14:xfrm>
                <a:off x="2394029" y="1437339"/>
                <a:ext cx="37800" cy="8100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392959" y="1435169"/>
                  <a:ext cx="39940" cy="857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66" name="Ink 165"/>
                <p14:cNvContentPartPr/>
                <p14:nvPr/>
              </p14:nvContentPartPr>
              <p14:xfrm>
                <a:off x="2481149" y="1403859"/>
                <a:ext cx="53640" cy="3960"/>
              </p14:xfrm>
            </p:contentPart>
          </mc:Choice>
          <mc:Fallback xmlns="">
            <p:pic>
              <p:nvPicPr>
                <p:cNvPr id="166" name="Ink 165"/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479709" y="1401339"/>
                  <a:ext cx="5616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67" name="Ink 166"/>
                <p14:cNvContentPartPr/>
                <p14:nvPr/>
              </p14:nvContentPartPr>
              <p14:xfrm>
                <a:off x="2474669" y="1432659"/>
                <a:ext cx="66600" cy="3600"/>
              </p14:xfrm>
            </p:contentPart>
          </mc:Choice>
          <mc:Fallback xmlns="">
            <p:pic>
              <p:nvPicPr>
                <p:cNvPr id="167" name="Ink 166"/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473589" y="1430859"/>
                  <a:ext cx="68040" cy="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68" name="Ink 167"/>
                <p14:cNvContentPartPr/>
                <p14:nvPr/>
              </p14:nvContentPartPr>
              <p14:xfrm>
                <a:off x="2572949" y="1372539"/>
                <a:ext cx="69480" cy="85320"/>
              </p14:xfrm>
            </p:contentPart>
          </mc:Choice>
          <mc:Fallback xmlns="">
            <p:pic>
              <p:nvPicPr>
                <p:cNvPr id="168" name="Ink 167"/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572229" y="1370019"/>
                  <a:ext cx="7128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/>
          <p:cNvGrpSpPr/>
          <p:nvPr/>
        </p:nvGrpSpPr>
        <p:grpSpPr>
          <a:xfrm>
            <a:off x="1613909" y="1376859"/>
            <a:ext cx="348120" cy="128880"/>
            <a:chOff x="1613909" y="1376859"/>
            <a:chExt cx="348120" cy="1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70" name="Ink 169"/>
                <p14:cNvContentPartPr/>
                <p14:nvPr/>
              </p14:nvContentPartPr>
              <p14:xfrm>
                <a:off x="1622549" y="1381899"/>
                <a:ext cx="63000" cy="82080"/>
              </p14:xfrm>
            </p:contentPart>
          </mc:Choice>
          <mc:Fallback xmlns="">
            <p:pic>
              <p:nvPicPr>
                <p:cNvPr id="170" name="Ink 169"/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621469" y="1379739"/>
                  <a:ext cx="648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71" name="Ink 170"/>
                <p14:cNvContentPartPr/>
                <p14:nvPr/>
              </p14:nvContentPartPr>
              <p14:xfrm>
                <a:off x="1613909" y="1376859"/>
                <a:ext cx="74520" cy="96120"/>
              </p14:xfrm>
            </p:contentPart>
          </mc:Choice>
          <mc:Fallback xmlns="">
            <p:pic>
              <p:nvPicPr>
                <p:cNvPr id="171" name="Ink 170"/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612469" y="1375059"/>
                  <a:ext cx="766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72" name="Ink 171"/>
                <p14:cNvContentPartPr/>
                <p14:nvPr/>
              </p14:nvContentPartPr>
              <p14:xfrm>
                <a:off x="1708229" y="1429059"/>
                <a:ext cx="39240" cy="76680"/>
              </p14:xfrm>
            </p:contentPart>
          </mc:Choice>
          <mc:Fallback xmlns="">
            <p:pic>
              <p:nvPicPr>
                <p:cNvPr id="172" name="Ink 171"/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707149" y="1426899"/>
                  <a:ext cx="417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73" name="Ink 172"/>
                <p14:cNvContentPartPr/>
                <p14:nvPr/>
              </p14:nvContentPartPr>
              <p14:xfrm>
                <a:off x="1780229" y="1395579"/>
                <a:ext cx="72000" cy="5760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779149" y="1393059"/>
                  <a:ext cx="7416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74" name="Ink 173"/>
                <p14:cNvContentPartPr/>
                <p14:nvPr/>
              </p14:nvContentPartPr>
              <p14:xfrm>
                <a:off x="1779149" y="1434099"/>
                <a:ext cx="75600" cy="2880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778069" y="1432659"/>
                  <a:ext cx="77040" cy="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75" name="Ink 174"/>
                <p14:cNvContentPartPr/>
                <p14:nvPr/>
              </p14:nvContentPartPr>
              <p14:xfrm>
                <a:off x="1888229" y="1381179"/>
                <a:ext cx="73800" cy="63360"/>
              </p14:xfrm>
            </p:contentPart>
          </mc:Choice>
          <mc:Fallback xmlns="">
            <p:pic>
              <p:nvPicPr>
                <p:cNvPr id="175" name="Ink 174"/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887509" y="1378659"/>
                  <a:ext cx="7560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/>
          <p:cNvGrpSpPr/>
          <p:nvPr/>
        </p:nvGrpSpPr>
        <p:grpSpPr>
          <a:xfrm>
            <a:off x="68429" y="1308099"/>
            <a:ext cx="434520" cy="192240"/>
            <a:chOff x="68429" y="1308099"/>
            <a:chExt cx="43452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78" name="Ink 177"/>
                <p14:cNvContentPartPr/>
                <p14:nvPr/>
              </p14:nvContentPartPr>
              <p14:xfrm>
                <a:off x="68429" y="1353099"/>
                <a:ext cx="70920" cy="91800"/>
              </p14:xfrm>
            </p:contentPart>
          </mc:Choice>
          <mc:Fallback xmlns="">
            <p:pic>
              <p:nvPicPr>
                <p:cNvPr id="178" name="Ink 177"/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7349" y="1351299"/>
                  <a:ext cx="723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79" name="Ink 178"/>
                <p14:cNvContentPartPr/>
                <p14:nvPr/>
              </p14:nvContentPartPr>
              <p14:xfrm>
                <a:off x="95789" y="1326819"/>
                <a:ext cx="62640" cy="134280"/>
              </p14:xfrm>
            </p:contentPart>
          </mc:Choice>
          <mc:Fallback xmlns="">
            <p:pic>
              <p:nvPicPr>
                <p:cNvPr id="179" name="Ink 178"/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5069" y="1325379"/>
                  <a:ext cx="64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80" name="Ink 179"/>
                <p14:cNvContentPartPr/>
                <p14:nvPr/>
              </p14:nvContentPartPr>
              <p14:xfrm>
                <a:off x="168509" y="1417539"/>
                <a:ext cx="57240" cy="57960"/>
              </p14:xfrm>
            </p:contentPart>
          </mc:Choice>
          <mc:Fallback xmlns="">
            <p:pic>
              <p:nvPicPr>
                <p:cNvPr id="180" name="Ink 179"/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68149" y="1415739"/>
                  <a:ext cx="586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81" name="Ink 180"/>
                <p14:cNvContentPartPr/>
                <p14:nvPr/>
              </p14:nvContentPartPr>
              <p14:xfrm>
                <a:off x="201629" y="1394139"/>
                <a:ext cx="49680" cy="12240"/>
              </p14:xfrm>
            </p:contentPart>
          </mc:Choice>
          <mc:Fallback xmlns="">
            <p:pic>
              <p:nvPicPr>
                <p:cNvPr id="181" name="Ink 180"/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01269" y="1393419"/>
                  <a:ext cx="504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82" name="Ink 181"/>
                <p14:cNvContentPartPr/>
                <p14:nvPr/>
              </p14:nvContentPartPr>
              <p14:xfrm>
                <a:off x="266789" y="1372179"/>
                <a:ext cx="39600" cy="7560"/>
              </p14:xfrm>
            </p:contentPart>
          </mc:Choice>
          <mc:Fallback xmlns="">
            <p:pic>
              <p:nvPicPr>
                <p:cNvPr id="182" name="Ink 181"/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65709" y="1370019"/>
                  <a:ext cx="4140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83" name="Ink 182"/>
                <p14:cNvContentPartPr/>
                <p14:nvPr/>
              </p14:nvContentPartPr>
              <p14:xfrm>
                <a:off x="277949" y="1411779"/>
                <a:ext cx="42480" cy="5040"/>
              </p14:xfrm>
            </p:contentPart>
          </mc:Choice>
          <mc:Fallback xmlns="">
            <p:pic>
              <p:nvPicPr>
                <p:cNvPr id="183" name="Ink 182"/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76869" y="1411059"/>
                  <a:ext cx="43920" cy="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84" name="Ink 183"/>
                <p14:cNvContentPartPr/>
                <p14:nvPr/>
              </p14:nvContentPartPr>
              <p14:xfrm>
                <a:off x="407189" y="1308099"/>
                <a:ext cx="24120" cy="88920"/>
              </p14:xfrm>
            </p:contentPart>
          </mc:Choice>
          <mc:Fallback xmlns="">
            <p:pic>
              <p:nvPicPr>
                <p:cNvPr id="184" name="Ink 183"/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06109" y="1305939"/>
                  <a:ext cx="262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85" name="Ink 184"/>
                <p14:cNvContentPartPr/>
                <p14:nvPr/>
              </p14:nvContentPartPr>
              <p14:xfrm>
                <a:off x="414029" y="1409979"/>
                <a:ext cx="49320" cy="7920"/>
              </p14:xfrm>
            </p:contentPart>
          </mc:Choice>
          <mc:Fallback xmlns="">
            <p:pic>
              <p:nvPicPr>
                <p:cNvPr id="185" name="Ink 184"/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12949" y="1407819"/>
                  <a:ext cx="511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86" name="Ink 185"/>
                <p14:cNvContentPartPr/>
                <p14:nvPr/>
              </p14:nvContentPartPr>
              <p14:xfrm>
                <a:off x="435629" y="1436619"/>
                <a:ext cx="67320" cy="63720"/>
              </p14:xfrm>
            </p:contentPart>
          </mc:Choice>
          <mc:Fallback xmlns="">
            <p:pic>
              <p:nvPicPr>
                <p:cNvPr id="186" name="Ink 185"/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34549" y="1434459"/>
                  <a:ext cx="6876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/>
          <p:cNvGrpSpPr/>
          <p:nvPr/>
        </p:nvGrpSpPr>
        <p:grpSpPr>
          <a:xfrm>
            <a:off x="980669" y="1059339"/>
            <a:ext cx="311760" cy="224280"/>
            <a:chOff x="980669" y="1059339"/>
            <a:chExt cx="31176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88" name="Ink 187"/>
                <p14:cNvContentPartPr/>
                <p14:nvPr/>
              </p14:nvContentPartPr>
              <p14:xfrm>
                <a:off x="995429" y="1122339"/>
                <a:ext cx="40320" cy="92160"/>
              </p14:xfrm>
            </p:contentPart>
          </mc:Choice>
          <mc:Fallback xmlns="">
            <p:pic>
              <p:nvPicPr>
                <p:cNvPr id="188" name="Ink 187"/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94349" y="1120179"/>
                  <a:ext cx="41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89" name="Ink 188"/>
                <p14:cNvContentPartPr/>
                <p14:nvPr/>
              </p14:nvContentPartPr>
              <p14:xfrm>
                <a:off x="980669" y="1122339"/>
                <a:ext cx="59760" cy="11376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79589" y="1120899"/>
                  <a:ext cx="615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90" name="Ink 189"/>
                <p14:cNvContentPartPr/>
                <p14:nvPr/>
              </p14:nvContentPartPr>
              <p14:xfrm>
                <a:off x="1048709" y="1193979"/>
                <a:ext cx="60840" cy="5220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47269" y="1191819"/>
                  <a:ext cx="633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91" name="Ink 190"/>
                <p14:cNvContentPartPr/>
                <p14:nvPr/>
              </p14:nvContentPartPr>
              <p14:xfrm>
                <a:off x="1119989" y="1146819"/>
                <a:ext cx="51480" cy="1440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18909" y="1144299"/>
                  <a:ext cx="5364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92" name="Ink 191"/>
                <p14:cNvContentPartPr/>
                <p14:nvPr/>
              </p14:nvContentPartPr>
              <p14:xfrm>
                <a:off x="1124309" y="1192539"/>
                <a:ext cx="50400" cy="468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23589" y="1190739"/>
                  <a:ext cx="51480" cy="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93" name="Ink 192"/>
                <p14:cNvContentPartPr/>
                <p14:nvPr/>
              </p14:nvContentPartPr>
              <p14:xfrm>
                <a:off x="1222589" y="1059339"/>
                <a:ext cx="45000" cy="9720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221869" y="1056819"/>
                  <a:ext cx="471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94" name="Ink 193"/>
                <p14:cNvContentPartPr/>
                <p14:nvPr/>
              </p14:nvContentPartPr>
              <p14:xfrm>
                <a:off x="1212869" y="1189299"/>
                <a:ext cx="79560" cy="1044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211429" y="1186779"/>
                  <a:ext cx="820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95" name="Ink 194"/>
                <p14:cNvContentPartPr/>
                <p14:nvPr/>
              </p14:nvContentPartPr>
              <p14:xfrm>
                <a:off x="1216469" y="1224219"/>
                <a:ext cx="71640" cy="59400"/>
              </p14:xfrm>
            </p:contentPart>
          </mc:Choice>
          <mc:Fallback xmlns="">
            <p:pic>
              <p:nvPicPr>
                <p:cNvPr id="195" name="Ink 194"/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215029" y="1221699"/>
                  <a:ext cx="73080" cy="6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98" name="Ink 197"/>
              <p14:cNvContentPartPr/>
              <p14:nvPr/>
            </p14:nvContentPartPr>
            <p14:xfrm>
              <a:off x="2578349" y="3509859"/>
              <a:ext cx="360" cy="36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2577629" y="3508059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/>
          <p:cNvGrpSpPr/>
          <p:nvPr/>
        </p:nvGrpSpPr>
        <p:grpSpPr>
          <a:xfrm>
            <a:off x="296669" y="1987419"/>
            <a:ext cx="433080" cy="207720"/>
            <a:chOff x="296669" y="1987419"/>
            <a:chExt cx="433080" cy="20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96" name="Ink 195"/>
                <p14:cNvContentPartPr/>
                <p14:nvPr/>
              </p14:nvContentPartPr>
              <p14:xfrm>
                <a:off x="308549" y="2011179"/>
                <a:ext cx="68760" cy="105480"/>
              </p14:xfrm>
            </p:contentPart>
          </mc:Choice>
          <mc:Fallback xmlns="">
            <p:pic>
              <p:nvPicPr>
                <p:cNvPr id="196" name="Ink 195"/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07469" y="2009019"/>
                  <a:ext cx="70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7" name="Ink 196"/>
                <p14:cNvContentPartPr/>
                <p14:nvPr/>
              </p14:nvContentPartPr>
              <p14:xfrm>
                <a:off x="296669" y="2014059"/>
                <a:ext cx="93240" cy="105840"/>
              </p14:xfrm>
            </p:contentPart>
          </mc:Choice>
          <mc:Fallback xmlns="">
            <p:pic>
              <p:nvPicPr>
                <p:cNvPr id="197" name="Ink 196"/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95589" y="2011899"/>
                  <a:ext cx="954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99" name="Ink 198"/>
                <p14:cNvContentPartPr/>
                <p14:nvPr/>
              </p14:nvContentPartPr>
              <p14:xfrm>
                <a:off x="412589" y="2075619"/>
                <a:ext cx="57240" cy="119520"/>
              </p14:xfrm>
            </p:contentPart>
          </mc:Choice>
          <mc:Fallback xmlns="">
            <p:pic>
              <p:nvPicPr>
                <p:cNvPr id="199" name="Ink 198"/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11509" y="2073099"/>
                  <a:ext cx="59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00" name="Ink 199"/>
                <p14:cNvContentPartPr/>
                <p14:nvPr/>
              </p14:nvContentPartPr>
              <p14:xfrm>
                <a:off x="515189" y="2047539"/>
                <a:ext cx="66240" cy="16200"/>
              </p14:xfrm>
            </p:contentPart>
          </mc:Choice>
          <mc:Fallback xmlns="">
            <p:pic>
              <p:nvPicPr>
                <p:cNvPr id="200" name="Ink 199"/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14109" y="2045019"/>
                  <a:ext cx="684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01" name="Ink 200"/>
                <p14:cNvContentPartPr/>
                <p14:nvPr/>
              </p14:nvContentPartPr>
              <p14:xfrm>
                <a:off x="510869" y="2090379"/>
                <a:ext cx="76680" cy="7200"/>
              </p14:xfrm>
            </p:contentPart>
          </mc:Choice>
          <mc:Fallback xmlns="">
            <p:pic>
              <p:nvPicPr>
                <p:cNvPr id="201" name="Ink 200"/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09789" y="2087859"/>
                  <a:ext cx="7848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02" name="Ink 201"/>
                <p14:cNvContentPartPr/>
                <p14:nvPr/>
              </p14:nvContentPartPr>
              <p14:xfrm>
                <a:off x="640829" y="1987419"/>
                <a:ext cx="21960" cy="83880"/>
              </p14:xfrm>
            </p:contentPart>
          </mc:Choice>
          <mc:Fallback xmlns="">
            <p:pic>
              <p:nvPicPr>
                <p:cNvPr id="202" name="Ink 201"/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39389" y="1984899"/>
                  <a:ext cx="248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03" name="Ink 202"/>
                <p14:cNvContentPartPr/>
                <p14:nvPr/>
              </p14:nvContentPartPr>
              <p14:xfrm>
                <a:off x="633989" y="2093619"/>
                <a:ext cx="60480" cy="9360"/>
              </p14:xfrm>
            </p:contentPart>
          </mc:Choice>
          <mc:Fallback xmlns="">
            <p:pic>
              <p:nvPicPr>
                <p:cNvPr id="203" name="Ink 202"/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32909" y="2091459"/>
                  <a:ext cx="6264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04" name="Ink 203"/>
                <p14:cNvContentPartPr/>
                <p14:nvPr/>
              </p14:nvContentPartPr>
              <p14:xfrm>
                <a:off x="641549" y="2130339"/>
                <a:ext cx="88200" cy="64800"/>
              </p14:xfrm>
            </p:contentPart>
          </mc:Choice>
          <mc:Fallback xmlns="">
            <p:pic>
              <p:nvPicPr>
                <p:cNvPr id="204" name="Ink 203"/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40469" y="2127819"/>
                  <a:ext cx="8964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/>
          <p:cNvGrpSpPr/>
          <p:nvPr/>
        </p:nvGrpSpPr>
        <p:grpSpPr>
          <a:xfrm>
            <a:off x="1313309" y="2126019"/>
            <a:ext cx="400680" cy="233640"/>
            <a:chOff x="1313309" y="2126019"/>
            <a:chExt cx="400680" cy="2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06" name="Ink 205"/>
                <p14:cNvContentPartPr/>
                <p14:nvPr/>
              </p14:nvContentPartPr>
              <p14:xfrm>
                <a:off x="1320509" y="2218179"/>
                <a:ext cx="66600" cy="91080"/>
              </p14:xfrm>
            </p:contentPart>
          </mc:Choice>
          <mc:Fallback xmlns="">
            <p:pic>
              <p:nvPicPr>
                <p:cNvPr id="206" name="Ink 205"/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319429" y="2215659"/>
                  <a:ext cx="687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07" name="Ink 206"/>
                <p14:cNvContentPartPr/>
                <p14:nvPr/>
              </p14:nvContentPartPr>
              <p14:xfrm>
                <a:off x="1313309" y="2213499"/>
                <a:ext cx="78840" cy="109440"/>
              </p14:xfrm>
            </p:contentPart>
          </mc:Choice>
          <mc:Fallback xmlns="">
            <p:pic>
              <p:nvPicPr>
                <p:cNvPr id="207" name="Ink 206"/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311869" y="2211339"/>
                  <a:ext cx="81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08" name="Ink 207"/>
                <p14:cNvContentPartPr/>
                <p14:nvPr/>
              </p14:nvContentPartPr>
              <p14:xfrm>
                <a:off x="1416989" y="2255619"/>
                <a:ext cx="59400" cy="96480"/>
              </p14:xfrm>
            </p:contentPart>
          </mc:Choice>
          <mc:Fallback xmlns="">
            <p:pic>
              <p:nvPicPr>
                <p:cNvPr id="208" name="Ink 207"/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416269" y="2253459"/>
                  <a:ext cx="61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09" name="Ink 208"/>
                <p14:cNvContentPartPr/>
                <p14:nvPr/>
              </p14:nvContentPartPr>
              <p14:xfrm>
                <a:off x="1524989" y="2196939"/>
                <a:ext cx="64080" cy="5040"/>
              </p14:xfrm>
            </p:contentPart>
          </mc:Choice>
          <mc:Fallback xmlns="">
            <p:pic>
              <p:nvPicPr>
                <p:cNvPr id="209" name="Ink 208"/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523909" y="2194419"/>
                  <a:ext cx="6660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10" name="Ink 209"/>
                <p14:cNvContentPartPr/>
                <p14:nvPr/>
              </p14:nvContentPartPr>
              <p14:xfrm>
                <a:off x="1536149" y="2230779"/>
                <a:ext cx="49320" cy="5760"/>
              </p14:xfrm>
            </p:contentPart>
          </mc:Choice>
          <mc:Fallback xmlns="">
            <p:pic>
              <p:nvPicPr>
                <p:cNvPr id="210" name="Ink 209"/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535069" y="2228979"/>
                  <a:ext cx="5076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11" name="Ink 210"/>
                <p14:cNvContentPartPr/>
                <p14:nvPr/>
              </p14:nvContentPartPr>
              <p14:xfrm>
                <a:off x="1649909" y="2126019"/>
                <a:ext cx="38520" cy="78120"/>
              </p14:xfrm>
            </p:contentPart>
          </mc:Choice>
          <mc:Fallback xmlns="">
            <p:pic>
              <p:nvPicPr>
                <p:cNvPr id="211" name="Ink 210"/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648829" y="2123499"/>
                  <a:ext cx="410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12" name="Ink 211"/>
                <p14:cNvContentPartPr/>
                <p14:nvPr/>
              </p14:nvContentPartPr>
              <p14:xfrm>
                <a:off x="1622549" y="2247699"/>
                <a:ext cx="66600" cy="15480"/>
              </p14:xfrm>
            </p:contentPart>
          </mc:Choice>
          <mc:Fallback xmlns="">
            <p:pic>
              <p:nvPicPr>
                <p:cNvPr id="212" name="Ink 211"/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621469" y="2245179"/>
                  <a:ext cx="687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13" name="Ink 212"/>
                <p14:cNvContentPartPr/>
                <p14:nvPr/>
              </p14:nvContentPartPr>
              <p14:xfrm>
                <a:off x="1635149" y="2285139"/>
                <a:ext cx="78840" cy="74520"/>
              </p14:xfrm>
            </p:contentPart>
          </mc:Choice>
          <mc:Fallback xmlns="">
            <p:pic>
              <p:nvPicPr>
                <p:cNvPr id="213" name="Ink 212"/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633709" y="2282979"/>
                  <a:ext cx="8064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/>
          <p:cNvGrpSpPr/>
          <p:nvPr/>
        </p:nvGrpSpPr>
        <p:grpSpPr>
          <a:xfrm>
            <a:off x="1886429" y="1841979"/>
            <a:ext cx="424800" cy="252360"/>
            <a:chOff x="1886429" y="1841979"/>
            <a:chExt cx="42480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14" name="Ink 213"/>
                <p14:cNvContentPartPr/>
                <p14:nvPr/>
              </p14:nvContentPartPr>
              <p14:xfrm>
                <a:off x="1886429" y="1944219"/>
                <a:ext cx="66600" cy="80280"/>
              </p14:xfrm>
            </p:contentPart>
          </mc:Choice>
          <mc:Fallback xmlns="">
            <p:pic>
              <p:nvPicPr>
                <p:cNvPr id="214" name="Ink 213"/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885349" y="1942059"/>
                  <a:ext cx="684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15" name="Ink 214"/>
                <p14:cNvContentPartPr/>
                <p14:nvPr/>
              </p14:nvContentPartPr>
              <p14:xfrm>
                <a:off x="1888589" y="1953939"/>
                <a:ext cx="57240" cy="101160"/>
              </p14:xfrm>
            </p:contentPart>
          </mc:Choice>
          <mc:Fallback xmlns="">
            <p:pic>
              <p:nvPicPr>
                <p:cNvPr id="215" name="Ink 214"/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887509" y="1952139"/>
                  <a:ext cx="594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16" name="Ink 215"/>
                <p14:cNvContentPartPr/>
                <p14:nvPr/>
              </p14:nvContentPartPr>
              <p14:xfrm>
                <a:off x="1997669" y="2000379"/>
                <a:ext cx="6120" cy="66600"/>
              </p14:xfrm>
            </p:contentPart>
          </mc:Choice>
          <mc:Fallback xmlns="">
            <p:pic>
              <p:nvPicPr>
                <p:cNvPr id="216" name="Ink 215"/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996589" y="1998219"/>
                  <a:ext cx="8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17" name="Ink 216"/>
                <p14:cNvContentPartPr/>
                <p14:nvPr/>
              </p14:nvContentPartPr>
              <p14:xfrm>
                <a:off x="2042669" y="2027019"/>
                <a:ext cx="38880" cy="47880"/>
              </p14:xfrm>
            </p:contentPart>
          </mc:Choice>
          <mc:Fallback xmlns="">
            <p:pic>
              <p:nvPicPr>
                <p:cNvPr id="217" name="Ink 216"/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041949" y="2024499"/>
                  <a:ext cx="40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18" name="Ink 217"/>
                <p14:cNvContentPartPr/>
                <p14:nvPr/>
              </p14:nvContentPartPr>
              <p14:xfrm>
                <a:off x="2107469" y="1961499"/>
                <a:ext cx="70920" cy="3960"/>
              </p14:xfrm>
            </p:contentPart>
          </mc:Choice>
          <mc:Fallback xmlns="">
            <p:pic>
              <p:nvPicPr>
                <p:cNvPr id="218" name="Ink 217"/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106029" y="1958979"/>
                  <a:ext cx="73440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19" name="Ink 218"/>
                <p14:cNvContentPartPr/>
                <p14:nvPr/>
              </p14:nvContentPartPr>
              <p14:xfrm>
                <a:off x="2112869" y="1987419"/>
                <a:ext cx="65520" cy="7560"/>
              </p14:xfrm>
            </p:contentPart>
          </mc:Choice>
          <mc:Fallback xmlns="">
            <p:pic>
              <p:nvPicPr>
                <p:cNvPr id="219" name="Ink 218"/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111789" y="1986339"/>
                  <a:ext cx="6696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20" name="Ink 219"/>
                <p14:cNvContentPartPr/>
                <p14:nvPr/>
              </p14:nvContentPartPr>
              <p14:xfrm>
                <a:off x="2233109" y="1841979"/>
                <a:ext cx="48960" cy="113400"/>
              </p14:xfrm>
            </p:contentPart>
          </mc:Choice>
          <mc:Fallback xmlns="">
            <p:pic>
              <p:nvPicPr>
                <p:cNvPr id="220" name="Ink 219"/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232029" y="1839459"/>
                  <a:ext cx="514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21" name="Ink 220"/>
                <p14:cNvContentPartPr/>
                <p14:nvPr/>
              </p14:nvContentPartPr>
              <p14:xfrm>
                <a:off x="2221589" y="1998219"/>
                <a:ext cx="65160" cy="7200"/>
              </p14:xfrm>
            </p:contentPart>
          </mc:Choice>
          <mc:Fallback xmlns="">
            <p:pic>
              <p:nvPicPr>
                <p:cNvPr id="221" name="Ink 220"/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220509" y="1995699"/>
                  <a:ext cx="6732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22" name="Ink 221"/>
                <p14:cNvContentPartPr/>
                <p14:nvPr/>
              </p14:nvContentPartPr>
              <p14:xfrm>
                <a:off x="2243189" y="2015499"/>
                <a:ext cx="68040" cy="78840"/>
              </p14:xfrm>
            </p:contentPart>
          </mc:Choice>
          <mc:Fallback xmlns="">
            <p:pic>
              <p:nvPicPr>
                <p:cNvPr id="222" name="Ink 221"/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241749" y="2014059"/>
                  <a:ext cx="7020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/>
          <p:cNvGrpSpPr/>
          <p:nvPr/>
        </p:nvGrpSpPr>
        <p:grpSpPr>
          <a:xfrm>
            <a:off x="1546229" y="2996859"/>
            <a:ext cx="1971360" cy="246753"/>
            <a:chOff x="1546229" y="2996859"/>
            <a:chExt cx="1971360" cy="24675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16" name="Ink 115"/>
                <p14:cNvContentPartPr/>
                <p14:nvPr/>
              </p14:nvContentPartPr>
              <p14:xfrm>
                <a:off x="2630189" y="3243252"/>
                <a:ext cx="360" cy="36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29109" y="3241452"/>
                  <a:ext cx="216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24" name="Ink 123"/>
                <p14:cNvContentPartPr/>
                <p14:nvPr/>
              </p14:nvContentPartPr>
              <p14:xfrm>
                <a:off x="3517229" y="3097092"/>
                <a:ext cx="360" cy="36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516509" y="3095652"/>
                  <a:ext cx="180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32" name="Ink 231"/>
                <p14:cNvContentPartPr/>
                <p14:nvPr/>
              </p14:nvContentPartPr>
              <p14:xfrm>
                <a:off x="1546229" y="2999379"/>
                <a:ext cx="126000" cy="140040"/>
              </p14:xfrm>
            </p:contentPart>
          </mc:Choice>
          <mc:Fallback xmlns="">
            <p:pic>
              <p:nvPicPr>
                <p:cNvPr id="232" name="Ink 231"/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544789" y="2997219"/>
                  <a:ext cx="128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33" name="Ink 232"/>
                <p14:cNvContentPartPr/>
                <p14:nvPr/>
              </p14:nvContentPartPr>
              <p14:xfrm>
                <a:off x="1559189" y="2996859"/>
                <a:ext cx="106920" cy="143280"/>
              </p14:xfrm>
            </p:contentPart>
          </mc:Choice>
          <mc:Fallback xmlns="">
            <p:pic>
              <p:nvPicPr>
                <p:cNvPr id="233" name="Ink 232"/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558109" y="2994339"/>
                  <a:ext cx="1090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34" name="Ink 233"/>
                <p14:cNvContentPartPr/>
                <p14:nvPr/>
              </p14:nvContentPartPr>
              <p14:xfrm>
                <a:off x="1715429" y="3116019"/>
                <a:ext cx="35640" cy="70920"/>
              </p14:xfrm>
            </p:contentPart>
          </mc:Choice>
          <mc:Fallback xmlns="">
            <p:pic>
              <p:nvPicPr>
                <p:cNvPr id="234" name="Ink 233"/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714349" y="3113499"/>
                  <a:ext cx="37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35" name="Ink 234"/>
                <p14:cNvContentPartPr/>
                <p14:nvPr/>
              </p14:nvContentPartPr>
              <p14:xfrm>
                <a:off x="1732709" y="3095859"/>
                <a:ext cx="48600" cy="12960"/>
              </p14:xfrm>
            </p:contentPart>
          </mc:Choice>
          <mc:Fallback xmlns="">
            <p:pic>
              <p:nvPicPr>
                <p:cNvPr id="235" name="Ink 234"/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731269" y="3094059"/>
                  <a:ext cx="5076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36" name="Ink 235"/>
                <p14:cNvContentPartPr/>
                <p14:nvPr/>
              </p14:nvContentPartPr>
              <p14:xfrm>
                <a:off x="1878149" y="3055539"/>
                <a:ext cx="90720" cy="6480"/>
              </p14:xfrm>
            </p:contentPart>
          </mc:Choice>
          <mc:Fallback xmlns="">
            <p:pic>
              <p:nvPicPr>
                <p:cNvPr id="236" name="Ink 235"/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877069" y="3053019"/>
                  <a:ext cx="9288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37" name="Ink 236"/>
                <p14:cNvContentPartPr/>
                <p14:nvPr/>
              </p14:nvContentPartPr>
              <p14:xfrm>
                <a:off x="1918109" y="3009819"/>
                <a:ext cx="16560" cy="84240"/>
              </p14:xfrm>
            </p:contentPart>
          </mc:Choice>
          <mc:Fallback xmlns="">
            <p:pic>
              <p:nvPicPr>
                <p:cNvPr id="237" name="Ink 236"/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917029" y="3007659"/>
                  <a:ext cx="187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8" name="Ink 237"/>
                <p14:cNvContentPartPr/>
                <p14:nvPr/>
              </p14:nvContentPartPr>
              <p14:xfrm>
                <a:off x="2049509" y="3011979"/>
                <a:ext cx="91080" cy="84600"/>
              </p14:xfrm>
            </p:contentPart>
          </mc:Choice>
          <mc:Fallback xmlns="">
            <p:pic>
              <p:nvPicPr>
                <p:cNvPr id="238" name="Ink 237"/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048429" y="3009819"/>
                  <a:ext cx="936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39" name="Ink 238"/>
                <p14:cNvContentPartPr/>
                <p14:nvPr/>
              </p14:nvContentPartPr>
              <p14:xfrm>
                <a:off x="2055269" y="3004419"/>
                <a:ext cx="91080" cy="103680"/>
              </p14:xfrm>
            </p:contentPart>
          </mc:Choice>
          <mc:Fallback xmlns="">
            <p:pic>
              <p:nvPicPr>
                <p:cNvPr id="239" name="Ink 238"/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054189" y="3002259"/>
                  <a:ext cx="928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40" name="Ink 239"/>
                <p14:cNvContentPartPr/>
                <p14:nvPr/>
              </p14:nvContentPartPr>
              <p14:xfrm>
                <a:off x="2194589" y="3079299"/>
                <a:ext cx="59400" cy="112680"/>
              </p14:xfrm>
            </p:contentPart>
          </mc:Choice>
          <mc:Fallback xmlns="">
            <p:pic>
              <p:nvPicPr>
                <p:cNvPr id="240" name="Ink 239"/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193149" y="3076779"/>
                  <a:ext cx="61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41" name="Ink 240"/>
                <p14:cNvContentPartPr/>
                <p14:nvPr/>
              </p14:nvContentPartPr>
              <p14:xfrm>
                <a:off x="2337869" y="3065259"/>
                <a:ext cx="91080" cy="9000"/>
              </p14:xfrm>
            </p:contentPart>
          </mc:Choice>
          <mc:Fallback xmlns="">
            <p:pic>
              <p:nvPicPr>
                <p:cNvPr id="241" name="Ink 240"/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336789" y="3064539"/>
                  <a:ext cx="9360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42" name="Ink 241"/>
                <p14:cNvContentPartPr/>
                <p14:nvPr/>
              </p14:nvContentPartPr>
              <p14:xfrm>
                <a:off x="2383229" y="3023139"/>
                <a:ext cx="11160" cy="73440"/>
              </p14:xfrm>
            </p:contentPart>
          </mc:Choice>
          <mc:Fallback xmlns="">
            <p:pic>
              <p:nvPicPr>
                <p:cNvPr id="242" name="Ink 241"/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381789" y="3020979"/>
                  <a:ext cx="136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43" name="Ink 242"/>
                <p14:cNvContentPartPr/>
                <p14:nvPr/>
              </p14:nvContentPartPr>
              <p14:xfrm>
                <a:off x="2555669" y="3015219"/>
                <a:ext cx="81360" cy="103320"/>
              </p14:xfrm>
            </p:contentPart>
          </mc:Choice>
          <mc:Fallback xmlns="">
            <p:pic>
              <p:nvPicPr>
                <p:cNvPr id="243" name="Ink 242"/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554589" y="3013059"/>
                  <a:ext cx="838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44" name="Ink 243"/>
                <p14:cNvContentPartPr/>
                <p14:nvPr/>
              </p14:nvContentPartPr>
              <p14:xfrm>
                <a:off x="2552069" y="3028899"/>
                <a:ext cx="73800" cy="96480"/>
              </p14:xfrm>
            </p:contentPart>
          </mc:Choice>
          <mc:Fallback xmlns="">
            <p:pic>
              <p:nvPicPr>
                <p:cNvPr id="244" name="Ink 243"/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550629" y="3026739"/>
                  <a:ext cx="763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45" name="Ink 244"/>
                <p14:cNvContentPartPr/>
                <p14:nvPr/>
              </p14:nvContentPartPr>
              <p14:xfrm>
                <a:off x="2670149" y="3065619"/>
                <a:ext cx="67680" cy="113760"/>
              </p14:xfrm>
            </p:contentPart>
          </mc:Choice>
          <mc:Fallback xmlns="">
            <p:pic>
              <p:nvPicPr>
                <p:cNvPr id="245" name="Ink 244"/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668709" y="3063099"/>
                  <a:ext cx="705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46" name="Ink 245"/>
                <p14:cNvContentPartPr/>
                <p14:nvPr/>
              </p14:nvContentPartPr>
              <p14:xfrm>
                <a:off x="2887949" y="2999019"/>
                <a:ext cx="88920" cy="93960"/>
              </p14:xfrm>
            </p:contentPart>
          </mc:Choice>
          <mc:Fallback xmlns="">
            <p:pic>
              <p:nvPicPr>
                <p:cNvPr id="246" name="Ink 245"/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886869" y="2996859"/>
                  <a:ext cx="91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47" name="Ink 246"/>
                <p14:cNvContentPartPr/>
                <p14:nvPr/>
              </p14:nvContentPartPr>
              <p14:xfrm>
                <a:off x="2877149" y="3104139"/>
                <a:ext cx="91440" cy="25200"/>
              </p14:xfrm>
            </p:contentPart>
          </mc:Choice>
          <mc:Fallback xmlns="">
            <p:pic>
              <p:nvPicPr>
                <p:cNvPr id="247" name="Ink 246"/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876069" y="3101979"/>
                  <a:ext cx="939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48" name="Ink 247"/>
                <p14:cNvContentPartPr/>
                <p14:nvPr/>
              </p14:nvContentPartPr>
              <p14:xfrm>
                <a:off x="3079469" y="3015219"/>
                <a:ext cx="89640" cy="127440"/>
              </p14:xfrm>
            </p:contentPart>
          </mc:Choice>
          <mc:Fallback xmlns="">
            <p:pic>
              <p:nvPicPr>
                <p:cNvPr id="248" name="Ink 247"/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078029" y="3012699"/>
                  <a:ext cx="9252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/>
          <p:cNvGrpSpPr/>
          <p:nvPr/>
        </p:nvGrpSpPr>
        <p:grpSpPr>
          <a:xfrm>
            <a:off x="2836829" y="736379"/>
            <a:ext cx="1419011" cy="1177878"/>
            <a:chOff x="2647109" y="754725"/>
            <a:chExt cx="1419011" cy="117787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4" name="Ink 33"/>
                <p14:cNvContentPartPr/>
                <p14:nvPr/>
              </p14:nvContentPartPr>
              <p14:xfrm>
                <a:off x="2752229" y="832125"/>
                <a:ext cx="127440" cy="10980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51149" y="829605"/>
                  <a:ext cx="1288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5" name="Ink 34"/>
                <p14:cNvContentPartPr/>
                <p14:nvPr/>
              </p14:nvContentPartPr>
              <p14:xfrm>
                <a:off x="2919269" y="878205"/>
                <a:ext cx="13320" cy="4284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17829" y="876045"/>
                  <a:ext cx="154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6" name="Ink 35"/>
                <p14:cNvContentPartPr/>
                <p14:nvPr/>
              </p14:nvContentPartPr>
              <p14:xfrm>
                <a:off x="2927549" y="832125"/>
                <a:ext cx="8280" cy="1188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26469" y="829605"/>
                  <a:ext cx="104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7" name="Ink 36"/>
                <p14:cNvContentPartPr/>
                <p14:nvPr/>
              </p14:nvContentPartPr>
              <p14:xfrm>
                <a:off x="2977229" y="850845"/>
                <a:ext cx="56880" cy="9072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75789" y="848325"/>
                  <a:ext cx="594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8" name="Ink 37"/>
                <p14:cNvContentPartPr/>
                <p14:nvPr/>
              </p14:nvContentPartPr>
              <p14:xfrm>
                <a:off x="3216989" y="830685"/>
                <a:ext cx="145800" cy="9612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15909" y="828885"/>
                  <a:ext cx="1483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9" name="Ink 38"/>
                <p14:cNvContentPartPr/>
                <p14:nvPr/>
              </p14:nvContentPartPr>
              <p14:xfrm>
                <a:off x="3365669" y="754725"/>
                <a:ext cx="100440" cy="7848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64589" y="752565"/>
                  <a:ext cx="1022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40" name="Ink 39"/>
                <p14:cNvContentPartPr/>
                <p14:nvPr/>
              </p14:nvContentPartPr>
              <p14:xfrm>
                <a:off x="3504629" y="815925"/>
                <a:ext cx="65160" cy="9072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03549" y="813405"/>
                  <a:ext cx="673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1" name="Ink 40"/>
                <p14:cNvContentPartPr/>
                <p14:nvPr/>
              </p14:nvContentPartPr>
              <p14:xfrm>
                <a:off x="3487709" y="823485"/>
                <a:ext cx="83160" cy="10332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86989" y="820965"/>
                  <a:ext cx="849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42" name="Ink 41"/>
                <p14:cNvContentPartPr/>
                <p14:nvPr/>
              </p14:nvContentPartPr>
              <p14:xfrm>
                <a:off x="2862389" y="998085"/>
                <a:ext cx="87840" cy="5112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61309" y="995925"/>
                  <a:ext cx="89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3" name="Ink 42"/>
                <p14:cNvContentPartPr/>
                <p14:nvPr/>
              </p14:nvContentPartPr>
              <p14:xfrm>
                <a:off x="2865989" y="983325"/>
                <a:ext cx="77040" cy="8136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64909" y="981885"/>
                  <a:ext cx="788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44" name="Ink 43"/>
                <p14:cNvContentPartPr/>
                <p14:nvPr/>
              </p14:nvContentPartPr>
              <p14:xfrm>
                <a:off x="2647109" y="1168365"/>
                <a:ext cx="90360" cy="11196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45669" y="1165845"/>
                  <a:ext cx="92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45" name="Ink 44"/>
                <p14:cNvContentPartPr/>
                <p14:nvPr/>
              </p14:nvContentPartPr>
              <p14:xfrm>
                <a:off x="2769149" y="1280685"/>
                <a:ext cx="7200" cy="2412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67709" y="1278885"/>
                  <a:ext cx="93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46" name="Ink 45"/>
                <p14:cNvContentPartPr/>
                <p14:nvPr/>
              </p14:nvContentPartPr>
              <p14:xfrm>
                <a:off x="2850869" y="1131285"/>
                <a:ext cx="53280" cy="15840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49429" y="1128765"/>
                  <a:ext cx="550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47" name="Ink 46"/>
                <p14:cNvContentPartPr/>
                <p14:nvPr/>
              </p14:nvContentPartPr>
              <p14:xfrm>
                <a:off x="2814509" y="1207245"/>
                <a:ext cx="67680" cy="1188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13429" y="1204725"/>
                  <a:ext cx="6912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48" name="Ink 47"/>
                <p14:cNvContentPartPr/>
                <p14:nvPr/>
              </p14:nvContentPartPr>
              <p14:xfrm>
                <a:off x="2943749" y="1296525"/>
                <a:ext cx="4680" cy="1008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42669" y="1295445"/>
                  <a:ext cx="684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9" name="Ink 48"/>
                <p14:cNvContentPartPr/>
                <p14:nvPr/>
              </p14:nvContentPartPr>
              <p14:xfrm>
                <a:off x="3008189" y="1190685"/>
                <a:ext cx="9000" cy="2520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06749" y="1188525"/>
                  <a:ext cx="118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50" name="Ink 49"/>
                <p14:cNvContentPartPr/>
                <p14:nvPr/>
              </p14:nvContentPartPr>
              <p14:xfrm>
                <a:off x="3000629" y="1286445"/>
                <a:ext cx="7200" cy="648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99549" y="1283925"/>
                  <a:ext cx="936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" name="Ink 50"/>
                <p14:cNvContentPartPr/>
                <p14:nvPr/>
              </p14:nvContentPartPr>
              <p14:xfrm>
                <a:off x="3159029" y="1122645"/>
                <a:ext cx="95040" cy="20088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57949" y="1120485"/>
                  <a:ext cx="972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52" name="Ink 51"/>
                <p14:cNvContentPartPr/>
                <p14:nvPr/>
              </p14:nvContentPartPr>
              <p14:xfrm>
                <a:off x="3175949" y="1217685"/>
                <a:ext cx="64440" cy="1044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74869" y="1215165"/>
                  <a:ext cx="666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3" name="Ink 52"/>
                <p14:cNvContentPartPr/>
                <p14:nvPr/>
              </p14:nvContentPartPr>
              <p14:xfrm>
                <a:off x="3290069" y="1170525"/>
                <a:ext cx="45000" cy="12708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88629" y="1168005"/>
                  <a:ext cx="47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54" name="Ink 53"/>
                <p14:cNvContentPartPr/>
                <p14:nvPr/>
              </p14:nvContentPartPr>
              <p14:xfrm>
                <a:off x="3351989" y="1246125"/>
                <a:ext cx="4680" cy="2844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50909" y="1243965"/>
                  <a:ext cx="61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55" name="Ink 54"/>
                <p14:cNvContentPartPr/>
                <p14:nvPr/>
              </p14:nvContentPartPr>
              <p14:xfrm>
                <a:off x="3368189" y="1193925"/>
                <a:ext cx="6840" cy="1260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67469" y="1191405"/>
                  <a:ext cx="864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56" name="Ink 55"/>
                <p14:cNvContentPartPr/>
                <p14:nvPr/>
              </p14:nvContentPartPr>
              <p14:xfrm>
                <a:off x="3396629" y="1271325"/>
                <a:ext cx="16920" cy="4860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96269" y="1269525"/>
                  <a:ext cx="183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57" name="Ink 56"/>
                <p14:cNvContentPartPr/>
                <p14:nvPr/>
              </p14:nvContentPartPr>
              <p14:xfrm>
                <a:off x="3438749" y="1215885"/>
                <a:ext cx="39600" cy="16272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438029" y="1213725"/>
                  <a:ext cx="417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58" name="Ink 57"/>
                <p14:cNvContentPartPr/>
                <p14:nvPr/>
              </p14:nvContentPartPr>
              <p14:xfrm>
                <a:off x="3471509" y="1165845"/>
                <a:ext cx="10800" cy="1116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70429" y="1163325"/>
                  <a:ext cx="129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59" name="Ink 58"/>
                <p14:cNvContentPartPr/>
                <p14:nvPr/>
              </p14:nvContentPartPr>
              <p14:xfrm>
                <a:off x="3507869" y="1138845"/>
                <a:ext cx="38880" cy="17352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506789" y="1136685"/>
                  <a:ext cx="41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60" name="Ink 59"/>
                <p14:cNvContentPartPr/>
                <p14:nvPr/>
              </p14:nvContentPartPr>
              <p14:xfrm>
                <a:off x="3600389" y="1195725"/>
                <a:ext cx="76680" cy="8784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98949" y="1193205"/>
                  <a:ext cx="788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61" name="Ink 60"/>
                <p14:cNvContentPartPr/>
                <p14:nvPr/>
              </p14:nvContentPartPr>
              <p14:xfrm>
                <a:off x="3611549" y="1236405"/>
                <a:ext cx="65880" cy="1512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10469" y="1235685"/>
                  <a:ext cx="669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62" name="Ink 61"/>
                <p14:cNvContentPartPr/>
                <p14:nvPr/>
              </p14:nvContentPartPr>
              <p14:xfrm>
                <a:off x="3734669" y="1132365"/>
                <a:ext cx="80280" cy="16848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33229" y="1129845"/>
                  <a:ext cx="828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63" name="Ink 62"/>
                <p14:cNvContentPartPr/>
                <p14:nvPr/>
              </p14:nvContentPartPr>
              <p14:xfrm>
                <a:off x="3760229" y="1227765"/>
                <a:ext cx="67320" cy="1836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58789" y="1225965"/>
                  <a:ext cx="702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64" name="Ink 63"/>
                <p14:cNvContentPartPr/>
                <p14:nvPr/>
              </p14:nvContentPartPr>
              <p14:xfrm>
                <a:off x="3767789" y="1128045"/>
                <a:ext cx="87120" cy="3420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66709" y="1127325"/>
                  <a:ext cx="89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65" name="Ink 64"/>
                <p14:cNvContentPartPr/>
                <p14:nvPr/>
              </p14:nvContentPartPr>
              <p14:xfrm>
                <a:off x="3285029" y="1467525"/>
                <a:ext cx="75240" cy="9432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283949" y="1465725"/>
                  <a:ext cx="774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66" name="Ink 65"/>
                <p14:cNvContentPartPr/>
                <p14:nvPr/>
              </p14:nvContentPartPr>
              <p14:xfrm>
                <a:off x="3297269" y="1478325"/>
                <a:ext cx="73080" cy="8856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96189" y="1476165"/>
                  <a:ext cx="748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67" name="Ink 66"/>
                <p14:cNvContentPartPr/>
                <p14:nvPr/>
              </p14:nvContentPartPr>
              <p14:xfrm>
                <a:off x="3416789" y="1559325"/>
                <a:ext cx="19440" cy="3348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15709" y="1557525"/>
                  <a:ext cx="208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68" name="Ink 67"/>
                <p14:cNvContentPartPr/>
                <p14:nvPr/>
              </p14:nvContentPartPr>
              <p14:xfrm>
                <a:off x="3422549" y="1513965"/>
                <a:ext cx="12600" cy="216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21469" y="1511445"/>
                  <a:ext cx="14400" cy="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69" name="Ink 68"/>
                <p14:cNvContentPartPr/>
                <p14:nvPr/>
              </p14:nvContentPartPr>
              <p14:xfrm>
                <a:off x="3513989" y="1505685"/>
                <a:ext cx="68040" cy="828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512909" y="1503885"/>
                  <a:ext cx="702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70" name="Ink 69"/>
                <p14:cNvContentPartPr/>
                <p14:nvPr/>
              </p14:nvContentPartPr>
              <p14:xfrm>
                <a:off x="3536309" y="1481205"/>
                <a:ext cx="5040" cy="6408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35229" y="1478685"/>
                  <a:ext cx="72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71" name="Ink 70"/>
                <p14:cNvContentPartPr/>
                <p14:nvPr/>
              </p14:nvContentPartPr>
              <p14:xfrm>
                <a:off x="3643589" y="1455645"/>
                <a:ext cx="45000" cy="9216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42149" y="1453125"/>
                  <a:ext cx="47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72" name="Ink 71"/>
                <p14:cNvContentPartPr/>
                <p14:nvPr/>
              </p14:nvContentPartPr>
              <p14:xfrm>
                <a:off x="3634949" y="1467885"/>
                <a:ext cx="65880" cy="7236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33869" y="1465365"/>
                  <a:ext cx="680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73" name="Ink 72"/>
                <p14:cNvContentPartPr/>
                <p14:nvPr/>
              </p14:nvContentPartPr>
              <p14:xfrm>
                <a:off x="3701909" y="1564365"/>
                <a:ext cx="41760" cy="6444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01549" y="1561845"/>
                  <a:ext cx="432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74" name="Ink 73"/>
                <p14:cNvContentPartPr/>
                <p14:nvPr/>
              </p14:nvContentPartPr>
              <p14:xfrm>
                <a:off x="3733949" y="1517205"/>
                <a:ext cx="1440" cy="288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32509" y="1514685"/>
                  <a:ext cx="4320" cy="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75" name="Ink 74"/>
                <p14:cNvContentPartPr/>
                <p14:nvPr/>
              </p14:nvContentPartPr>
              <p14:xfrm>
                <a:off x="3870029" y="1446645"/>
                <a:ext cx="50040" cy="6300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68589" y="1444485"/>
                  <a:ext cx="525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76" name="Ink 75"/>
                <p14:cNvContentPartPr/>
                <p14:nvPr/>
              </p14:nvContentPartPr>
              <p14:xfrm>
                <a:off x="3859589" y="1518645"/>
                <a:ext cx="54000" cy="2268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58509" y="1516485"/>
                  <a:ext cx="561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77" name="Ink 76"/>
                <p14:cNvContentPartPr/>
                <p14:nvPr/>
              </p14:nvContentPartPr>
              <p14:xfrm>
                <a:off x="3980189" y="1424685"/>
                <a:ext cx="84240" cy="13356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79109" y="1421805"/>
                  <a:ext cx="86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78" name="Ink 77"/>
                <p14:cNvContentPartPr/>
                <p14:nvPr/>
              </p14:nvContentPartPr>
              <p14:xfrm>
                <a:off x="2836829" y="1707285"/>
                <a:ext cx="82800" cy="16524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35749" y="1705125"/>
                  <a:ext cx="846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79" name="Ink 78"/>
                <p14:cNvContentPartPr/>
                <p14:nvPr/>
              </p14:nvContentPartPr>
              <p14:xfrm>
                <a:off x="2849069" y="1769565"/>
                <a:ext cx="83520" cy="1512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47629" y="1767405"/>
                  <a:ext cx="853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80" name="Ink 79"/>
                <p14:cNvContentPartPr/>
                <p14:nvPr/>
              </p14:nvContentPartPr>
              <p14:xfrm>
                <a:off x="2961749" y="1805205"/>
                <a:ext cx="14040" cy="3204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60669" y="1803045"/>
                  <a:ext cx="15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81" name="Ink 80"/>
                <p14:cNvContentPartPr/>
                <p14:nvPr/>
              </p14:nvContentPartPr>
              <p14:xfrm>
                <a:off x="2965349" y="1739325"/>
                <a:ext cx="16200" cy="1440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64269" y="1737165"/>
                  <a:ext cx="180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3" name="Ink 2"/>
                <p14:cNvContentPartPr/>
                <p14:nvPr/>
              </p14:nvContentPartPr>
              <p14:xfrm>
                <a:off x="3254320" y="1774923"/>
                <a:ext cx="69840" cy="102960"/>
              </p14:xfrm>
            </p:contentPart>
          </mc:Choice>
          <mc:Fallback xmlns="">
            <p:pic>
              <p:nvPicPr>
                <p:cNvPr id="3" name="Ink 2"/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253240" y="1772043"/>
                  <a:ext cx="723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" name="Ink 3"/>
                <p14:cNvContentPartPr/>
                <p14:nvPr/>
              </p14:nvContentPartPr>
              <p14:xfrm>
                <a:off x="3437200" y="1781403"/>
                <a:ext cx="65880" cy="8496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435760" y="1778883"/>
                  <a:ext cx="68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31" name="Ink 30"/>
                <p14:cNvContentPartPr/>
                <p14:nvPr/>
              </p14:nvContentPartPr>
              <p14:xfrm>
                <a:off x="3433240" y="1877523"/>
                <a:ext cx="50400" cy="3024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431800" y="1875723"/>
                  <a:ext cx="52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32" name="Ink 31"/>
                <p14:cNvContentPartPr/>
                <p14:nvPr/>
              </p14:nvContentPartPr>
              <p14:xfrm>
                <a:off x="3641320" y="1793643"/>
                <a:ext cx="46800" cy="9072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639880" y="1791483"/>
                  <a:ext cx="496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33" name="Ink 32"/>
                <p14:cNvContentPartPr/>
                <p14:nvPr/>
              </p14:nvContentPartPr>
              <p14:xfrm>
                <a:off x="3630160" y="1787883"/>
                <a:ext cx="56160" cy="9972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629080" y="1785723"/>
                  <a:ext cx="583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95" name="Ink 94"/>
                <p14:cNvContentPartPr/>
                <p14:nvPr/>
              </p14:nvContentPartPr>
              <p14:xfrm>
                <a:off x="3725560" y="1888323"/>
                <a:ext cx="30240" cy="44280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724120" y="1886163"/>
                  <a:ext cx="320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96" name="Ink 95"/>
                <p14:cNvContentPartPr/>
                <p14:nvPr/>
              </p14:nvContentPartPr>
              <p14:xfrm>
                <a:off x="3743560" y="1848363"/>
                <a:ext cx="10800" cy="540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742480" y="1845843"/>
                  <a:ext cx="1224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97" name="Ink 96"/>
                <p14:cNvContentPartPr/>
                <p14:nvPr/>
              </p14:nvContentPartPr>
              <p14:xfrm>
                <a:off x="3828520" y="1799763"/>
                <a:ext cx="51120" cy="7020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827080" y="1796883"/>
                  <a:ext cx="53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98" name="Ink 97"/>
                <p14:cNvContentPartPr/>
                <p14:nvPr/>
              </p14:nvContentPartPr>
              <p14:xfrm>
                <a:off x="3829600" y="1888323"/>
                <a:ext cx="48960" cy="1188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828520" y="1886163"/>
                  <a:ext cx="5004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99" name="Ink 98"/>
                <p14:cNvContentPartPr/>
                <p14:nvPr/>
              </p14:nvContentPartPr>
              <p14:xfrm>
                <a:off x="3961000" y="1764123"/>
                <a:ext cx="105120" cy="13428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959560" y="1761243"/>
                  <a:ext cx="106920" cy="13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0701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0" grpId="0" animBg="1"/>
      <p:bldP spid="131" grpId="0" animBg="1"/>
      <p:bldP spid="132" grpId="0" animBg="1"/>
      <p:bldP spid="1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MWIS problem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1" name="Ink 80"/>
              <p14:cNvContentPartPr/>
              <p14:nvPr/>
            </p14:nvContentPartPr>
            <p14:xfrm>
              <a:off x="3093509" y="593783"/>
              <a:ext cx="127440" cy="10980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2429" y="591263"/>
                <a:ext cx="12888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2" name="Ink 81"/>
              <p14:cNvContentPartPr/>
              <p14:nvPr/>
            </p14:nvContentPartPr>
            <p14:xfrm>
              <a:off x="3260549" y="639863"/>
              <a:ext cx="13320" cy="4284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9109" y="637703"/>
                <a:ext cx="154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3" name="Ink 82"/>
              <p14:cNvContentPartPr/>
              <p14:nvPr/>
            </p14:nvContentPartPr>
            <p14:xfrm>
              <a:off x="3268829" y="593783"/>
              <a:ext cx="8280" cy="1188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67749" y="591263"/>
                <a:ext cx="1044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4" name="Ink 83"/>
              <p14:cNvContentPartPr/>
              <p14:nvPr/>
            </p14:nvContentPartPr>
            <p14:xfrm>
              <a:off x="3318509" y="612503"/>
              <a:ext cx="56880" cy="9072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17069" y="609983"/>
                <a:ext cx="594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7" name="Ink 86"/>
              <p14:cNvContentPartPr/>
              <p14:nvPr/>
            </p14:nvContentPartPr>
            <p14:xfrm>
              <a:off x="3558269" y="592343"/>
              <a:ext cx="145800" cy="9612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57189" y="590543"/>
                <a:ext cx="14832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8" name="Ink 87"/>
              <p14:cNvContentPartPr/>
              <p14:nvPr/>
            </p14:nvContentPartPr>
            <p14:xfrm>
              <a:off x="3706949" y="516383"/>
              <a:ext cx="100440" cy="7848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05869" y="514223"/>
                <a:ext cx="1022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9" name="Ink 88"/>
              <p14:cNvContentPartPr/>
              <p14:nvPr/>
            </p14:nvContentPartPr>
            <p14:xfrm>
              <a:off x="3845909" y="577583"/>
              <a:ext cx="65160" cy="9072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44829" y="575063"/>
                <a:ext cx="673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0" name="Ink 89"/>
              <p14:cNvContentPartPr/>
              <p14:nvPr/>
            </p14:nvContentPartPr>
            <p14:xfrm>
              <a:off x="3828989" y="585143"/>
              <a:ext cx="83160" cy="10332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28269" y="582623"/>
                <a:ext cx="8496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2" name="Ink 91"/>
              <p14:cNvContentPartPr/>
              <p14:nvPr/>
            </p14:nvContentPartPr>
            <p14:xfrm>
              <a:off x="3203669" y="759743"/>
              <a:ext cx="87840" cy="5112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02589" y="757583"/>
                <a:ext cx="896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3" name="Ink 92"/>
              <p14:cNvContentPartPr/>
              <p14:nvPr/>
            </p14:nvContentPartPr>
            <p14:xfrm>
              <a:off x="3207269" y="744983"/>
              <a:ext cx="77040" cy="8136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06189" y="743543"/>
                <a:ext cx="788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5" name="Ink 94"/>
              <p14:cNvContentPartPr/>
              <p14:nvPr/>
            </p14:nvContentPartPr>
            <p14:xfrm>
              <a:off x="2988389" y="930023"/>
              <a:ext cx="90360" cy="11196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86949" y="927503"/>
                <a:ext cx="928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6" name="Ink 95"/>
              <p14:cNvContentPartPr/>
              <p14:nvPr/>
            </p14:nvContentPartPr>
            <p14:xfrm>
              <a:off x="3110429" y="1042343"/>
              <a:ext cx="7200" cy="2412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08989" y="1040543"/>
                <a:ext cx="93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7" name="Ink 96"/>
              <p14:cNvContentPartPr/>
              <p14:nvPr/>
            </p14:nvContentPartPr>
            <p14:xfrm>
              <a:off x="3192149" y="892943"/>
              <a:ext cx="53280" cy="15840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90709" y="890423"/>
                <a:ext cx="550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8" name="Ink 97"/>
              <p14:cNvContentPartPr/>
              <p14:nvPr/>
            </p14:nvContentPartPr>
            <p14:xfrm>
              <a:off x="3155789" y="968903"/>
              <a:ext cx="67680" cy="1188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54709" y="966383"/>
                <a:ext cx="6912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9" name="Ink 98"/>
              <p14:cNvContentPartPr/>
              <p14:nvPr/>
            </p14:nvContentPartPr>
            <p14:xfrm>
              <a:off x="3285029" y="1058183"/>
              <a:ext cx="4680" cy="1008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83949" y="1057103"/>
                <a:ext cx="684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0" name="Ink 99"/>
              <p14:cNvContentPartPr/>
              <p14:nvPr/>
            </p14:nvContentPartPr>
            <p14:xfrm>
              <a:off x="3349469" y="952343"/>
              <a:ext cx="9000" cy="2520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48029" y="950183"/>
                <a:ext cx="118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1" name="Ink 100"/>
              <p14:cNvContentPartPr/>
              <p14:nvPr/>
            </p14:nvContentPartPr>
            <p14:xfrm>
              <a:off x="3341909" y="1048103"/>
              <a:ext cx="7200" cy="648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40829" y="1045583"/>
                <a:ext cx="93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3" name="Ink 102"/>
              <p14:cNvContentPartPr/>
              <p14:nvPr/>
            </p14:nvContentPartPr>
            <p14:xfrm>
              <a:off x="3500309" y="884303"/>
              <a:ext cx="95040" cy="20088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99229" y="882143"/>
                <a:ext cx="9720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4" name="Ink 103"/>
              <p14:cNvContentPartPr/>
              <p14:nvPr/>
            </p14:nvContentPartPr>
            <p14:xfrm>
              <a:off x="3517229" y="979343"/>
              <a:ext cx="64440" cy="1044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16149" y="976823"/>
                <a:ext cx="6660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5" name="Ink 104"/>
              <p14:cNvContentPartPr/>
              <p14:nvPr/>
            </p14:nvContentPartPr>
            <p14:xfrm>
              <a:off x="3631349" y="932183"/>
              <a:ext cx="45000" cy="12708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629909" y="929663"/>
                <a:ext cx="4752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6" name="Ink 105"/>
              <p14:cNvContentPartPr/>
              <p14:nvPr/>
            </p14:nvContentPartPr>
            <p14:xfrm>
              <a:off x="3693269" y="1007783"/>
              <a:ext cx="4680" cy="2844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92189" y="1005623"/>
                <a:ext cx="61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7" name="Ink 106"/>
              <p14:cNvContentPartPr/>
              <p14:nvPr/>
            </p14:nvContentPartPr>
            <p14:xfrm>
              <a:off x="3709469" y="955583"/>
              <a:ext cx="6840" cy="1260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08749" y="953063"/>
                <a:ext cx="864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8" name="Ink 107"/>
              <p14:cNvContentPartPr/>
              <p14:nvPr/>
            </p14:nvContentPartPr>
            <p14:xfrm>
              <a:off x="3737909" y="1032983"/>
              <a:ext cx="16920" cy="4860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37549" y="1031183"/>
                <a:ext cx="183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9" name="Ink 108"/>
              <p14:cNvContentPartPr/>
              <p14:nvPr/>
            </p14:nvContentPartPr>
            <p14:xfrm>
              <a:off x="3780029" y="977543"/>
              <a:ext cx="39600" cy="1627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79309" y="975383"/>
                <a:ext cx="417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0" name="Ink 109"/>
              <p14:cNvContentPartPr/>
              <p14:nvPr/>
            </p14:nvContentPartPr>
            <p14:xfrm>
              <a:off x="3812789" y="927503"/>
              <a:ext cx="10800" cy="1116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811709" y="924983"/>
                <a:ext cx="1296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1" name="Ink 110"/>
              <p14:cNvContentPartPr/>
              <p14:nvPr/>
            </p14:nvContentPartPr>
            <p14:xfrm>
              <a:off x="3849149" y="900503"/>
              <a:ext cx="38880" cy="17352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848069" y="898343"/>
                <a:ext cx="414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2" name="Ink 111"/>
              <p14:cNvContentPartPr/>
              <p14:nvPr/>
            </p14:nvContentPartPr>
            <p14:xfrm>
              <a:off x="3941669" y="957383"/>
              <a:ext cx="76680" cy="8784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940229" y="954863"/>
                <a:ext cx="7884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3" name="Ink 112"/>
              <p14:cNvContentPartPr/>
              <p14:nvPr/>
            </p14:nvContentPartPr>
            <p14:xfrm>
              <a:off x="3952829" y="998063"/>
              <a:ext cx="65880" cy="1512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951749" y="997343"/>
                <a:ext cx="669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4" name="Ink 113"/>
              <p14:cNvContentPartPr/>
              <p14:nvPr/>
            </p14:nvContentPartPr>
            <p14:xfrm>
              <a:off x="4075949" y="894023"/>
              <a:ext cx="80280" cy="16848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074509" y="891503"/>
                <a:ext cx="828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5" name="Ink 114"/>
              <p14:cNvContentPartPr/>
              <p14:nvPr/>
            </p14:nvContentPartPr>
            <p14:xfrm>
              <a:off x="4101509" y="989423"/>
              <a:ext cx="67320" cy="1836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100069" y="987623"/>
                <a:ext cx="702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6" name="Ink 115"/>
              <p14:cNvContentPartPr/>
              <p14:nvPr/>
            </p14:nvContentPartPr>
            <p14:xfrm>
              <a:off x="4109069" y="889703"/>
              <a:ext cx="87120" cy="3420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107989" y="888983"/>
                <a:ext cx="892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7" name="Ink 116"/>
              <p14:cNvContentPartPr/>
              <p14:nvPr/>
            </p14:nvContentPartPr>
            <p14:xfrm>
              <a:off x="3626309" y="1229183"/>
              <a:ext cx="75240" cy="9432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625229" y="1227383"/>
                <a:ext cx="774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8" name="Ink 117"/>
              <p14:cNvContentPartPr/>
              <p14:nvPr/>
            </p14:nvContentPartPr>
            <p14:xfrm>
              <a:off x="3638549" y="1239983"/>
              <a:ext cx="73080" cy="8856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37469" y="1237823"/>
                <a:ext cx="7488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9" name="Ink 118"/>
              <p14:cNvContentPartPr/>
              <p14:nvPr/>
            </p14:nvContentPartPr>
            <p14:xfrm>
              <a:off x="3758069" y="1320983"/>
              <a:ext cx="19440" cy="3348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756989" y="1319183"/>
                <a:ext cx="208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0" name="Ink 119"/>
              <p14:cNvContentPartPr/>
              <p14:nvPr/>
            </p14:nvContentPartPr>
            <p14:xfrm>
              <a:off x="3763829" y="1275623"/>
              <a:ext cx="12600" cy="216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762749" y="1273103"/>
                <a:ext cx="1440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1" name="Ink 120"/>
              <p14:cNvContentPartPr/>
              <p14:nvPr/>
            </p14:nvContentPartPr>
            <p14:xfrm>
              <a:off x="3855269" y="1267343"/>
              <a:ext cx="68040" cy="828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54189" y="1265543"/>
                <a:ext cx="702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2" name="Ink 121"/>
              <p14:cNvContentPartPr/>
              <p14:nvPr/>
            </p14:nvContentPartPr>
            <p14:xfrm>
              <a:off x="3877589" y="1242863"/>
              <a:ext cx="5040" cy="6408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876509" y="1240343"/>
                <a:ext cx="72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3" name="Ink 122"/>
              <p14:cNvContentPartPr/>
              <p14:nvPr/>
            </p14:nvContentPartPr>
            <p14:xfrm>
              <a:off x="3984869" y="1217303"/>
              <a:ext cx="45000" cy="9216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983429" y="1214783"/>
                <a:ext cx="4716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4" name="Ink 123"/>
              <p14:cNvContentPartPr/>
              <p14:nvPr/>
            </p14:nvContentPartPr>
            <p14:xfrm>
              <a:off x="3976229" y="1229543"/>
              <a:ext cx="65880" cy="7236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975149" y="1227023"/>
                <a:ext cx="6804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5" name="Ink 124"/>
              <p14:cNvContentPartPr/>
              <p14:nvPr/>
            </p14:nvContentPartPr>
            <p14:xfrm>
              <a:off x="4043189" y="1326023"/>
              <a:ext cx="41760" cy="6444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042829" y="1323503"/>
                <a:ext cx="4320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6" name="Ink 125"/>
              <p14:cNvContentPartPr/>
              <p14:nvPr/>
            </p14:nvContentPartPr>
            <p14:xfrm>
              <a:off x="4075229" y="1278863"/>
              <a:ext cx="1440" cy="288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073789" y="1276343"/>
                <a:ext cx="432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7" name="Ink 126"/>
              <p14:cNvContentPartPr/>
              <p14:nvPr/>
            </p14:nvContentPartPr>
            <p14:xfrm>
              <a:off x="4211309" y="1208303"/>
              <a:ext cx="50040" cy="6300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209869" y="1206143"/>
                <a:ext cx="5256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8" name="Ink 127"/>
              <p14:cNvContentPartPr/>
              <p14:nvPr/>
            </p14:nvContentPartPr>
            <p14:xfrm>
              <a:off x="4200869" y="1280303"/>
              <a:ext cx="54000" cy="2268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199789" y="1278143"/>
                <a:ext cx="561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9" name="Ink 128"/>
              <p14:cNvContentPartPr/>
              <p14:nvPr/>
            </p14:nvContentPartPr>
            <p14:xfrm>
              <a:off x="4321469" y="1186343"/>
              <a:ext cx="84240" cy="13356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320389" y="1183463"/>
                <a:ext cx="8676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31" name="Ink 130"/>
              <p14:cNvContentPartPr/>
              <p14:nvPr/>
            </p14:nvContentPartPr>
            <p14:xfrm>
              <a:off x="3178109" y="1468943"/>
              <a:ext cx="82800" cy="16524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177029" y="1466783"/>
                <a:ext cx="846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32" name="Ink 131"/>
              <p14:cNvContentPartPr/>
              <p14:nvPr/>
            </p14:nvContentPartPr>
            <p14:xfrm>
              <a:off x="3190349" y="1531223"/>
              <a:ext cx="83520" cy="1512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188909" y="1529063"/>
                <a:ext cx="8532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33" name="Ink 132"/>
              <p14:cNvContentPartPr/>
              <p14:nvPr/>
            </p14:nvContentPartPr>
            <p14:xfrm>
              <a:off x="3303029" y="1566863"/>
              <a:ext cx="14040" cy="3204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301949" y="1564703"/>
                <a:ext cx="158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4" name="Ink 133"/>
              <p14:cNvContentPartPr/>
              <p14:nvPr/>
            </p14:nvContentPartPr>
            <p14:xfrm>
              <a:off x="3306629" y="1500983"/>
              <a:ext cx="16200" cy="1440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305549" y="1498823"/>
                <a:ext cx="1800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35" name="Ink 134"/>
              <p14:cNvContentPartPr/>
              <p14:nvPr/>
            </p14:nvContentPartPr>
            <p14:xfrm>
              <a:off x="3557189" y="1513223"/>
              <a:ext cx="63360" cy="9036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556109" y="1511063"/>
                <a:ext cx="6552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36" name="Ink 135"/>
              <p14:cNvContentPartPr/>
              <p14:nvPr/>
            </p14:nvContentPartPr>
            <p14:xfrm>
              <a:off x="3533429" y="1523303"/>
              <a:ext cx="90720" cy="8784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531989" y="1521143"/>
                <a:ext cx="932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37" name="Ink 136"/>
              <p14:cNvContentPartPr/>
              <p14:nvPr/>
            </p14:nvContentPartPr>
            <p14:xfrm>
              <a:off x="3646109" y="1623383"/>
              <a:ext cx="25920" cy="6876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645029" y="1621223"/>
                <a:ext cx="273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8" name="Ink 137"/>
              <p14:cNvContentPartPr/>
              <p14:nvPr/>
            </p14:nvContentPartPr>
            <p14:xfrm>
              <a:off x="3653309" y="1585583"/>
              <a:ext cx="8280" cy="360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652229" y="1583423"/>
                <a:ext cx="1008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39" name="Ink 138"/>
              <p14:cNvContentPartPr/>
              <p14:nvPr/>
            </p14:nvContentPartPr>
            <p14:xfrm>
              <a:off x="5005469" y="3160092"/>
              <a:ext cx="360" cy="36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004749" y="3158652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40" name="Ink 139"/>
              <p14:cNvContentPartPr/>
              <p14:nvPr/>
            </p14:nvContentPartPr>
            <p14:xfrm>
              <a:off x="3742229" y="1508183"/>
              <a:ext cx="88920" cy="7092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741149" y="1506023"/>
                <a:ext cx="907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41" name="Ink 140"/>
              <p14:cNvContentPartPr/>
              <p14:nvPr/>
            </p14:nvContentPartPr>
            <p14:xfrm>
              <a:off x="3743669" y="1535903"/>
              <a:ext cx="86400" cy="1368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742589" y="1534463"/>
                <a:ext cx="8820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42" name="Ink 141"/>
              <p14:cNvContentPartPr/>
              <p14:nvPr/>
            </p14:nvContentPartPr>
            <p14:xfrm>
              <a:off x="3921149" y="1423223"/>
              <a:ext cx="75600" cy="22716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920069" y="1420703"/>
                <a:ext cx="781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43" name="Ink 142"/>
              <p14:cNvContentPartPr/>
              <p14:nvPr/>
            </p14:nvContentPartPr>
            <p14:xfrm>
              <a:off x="4051829" y="1502063"/>
              <a:ext cx="77400" cy="7128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050389" y="1499543"/>
                <a:ext cx="799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44" name="Ink 143"/>
              <p14:cNvContentPartPr/>
              <p14:nvPr/>
            </p14:nvContentPartPr>
            <p14:xfrm>
              <a:off x="4184669" y="1578743"/>
              <a:ext cx="16200" cy="4680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183229" y="1576583"/>
                <a:ext cx="190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45" name="Ink 144"/>
              <p14:cNvContentPartPr/>
              <p14:nvPr/>
            </p14:nvContentPartPr>
            <p14:xfrm>
              <a:off x="4200509" y="1521143"/>
              <a:ext cx="1440" cy="648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199429" y="1518983"/>
                <a:ext cx="396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46" name="Ink 145"/>
              <p14:cNvContentPartPr/>
              <p14:nvPr/>
            </p14:nvContentPartPr>
            <p14:xfrm>
              <a:off x="4294109" y="1475783"/>
              <a:ext cx="64800" cy="9864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292669" y="1473263"/>
                <a:ext cx="6768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47" name="Ink 146"/>
              <p14:cNvContentPartPr/>
              <p14:nvPr/>
            </p14:nvContentPartPr>
            <p14:xfrm>
              <a:off x="4419749" y="1394423"/>
              <a:ext cx="78840" cy="27396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418669" y="1391903"/>
                <a:ext cx="81000" cy="2786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/>
          <p:cNvSpPr txBox="1"/>
          <p:nvPr/>
        </p:nvSpPr>
        <p:spPr>
          <a:xfrm>
            <a:off x="88900" y="2291255"/>
            <a:ext cx="447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Generally, any</a:t>
            </a:r>
            <a:r>
              <a:rPr lang="en-US" b="1" i="1" dirty="0" smtClean="0"/>
              <a:t> clique </a:t>
            </a:r>
            <a:r>
              <a:rPr lang="en-US" dirty="0" smtClean="0"/>
              <a:t>provides a </a:t>
            </a:r>
            <a:r>
              <a:rPr lang="en-US" i="1" dirty="0" smtClean="0"/>
              <a:t>cutting plane</a:t>
            </a:r>
            <a:endParaRPr lang="en-US" i="1" dirty="0"/>
          </a:p>
        </p:txBody>
      </p:sp>
      <p:sp>
        <p:nvSpPr>
          <p:cNvPr id="102" name="Oval 101"/>
          <p:cNvSpPr/>
          <p:nvPr/>
        </p:nvSpPr>
        <p:spPr>
          <a:xfrm>
            <a:off x="276776" y="1028403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941889" y="462475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949379" y="1138925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504313" y="1738920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1945391" y="462475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2388800" y="1140271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1881849" y="1792700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1285648" y="2049409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1593053" y="1145852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Connector 154"/>
          <p:cNvCxnSpPr>
            <a:stCxn id="130" idx="4"/>
            <a:endCxn id="148" idx="0"/>
          </p:cNvCxnSpPr>
          <p:nvPr/>
        </p:nvCxnSpPr>
        <p:spPr>
          <a:xfrm>
            <a:off x="1005431" y="589559"/>
            <a:ext cx="7491" cy="5493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30" idx="6"/>
            <a:endCxn id="150" idx="2"/>
          </p:cNvCxnSpPr>
          <p:nvPr/>
        </p:nvCxnSpPr>
        <p:spPr>
          <a:xfrm>
            <a:off x="1068973" y="526017"/>
            <a:ext cx="8764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30" idx="2"/>
            <a:endCxn id="102" idx="7"/>
          </p:cNvCxnSpPr>
          <p:nvPr/>
        </p:nvCxnSpPr>
        <p:spPr>
          <a:xfrm flipH="1">
            <a:off x="385248" y="526017"/>
            <a:ext cx="556640" cy="5209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02" idx="4"/>
            <a:endCxn id="149" idx="1"/>
          </p:cNvCxnSpPr>
          <p:nvPr/>
        </p:nvCxnSpPr>
        <p:spPr>
          <a:xfrm>
            <a:off x="340318" y="1155487"/>
            <a:ext cx="182607" cy="6020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50" idx="4"/>
            <a:endCxn id="154" idx="7"/>
          </p:cNvCxnSpPr>
          <p:nvPr/>
        </p:nvCxnSpPr>
        <p:spPr>
          <a:xfrm flipH="1">
            <a:off x="1701526" y="589559"/>
            <a:ext cx="307408" cy="5749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0" idx="5"/>
            <a:endCxn id="151" idx="0"/>
          </p:cNvCxnSpPr>
          <p:nvPr/>
        </p:nvCxnSpPr>
        <p:spPr>
          <a:xfrm>
            <a:off x="2053864" y="570947"/>
            <a:ext cx="398478" cy="5693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51" idx="4"/>
            <a:endCxn id="152" idx="7"/>
          </p:cNvCxnSpPr>
          <p:nvPr/>
        </p:nvCxnSpPr>
        <p:spPr>
          <a:xfrm flipH="1">
            <a:off x="1990322" y="1267355"/>
            <a:ext cx="462021" cy="5439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153" idx="6"/>
            <a:endCxn id="152" idx="3"/>
          </p:cNvCxnSpPr>
          <p:nvPr/>
        </p:nvCxnSpPr>
        <p:spPr>
          <a:xfrm flipV="1">
            <a:off x="1412733" y="1901172"/>
            <a:ext cx="487728" cy="2117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49" idx="5"/>
            <a:endCxn id="153" idx="2"/>
          </p:cNvCxnSpPr>
          <p:nvPr/>
        </p:nvCxnSpPr>
        <p:spPr>
          <a:xfrm>
            <a:off x="612786" y="1847393"/>
            <a:ext cx="672862" cy="2655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54" idx="4"/>
            <a:endCxn id="152" idx="1"/>
          </p:cNvCxnSpPr>
          <p:nvPr/>
        </p:nvCxnSpPr>
        <p:spPr>
          <a:xfrm>
            <a:off x="1656596" y="1272936"/>
            <a:ext cx="243864" cy="5383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48" idx="3"/>
            <a:endCxn id="149" idx="7"/>
          </p:cNvCxnSpPr>
          <p:nvPr/>
        </p:nvCxnSpPr>
        <p:spPr>
          <a:xfrm flipH="1">
            <a:off x="612786" y="1247398"/>
            <a:ext cx="355205" cy="510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02" idx="5"/>
            <a:endCxn id="148" idx="2"/>
          </p:cNvCxnSpPr>
          <p:nvPr/>
        </p:nvCxnSpPr>
        <p:spPr>
          <a:xfrm>
            <a:off x="385248" y="1136876"/>
            <a:ext cx="564131" cy="65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54" idx="2"/>
            <a:endCxn id="148" idx="6"/>
          </p:cNvCxnSpPr>
          <p:nvPr/>
        </p:nvCxnSpPr>
        <p:spPr>
          <a:xfrm flipH="1" flipV="1">
            <a:off x="1076464" y="1202468"/>
            <a:ext cx="516590" cy="69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52" idx="2"/>
            <a:endCxn id="148" idx="5"/>
          </p:cNvCxnSpPr>
          <p:nvPr/>
        </p:nvCxnSpPr>
        <p:spPr>
          <a:xfrm flipH="1" flipV="1">
            <a:off x="1057852" y="1247398"/>
            <a:ext cx="823997" cy="6088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3" idx="0"/>
            <a:endCxn id="148" idx="4"/>
          </p:cNvCxnSpPr>
          <p:nvPr/>
        </p:nvCxnSpPr>
        <p:spPr>
          <a:xfrm flipH="1" flipV="1">
            <a:off x="1012922" y="1266009"/>
            <a:ext cx="336269" cy="783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151" idx="1"/>
            <a:endCxn id="130" idx="5"/>
          </p:cNvCxnSpPr>
          <p:nvPr/>
        </p:nvCxnSpPr>
        <p:spPr>
          <a:xfrm flipH="1" flipV="1">
            <a:off x="1050361" y="570947"/>
            <a:ext cx="1357050" cy="5879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4"/>
            <a:endCxn id="153" idx="7"/>
          </p:cNvCxnSpPr>
          <p:nvPr/>
        </p:nvCxnSpPr>
        <p:spPr>
          <a:xfrm flipH="1">
            <a:off x="1394121" y="1272936"/>
            <a:ext cx="262475" cy="7950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Oval 171"/>
          <p:cNvSpPr/>
          <p:nvPr/>
        </p:nvSpPr>
        <p:spPr>
          <a:xfrm>
            <a:off x="280837" y="1028403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953441" y="1138925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508375" y="1738920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75" name="Ink 174"/>
              <p14:cNvContentPartPr/>
              <p14:nvPr/>
            </p14:nvContentPartPr>
            <p14:xfrm>
              <a:off x="744730" y="360923"/>
              <a:ext cx="18385" cy="11591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44376" y="360199"/>
                <a:ext cx="19092" cy="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76" name="Ink 175"/>
              <p14:cNvContentPartPr/>
              <p14:nvPr/>
            </p14:nvContentPartPr>
            <p14:xfrm>
              <a:off x="725945" y="351331"/>
              <a:ext cx="82733" cy="108711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25584" y="350251"/>
                <a:ext cx="83817" cy="111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77" name="Ink 176"/>
              <p14:cNvContentPartPr/>
              <p14:nvPr/>
            </p14:nvContentPartPr>
            <p14:xfrm>
              <a:off x="742731" y="356926"/>
              <a:ext cx="67545" cy="116705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42012" y="354765"/>
                <a:ext cx="69341" cy="120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78" name="Ink 177"/>
              <p14:cNvContentPartPr/>
              <p14:nvPr/>
            </p14:nvContentPartPr>
            <p14:xfrm>
              <a:off x="841051" y="426470"/>
              <a:ext cx="15188" cy="71542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39966" y="424313"/>
                <a:ext cx="16996" cy="754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82" name="Ink 181"/>
              <p14:cNvContentPartPr/>
              <p14:nvPr/>
            </p14:nvContentPartPr>
            <p14:xfrm>
              <a:off x="2166318" y="440059"/>
              <a:ext cx="76338" cy="89927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165598" y="437541"/>
                <a:ext cx="78499" cy="94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83" name="Ink 182"/>
              <p14:cNvContentPartPr/>
              <p14:nvPr/>
            </p14:nvContentPartPr>
            <p14:xfrm>
              <a:off x="2166718" y="436861"/>
              <a:ext cx="81933" cy="112308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165640" y="434701"/>
                <a:ext cx="84089" cy="116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84" name="Ink 183"/>
              <p14:cNvContentPartPr/>
              <p14:nvPr/>
            </p14:nvContentPartPr>
            <p14:xfrm>
              <a:off x="2275029" y="508803"/>
              <a:ext cx="71142" cy="53956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273592" y="507004"/>
                <a:ext cx="72939" cy="58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89" name="Ink 188"/>
              <p14:cNvContentPartPr/>
              <p14:nvPr/>
            </p14:nvContentPartPr>
            <p14:xfrm>
              <a:off x="2542411" y="1296560"/>
              <a:ext cx="73940" cy="75938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541329" y="1295120"/>
                <a:ext cx="75383" cy="79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90" name="Ink 189"/>
              <p14:cNvContentPartPr/>
              <p14:nvPr/>
            </p14:nvContentPartPr>
            <p14:xfrm>
              <a:off x="2536016" y="1296160"/>
              <a:ext cx="80334" cy="105514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534940" y="1294359"/>
                <a:ext cx="82486" cy="109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91" name="Ink 190"/>
              <p14:cNvContentPartPr/>
              <p14:nvPr/>
            </p14:nvContentPartPr>
            <p14:xfrm>
              <a:off x="2650323" y="1336527"/>
              <a:ext cx="41966" cy="89927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649247" y="1334369"/>
                <a:ext cx="44477" cy="94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95" name="Ink 194"/>
              <p14:cNvContentPartPr/>
              <p14:nvPr/>
            </p14:nvContentPartPr>
            <p14:xfrm>
              <a:off x="1793822" y="1274978"/>
              <a:ext cx="69943" cy="91126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792740" y="1272817"/>
                <a:ext cx="71746" cy="95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96" name="Ink 195"/>
              <p14:cNvContentPartPr/>
              <p14:nvPr/>
            </p14:nvContentPartPr>
            <p14:xfrm>
              <a:off x="1784230" y="1269382"/>
              <a:ext cx="82733" cy="106713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782791" y="1267579"/>
                <a:ext cx="84891" cy="110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97" name="Ink 196"/>
              <p14:cNvContentPartPr/>
              <p14:nvPr/>
            </p14:nvContentPartPr>
            <p14:xfrm>
              <a:off x="1888944" y="1327335"/>
              <a:ext cx="43564" cy="85131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887864" y="1325171"/>
                <a:ext cx="45724" cy="89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01" name="Ink 200"/>
              <p14:cNvContentPartPr/>
              <p14:nvPr/>
            </p14:nvContentPartPr>
            <p14:xfrm>
              <a:off x="68429" y="1243004"/>
              <a:ext cx="78736" cy="101917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7345" y="1241203"/>
                <a:ext cx="80181" cy="105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02" name="Ink 201"/>
              <p14:cNvContentPartPr/>
              <p14:nvPr/>
            </p14:nvContentPartPr>
            <p14:xfrm>
              <a:off x="98804" y="1213827"/>
              <a:ext cx="69543" cy="149078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8083" y="1212387"/>
                <a:ext cx="71345" cy="152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03" name="Ink 202"/>
              <p14:cNvContentPartPr/>
              <p14:nvPr/>
            </p14:nvContentPartPr>
            <p14:xfrm>
              <a:off x="179538" y="1314545"/>
              <a:ext cx="63548" cy="64348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79177" y="1312737"/>
                <a:ext cx="64992" cy="68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04" name="Ink 203"/>
              <p14:cNvContentPartPr/>
              <p14:nvPr/>
            </p14:nvContentPartPr>
            <p14:xfrm>
              <a:off x="216308" y="1288567"/>
              <a:ext cx="55155" cy="13589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15587" y="1287852"/>
                <a:ext cx="56236" cy="15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10" name="Ink 209"/>
              <p14:cNvContentPartPr/>
              <p14:nvPr/>
            </p14:nvContentPartPr>
            <p14:xfrm>
              <a:off x="1097590" y="986813"/>
              <a:ext cx="44763" cy="102317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96507" y="984651"/>
                <a:ext cx="46207" cy="107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11" name="Ink 210"/>
              <p14:cNvContentPartPr/>
              <p14:nvPr/>
            </p14:nvContentPartPr>
            <p14:xfrm>
              <a:off x="1081203" y="986813"/>
              <a:ext cx="66346" cy="126297"/>
            </p14:xfrm>
          </p:contentPart>
        </mc:Choice>
        <mc:Fallback xmlns="">
          <p:pic>
            <p:nvPicPr>
              <p:cNvPr id="211" name="Ink 210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80127" y="985730"/>
                <a:ext cx="68139" cy="129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12" name="Ink 211"/>
              <p14:cNvContentPartPr/>
              <p14:nvPr/>
            </p14:nvContentPartPr>
            <p14:xfrm>
              <a:off x="1156741" y="1066348"/>
              <a:ext cx="67545" cy="57953"/>
            </p14:xfrm>
          </p:contentPart>
        </mc:Choice>
        <mc:Fallback xmlns="">
          <p:pic>
            <p:nvPicPr>
              <p:cNvPr id="212" name="Ink 211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155657" y="1064175"/>
                <a:ext cx="70073" cy="62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18" name="Ink 217"/>
              <p14:cNvContentPartPr/>
              <p14:nvPr/>
            </p14:nvContentPartPr>
            <p14:xfrm>
              <a:off x="335012" y="1973608"/>
              <a:ext cx="76338" cy="117104"/>
            </p14:xfrm>
          </p:contentPart>
        </mc:Choice>
        <mc:Fallback xmlns="">
          <p:pic>
            <p:nvPicPr>
              <p:cNvPr id="218" name="Ink 217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33932" y="1971446"/>
                <a:ext cx="78138" cy="121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19" name="Ink 218"/>
              <p14:cNvContentPartPr/>
              <p14:nvPr/>
            </p14:nvContentPartPr>
            <p14:xfrm>
              <a:off x="321822" y="1976805"/>
              <a:ext cx="103516" cy="117504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20744" y="1974642"/>
                <a:ext cx="106032" cy="122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20" name="Ink 219"/>
              <p14:cNvContentPartPr/>
              <p14:nvPr/>
            </p14:nvContentPartPr>
            <p14:xfrm>
              <a:off x="450517" y="2045149"/>
              <a:ext cx="63548" cy="132692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49440" y="2042632"/>
                <a:ext cx="66061" cy="137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26" name="Ink 225"/>
              <p14:cNvContentPartPr/>
              <p14:nvPr/>
            </p14:nvContentPartPr>
            <p14:xfrm>
              <a:off x="1458495" y="2203420"/>
              <a:ext cx="73940" cy="101118"/>
            </p14:xfrm>
          </p:contentPart>
        </mc:Choice>
        <mc:Fallback xmlns="">
          <p:pic>
            <p:nvPicPr>
              <p:cNvPr id="226" name="Ink 225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457418" y="2200892"/>
                <a:ext cx="76094" cy="106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27" name="Ink 226"/>
              <p14:cNvContentPartPr/>
              <p14:nvPr/>
            </p14:nvContentPartPr>
            <p14:xfrm>
              <a:off x="1450502" y="2198225"/>
              <a:ext cx="87529" cy="121501"/>
            </p14:xfrm>
          </p:contentPart>
        </mc:Choice>
        <mc:Fallback xmlns="">
          <p:pic>
            <p:nvPicPr>
              <p:cNvPr id="227" name="Ink 226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449421" y="2196068"/>
                <a:ext cx="89690" cy="125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28" name="Ink 227"/>
              <p14:cNvContentPartPr/>
              <p14:nvPr/>
            </p14:nvContentPartPr>
            <p14:xfrm>
              <a:off x="1565608" y="2244986"/>
              <a:ext cx="65946" cy="107113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564887" y="2242829"/>
                <a:ext cx="68108" cy="111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34" name="Ink 233"/>
              <p14:cNvContentPartPr/>
              <p14:nvPr/>
            </p14:nvContentPartPr>
            <p14:xfrm>
              <a:off x="2086783" y="1899268"/>
              <a:ext cx="73940" cy="89127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085701" y="1897103"/>
                <a:ext cx="75743" cy="93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35" name="Ink 234"/>
              <p14:cNvContentPartPr/>
              <p14:nvPr/>
            </p14:nvContentPartPr>
            <p14:xfrm>
              <a:off x="2089181" y="1910060"/>
              <a:ext cx="63548" cy="112308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088104" y="1908260"/>
                <a:ext cx="65702" cy="116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36" name="Ink 235"/>
              <p14:cNvContentPartPr/>
              <p14:nvPr/>
            </p14:nvContentPartPr>
            <p14:xfrm>
              <a:off x="2210282" y="1961618"/>
              <a:ext cx="6794" cy="7394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209209" y="1959454"/>
                <a:ext cx="8939" cy="78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37" name="Ink 236"/>
              <p14:cNvContentPartPr/>
              <p14:nvPr/>
            </p14:nvContentPartPr>
            <p14:xfrm>
              <a:off x="2260241" y="1991193"/>
              <a:ext cx="43165" cy="53157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259522" y="1988679"/>
                <a:ext cx="44964" cy="57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3" name="Ink 22"/>
              <p14:cNvContentPartPr/>
              <p14:nvPr/>
            </p14:nvContentPartPr>
            <p14:xfrm>
              <a:off x="982109" y="2697699"/>
              <a:ext cx="102240" cy="1170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80669" y="2695179"/>
                <a:ext cx="10476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4" name="Ink 23"/>
              <p14:cNvContentPartPr/>
              <p14:nvPr/>
            </p14:nvContentPartPr>
            <p14:xfrm>
              <a:off x="984269" y="2694819"/>
              <a:ext cx="105120" cy="14400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82829" y="2692299"/>
                <a:ext cx="1076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5" name="Ink 24"/>
              <p14:cNvContentPartPr/>
              <p14:nvPr/>
            </p14:nvContentPartPr>
            <p14:xfrm>
              <a:off x="1108109" y="2798499"/>
              <a:ext cx="36000" cy="680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107749" y="2796339"/>
                <a:ext cx="3780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6" name="Ink 25"/>
              <p14:cNvContentPartPr/>
              <p14:nvPr/>
            </p14:nvContentPartPr>
            <p14:xfrm>
              <a:off x="1126469" y="2770779"/>
              <a:ext cx="48240" cy="2700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125029" y="2769699"/>
                <a:ext cx="500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7" name="Ink 26"/>
              <p14:cNvContentPartPr/>
              <p14:nvPr/>
            </p14:nvContentPartPr>
            <p14:xfrm>
              <a:off x="1238789" y="2755299"/>
              <a:ext cx="93240" cy="1116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237709" y="2752779"/>
                <a:ext cx="9540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8" name="Ink 27"/>
              <p14:cNvContentPartPr/>
              <p14:nvPr/>
            </p14:nvContentPartPr>
            <p14:xfrm>
              <a:off x="1292429" y="2713899"/>
              <a:ext cx="13680" cy="856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290989" y="2711379"/>
                <a:ext cx="158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9" name="Ink 28"/>
              <p14:cNvContentPartPr/>
              <p14:nvPr/>
            </p14:nvContentPartPr>
            <p14:xfrm>
              <a:off x="1380989" y="2713179"/>
              <a:ext cx="86760" cy="813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380269" y="2711019"/>
                <a:ext cx="8784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30" name="Ink 29"/>
              <p14:cNvContentPartPr/>
              <p14:nvPr/>
            </p14:nvContentPartPr>
            <p14:xfrm>
              <a:off x="1379909" y="2703459"/>
              <a:ext cx="115560" cy="1008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378829" y="2700939"/>
                <a:ext cx="11772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31" name="Ink 30"/>
              <p14:cNvContentPartPr/>
              <p14:nvPr/>
            </p14:nvContentPartPr>
            <p14:xfrm>
              <a:off x="1503749" y="2767899"/>
              <a:ext cx="44280" cy="759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502309" y="2765379"/>
                <a:ext cx="471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32" name="Ink 31"/>
              <p14:cNvContentPartPr/>
              <p14:nvPr/>
            </p14:nvContentPartPr>
            <p14:xfrm>
              <a:off x="1654949" y="2729739"/>
              <a:ext cx="95760" cy="2268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653869" y="2729019"/>
                <a:ext cx="979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37" name="Ink 36"/>
              <p14:cNvContentPartPr/>
              <p14:nvPr/>
            </p14:nvContentPartPr>
            <p14:xfrm>
              <a:off x="1710389" y="2689779"/>
              <a:ext cx="8640" cy="7344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709309" y="2687259"/>
                <a:ext cx="108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38" name="Ink 37"/>
              <p14:cNvContentPartPr/>
              <p14:nvPr/>
            </p14:nvContentPartPr>
            <p14:xfrm>
              <a:off x="1837469" y="2697699"/>
              <a:ext cx="64800" cy="874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836389" y="2695179"/>
                <a:ext cx="6624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39" name="Ink 38"/>
              <p14:cNvContentPartPr/>
              <p14:nvPr/>
            </p14:nvContentPartPr>
            <p14:xfrm>
              <a:off x="1830269" y="2699499"/>
              <a:ext cx="67680" cy="10224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829189" y="2697339"/>
                <a:ext cx="6984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40" name="Ink 39"/>
              <p14:cNvContentPartPr/>
              <p14:nvPr/>
            </p14:nvContentPartPr>
            <p14:xfrm>
              <a:off x="1933949" y="2741979"/>
              <a:ext cx="55440" cy="9792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932509" y="2739459"/>
                <a:ext cx="5796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41" name="Ink 40"/>
              <p14:cNvContentPartPr/>
              <p14:nvPr/>
            </p14:nvContentPartPr>
            <p14:xfrm>
              <a:off x="2118629" y="2693379"/>
              <a:ext cx="90720" cy="7956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117549" y="2690859"/>
                <a:ext cx="928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42" name="Ink 41"/>
              <p14:cNvContentPartPr/>
              <p14:nvPr/>
            </p14:nvContentPartPr>
            <p14:xfrm>
              <a:off x="2091629" y="2774019"/>
              <a:ext cx="89280" cy="2988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090189" y="2771859"/>
                <a:ext cx="910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43" name="Ink 42"/>
              <p14:cNvContentPartPr/>
              <p14:nvPr/>
            </p14:nvContentPartPr>
            <p14:xfrm>
              <a:off x="2242109" y="2694099"/>
              <a:ext cx="99720" cy="14580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240669" y="2691579"/>
                <a:ext cx="10188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44" name="Ink 43"/>
              <p14:cNvContentPartPr/>
              <p14:nvPr/>
            </p14:nvContentPartPr>
            <p14:xfrm>
              <a:off x="985349" y="2955819"/>
              <a:ext cx="92520" cy="1281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84269" y="2953299"/>
                <a:ext cx="939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46" name="Ink 45"/>
              <p14:cNvContentPartPr/>
              <p14:nvPr/>
            </p14:nvContentPartPr>
            <p14:xfrm>
              <a:off x="980669" y="2973459"/>
              <a:ext cx="117000" cy="1249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979229" y="2971299"/>
                <a:ext cx="11952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47" name="Ink 46"/>
              <p14:cNvContentPartPr/>
              <p14:nvPr/>
            </p14:nvContentPartPr>
            <p14:xfrm>
              <a:off x="1108469" y="3054459"/>
              <a:ext cx="44640" cy="8748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107029" y="3052299"/>
                <a:ext cx="475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49" name="Ink 48"/>
              <p14:cNvContentPartPr/>
              <p14:nvPr/>
            </p14:nvContentPartPr>
            <p14:xfrm>
              <a:off x="1244189" y="3045459"/>
              <a:ext cx="77400" cy="756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242749" y="3044739"/>
                <a:ext cx="7992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50" name="Ink 49"/>
              <p14:cNvContentPartPr/>
              <p14:nvPr/>
            </p14:nvContentPartPr>
            <p14:xfrm>
              <a:off x="1290629" y="3001899"/>
              <a:ext cx="13320" cy="8892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289189" y="2999379"/>
                <a:ext cx="1512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52" name="Ink 51"/>
              <p14:cNvContentPartPr/>
              <p14:nvPr/>
            </p14:nvContentPartPr>
            <p14:xfrm>
              <a:off x="1399349" y="2998659"/>
              <a:ext cx="90360" cy="7524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398269" y="2996499"/>
                <a:ext cx="9180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53" name="Ink 52"/>
              <p14:cNvContentPartPr/>
              <p14:nvPr/>
            </p14:nvContentPartPr>
            <p14:xfrm>
              <a:off x="1407629" y="2991459"/>
              <a:ext cx="81000" cy="9144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406189" y="2989659"/>
                <a:ext cx="8352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55" name="Ink 54"/>
              <p14:cNvContentPartPr/>
              <p14:nvPr/>
            </p14:nvContentPartPr>
            <p14:xfrm>
              <a:off x="1525709" y="3037179"/>
              <a:ext cx="80280" cy="10836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524629" y="3034659"/>
                <a:ext cx="828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56" name="Ink 55"/>
              <p14:cNvContentPartPr/>
              <p14:nvPr/>
            </p14:nvContentPartPr>
            <p14:xfrm>
              <a:off x="1697069" y="3044379"/>
              <a:ext cx="87840" cy="1584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695629" y="3043659"/>
                <a:ext cx="9036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58" name="Ink 57"/>
              <p14:cNvContentPartPr/>
              <p14:nvPr/>
            </p14:nvContentPartPr>
            <p14:xfrm>
              <a:off x="1735949" y="3004419"/>
              <a:ext cx="14760" cy="8424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734509" y="3002259"/>
                <a:ext cx="1728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59" name="Ink 58"/>
              <p14:cNvContentPartPr/>
              <p14:nvPr/>
            </p14:nvContentPartPr>
            <p14:xfrm>
              <a:off x="1854029" y="3001899"/>
              <a:ext cx="61200" cy="9144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852949" y="3000099"/>
                <a:ext cx="6300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61" name="Ink 60"/>
              <p14:cNvContentPartPr/>
              <p14:nvPr/>
            </p14:nvContentPartPr>
            <p14:xfrm>
              <a:off x="1832789" y="3018099"/>
              <a:ext cx="84600" cy="8964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832069" y="3015939"/>
                <a:ext cx="864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62" name="Ink 61"/>
              <p14:cNvContentPartPr/>
              <p14:nvPr/>
            </p14:nvContentPartPr>
            <p14:xfrm>
              <a:off x="1935029" y="3077139"/>
              <a:ext cx="21240" cy="10440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933949" y="3074619"/>
                <a:ext cx="230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63" name="Ink 62"/>
              <p14:cNvContentPartPr/>
              <p14:nvPr/>
            </p14:nvContentPartPr>
            <p14:xfrm>
              <a:off x="1984349" y="3094419"/>
              <a:ext cx="65880" cy="6264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983269" y="3091899"/>
                <a:ext cx="684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64" name="Ink 63"/>
              <p14:cNvContentPartPr/>
              <p14:nvPr/>
            </p14:nvContentPartPr>
            <p14:xfrm>
              <a:off x="2136269" y="3061299"/>
              <a:ext cx="73800" cy="1260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2135189" y="3059499"/>
                <a:ext cx="7632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65" name="Ink 64"/>
              <p14:cNvContentPartPr/>
              <p14:nvPr/>
            </p14:nvContentPartPr>
            <p14:xfrm>
              <a:off x="2163629" y="3027099"/>
              <a:ext cx="25560" cy="5796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162189" y="3024939"/>
                <a:ext cx="277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67" name="Ink 66"/>
              <p14:cNvContentPartPr/>
              <p14:nvPr/>
            </p14:nvContentPartPr>
            <p14:xfrm>
              <a:off x="2271629" y="3014859"/>
              <a:ext cx="91440" cy="9216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2270549" y="3012699"/>
                <a:ext cx="9324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68" name="Ink 67"/>
              <p14:cNvContentPartPr/>
              <p14:nvPr/>
            </p14:nvContentPartPr>
            <p14:xfrm>
              <a:off x="2267309" y="3030699"/>
              <a:ext cx="96120" cy="8172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2266229" y="3028899"/>
                <a:ext cx="9828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69" name="Ink 68"/>
              <p14:cNvContentPartPr/>
              <p14:nvPr/>
            </p14:nvContentPartPr>
            <p14:xfrm>
              <a:off x="2377829" y="3083619"/>
              <a:ext cx="77040" cy="1101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2377469" y="3081099"/>
                <a:ext cx="788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73" name="Ink 72"/>
              <p14:cNvContentPartPr/>
              <p14:nvPr/>
            </p14:nvContentPartPr>
            <p14:xfrm>
              <a:off x="2565389" y="3006939"/>
              <a:ext cx="58680" cy="777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2564309" y="3004419"/>
                <a:ext cx="612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74" name="Ink 73"/>
              <p14:cNvContentPartPr/>
              <p14:nvPr/>
            </p14:nvContentPartPr>
            <p14:xfrm>
              <a:off x="2523989" y="3087579"/>
              <a:ext cx="96840" cy="2952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2522909" y="3085059"/>
                <a:ext cx="982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75" name="Ink 74"/>
              <p14:cNvContentPartPr/>
              <p14:nvPr/>
            </p14:nvContentPartPr>
            <p14:xfrm>
              <a:off x="2693909" y="2999379"/>
              <a:ext cx="102600" cy="12240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2692469" y="2996859"/>
                <a:ext cx="1054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76" name="Ink 75"/>
              <p14:cNvContentPartPr/>
              <p14:nvPr/>
            </p14:nvContentPartPr>
            <p14:xfrm>
              <a:off x="2949869" y="2703819"/>
              <a:ext cx="77040" cy="12168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948789" y="2701659"/>
                <a:ext cx="792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77" name="Ink 76"/>
              <p14:cNvContentPartPr/>
              <p14:nvPr/>
            </p14:nvContentPartPr>
            <p14:xfrm>
              <a:off x="2936909" y="2708859"/>
              <a:ext cx="95760" cy="13536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935469" y="2706699"/>
                <a:ext cx="986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78" name="Ink 77"/>
              <p14:cNvContentPartPr/>
              <p14:nvPr/>
            </p14:nvContentPartPr>
            <p14:xfrm>
              <a:off x="3042389" y="2799219"/>
              <a:ext cx="70200" cy="9684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3040949" y="2796699"/>
                <a:ext cx="7308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79" name="Ink 78"/>
              <p14:cNvContentPartPr/>
              <p14:nvPr/>
            </p14:nvContentPartPr>
            <p14:xfrm>
              <a:off x="3141749" y="2770779"/>
              <a:ext cx="102240" cy="1584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140669" y="2769339"/>
                <a:ext cx="1044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80" name="Ink 79"/>
              <p14:cNvContentPartPr/>
              <p14:nvPr/>
            </p14:nvContentPartPr>
            <p14:xfrm>
              <a:off x="3194309" y="2730819"/>
              <a:ext cx="9720" cy="8640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3193229" y="2728299"/>
                <a:ext cx="11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85" name="Ink 84"/>
              <p14:cNvContentPartPr/>
              <p14:nvPr/>
            </p14:nvContentPartPr>
            <p14:xfrm>
              <a:off x="3311669" y="2720019"/>
              <a:ext cx="78840" cy="9864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3310589" y="2717499"/>
                <a:ext cx="8064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86" name="Ink 85"/>
              <p14:cNvContentPartPr/>
              <p14:nvPr/>
            </p14:nvContentPartPr>
            <p14:xfrm>
              <a:off x="3307349" y="2721819"/>
              <a:ext cx="88920" cy="11772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3305909" y="2719659"/>
                <a:ext cx="9144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91" name="Ink 90"/>
              <p14:cNvContentPartPr/>
              <p14:nvPr/>
            </p14:nvContentPartPr>
            <p14:xfrm>
              <a:off x="3409949" y="2798859"/>
              <a:ext cx="93960" cy="10620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3408869" y="2796339"/>
                <a:ext cx="9648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94" name="Ink 93"/>
              <p14:cNvContentPartPr/>
              <p14:nvPr/>
            </p14:nvContentPartPr>
            <p14:xfrm>
              <a:off x="3566189" y="2753499"/>
              <a:ext cx="76680" cy="1620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3564749" y="2752419"/>
                <a:ext cx="792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43" name="Ink 242"/>
              <p14:cNvContentPartPr/>
              <p14:nvPr/>
            </p14:nvContentPartPr>
            <p14:xfrm>
              <a:off x="3584549" y="2715699"/>
              <a:ext cx="35280" cy="91800"/>
            </p14:xfrm>
          </p:contentPart>
        </mc:Choice>
        <mc:Fallback xmlns="">
          <p:pic>
            <p:nvPicPr>
              <p:cNvPr id="243" name="Ink 242"/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583469" y="2713539"/>
                <a:ext cx="3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44" name="Ink 243"/>
              <p14:cNvContentPartPr/>
              <p14:nvPr/>
            </p14:nvContentPartPr>
            <p14:xfrm>
              <a:off x="3701909" y="2717859"/>
              <a:ext cx="61560" cy="98280"/>
            </p14:xfrm>
          </p:contentPart>
        </mc:Choice>
        <mc:Fallback xmlns="">
          <p:pic>
            <p:nvPicPr>
              <p:cNvPr id="244" name="Ink 243"/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700829" y="2715699"/>
                <a:ext cx="6300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45" name="Ink 244"/>
              <p14:cNvContentPartPr/>
              <p14:nvPr/>
            </p14:nvContentPartPr>
            <p14:xfrm>
              <a:off x="3692909" y="2729379"/>
              <a:ext cx="79200" cy="113040"/>
            </p14:xfrm>
          </p:contentPart>
        </mc:Choice>
        <mc:Fallback xmlns="">
          <p:pic>
            <p:nvPicPr>
              <p:cNvPr id="245" name="Ink 244"/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3691469" y="2726859"/>
                <a:ext cx="8136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46" name="Ink 245"/>
              <p14:cNvContentPartPr/>
              <p14:nvPr/>
            </p14:nvContentPartPr>
            <p14:xfrm>
              <a:off x="3782909" y="2798139"/>
              <a:ext cx="23040" cy="89640"/>
            </p14:xfrm>
          </p:contentPart>
        </mc:Choice>
        <mc:Fallback xmlns="">
          <p:pic>
            <p:nvPicPr>
              <p:cNvPr id="246" name="Ink 245"/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781829" y="2795619"/>
                <a:ext cx="255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47" name="Ink 246"/>
              <p14:cNvContentPartPr/>
              <p14:nvPr/>
            </p14:nvContentPartPr>
            <p14:xfrm>
              <a:off x="3818549" y="2837379"/>
              <a:ext cx="75600" cy="63000"/>
            </p14:xfrm>
          </p:contentPart>
        </mc:Choice>
        <mc:Fallback xmlns="">
          <p:pic>
            <p:nvPicPr>
              <p:cNvPr id="247" name="Ink 246"/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3817469" y="2834499"/>
                <a:ext cx="781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248" name="Ink 247"/>
              <p14:cNvContentPartPr/>
              <p14:nvPr/>
            </p14:nvContentPartPr>
            <p14:xfrm>
              <a:off x="3979829" y="2715339"/>
              <a:ext cx="74520" cy="78840"/>
            </p14:xfrm>
          </p:contentPart>
        </mc:Choice>
        <mc:Fallback xmlns="">
          <p:pic>
            <p:nvPicPr>
              <p:cNvPr id="248" name="Ink 247"/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3978389" y="2713179"/>
                <a:ext cx="770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49" name="Ink 248"/>
              <p14:cNvContentPartPr/>
              <p14:nvPr/>
            </p14:nvContentPartPr>
            <p14:xfrm>
              <a:off x="3947429" y="2813979"/>
              <a:ext cx="90000" cy="31680"/>
            </p14:xfrm>
          </p:contentPart>
        </mc:Choice>
        <mc:Fallback xmlns="">
          <p:pic>
            <p:nvPicPr>
              <p:cNvPr id="249" name="Ink 248"/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3946349" y="2812179"/>
                <a:ext cx="925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250" name="Ink 249"/>
              <p14:cNvContentPartPr/>
              <p14:nvPr/>
            </p14:nvContentPartPr>
            <p14:xfrm>
              <a:off x="4103309" y="2711739"/>
              <a:ext cx="105120" cy="14364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4102229" y="2709219"/>
                <a:ext cx="10728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51" name="Ink 250"/>
              <p14:cNvContentPartPr/>
              <p14:nvPr/>
            </p14:nvContentPartPr>
            <p14:xfrm>
              <a:off x="2989469" y="3016659"/>
              <a:ext cx="76320" cy="10512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2988029" y="3014499"/>
                <a:ext cx="781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52" name="Ink 251"/>
              <p14:cNvContentPartPr/>
              <p14:nvPr/>
            </p14:nvContentPartPr>
            <p14:xfrm>
              <a:off x="2976869" y="3023499"/>
              <a:ext cx="105840" cy="10620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2975789" y="3021699"/>
                <a:ext cx="10800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53" name="Ink 252"/>
              <p14:cNvContentPartPr/>
              <p14:nvPr/>
            </p14:nvContentPartPr>
            <p14:xfrm>
              <a:off x="3124109" y="3084699"/>
              <a:ext cx="59400" cy="11628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3122669" y="3082179"/>
                <a:ext cx="619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54" name="Ink 253"/>
              <p14:cNvContentPartPr/>
              <p14:nvPr/>
            </p14:nvContentPartPr>
            <p14:xfrm>
              <a:off x="3245789" y="3052659"/>
              <a:ext cx="86400" cy="23760"/>
            </p14:xfrm>
          </p:contentPart>
        </mc:Choice>
        <mc:Fallback xmlns="">
          <p:pic>
            <p:nvPicPr>
              <p:cNvPr id="254" name="Ink 253"/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244349" y="3052299"/>
                <a:ext cx="892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55" name="Ink 254"/>
              <p14:cNvContentPartPr/>
              <p14:nvPr/>
            </p14:nvContentPartPr>
            <p14:xfrm>
              <a:off x="3293309" y="3023139"/>
              <a:ext cx="29160" cy="7164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3292229" y="3020979"/>
                <a:ext cx="313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56" name="Ink 255"/>
              <p14:cNvContentPartPr/>
              <p14:nvPr/>
            </p14:nvContentPartPr>
            <p14:xfrm>
              <a:off x="3411029" y="3022779"/>
              <a:ext cx="74880" cy="8820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3409949" y="3020619"/>
                <a:ext cx="7668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57" name="Ink 256"/>
              <p14:cNvContentPartPr/>
              <p14:nvPr/>
            </p14:nvContentPartPr>
            <p14:xfrm>
              <a:off x="3416789" y="3031059"/>
              <a:ext cx="74520" cy="8280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3416069" y="3028899"/>
                <a:ext cx="7632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58" name="Ink 257"/>
              <p14:cNvContentPartPr/>
              <p14:nvPr/>
            </p14:nvContentPartPr>
            <p14:xfrm>
              <a:off x="3515069" y="3081459"/>
              <a:ext cx="46800" cy="9216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3514349" y="3078939"/>
                <a:ext cx="4896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59" name="Ink 258"/>
              <p14:cNvContentPartPr/>
              <p14:nvPr/>
            </p14:nvContentPartPr>
            <p14:xfrm>
              <a:off x="3643949" y="3066699"/>
              <a:ext cx="69840" cy="1548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3642509" y="3065979"/>
                <a:ext cx="7236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60" name="Ink 259"/>
              <p14:cNvContentPartPr/>
              <p14:nvPr/>
            </p14:nvContentPartPr>
            <p14:xfrm>
              <a:off x="3680309" y="3036819"/>
              <a:ext cx="12960" cy="6264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3678869" y="3035019"/>
                <a:ext cx="151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261" name="Ink 260"/>
              <p14:cNvContentPartPr/>
              <p14:nvPr/>
            </p14:nvContentPartPr>
            <p14:xfrm>
              <a:off x="3807749" y="3020259"/>
              <a:ext cx="67680" cy="8604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3806309" y="3017739"/>
                <a:ext cx="705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62" name="Ink 261"/>
              <p14:cNvContentPartPr/>
              <p14:nvPr/>
            </p14:nvContentPartPr>
            <p14:xfrm>
              <a:off x="3794069" y="3026019"/>
              <a:ext cx="101880" cy="7776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3793709" y="3023859"/>
                <a:ext cx="10332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63" name="Ink 262"/>
              <p14:cNvContentPartPr/>
              <p14:nvPr/>
            </p14:nvContentPartPr>
            <p14:xfrm>
              <a:off x="3923669" y="3077499"/>
              <a:ext cx="18360" cy="6408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3922229" y="3074979"/>
                <a:ext cx="208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64" name="Ink 263"/>
              <p14:cNvContentPartPr/>
              <p14:nvPr/>
            </p14:nvContentPartPr>
            <p14:xfrm>
              <a:off x="3962909" y="3096579"/>
              <a:ext cx="77040" cy="6624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3961829" y="3093699"/>
                <a:ext cx="795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65" name="Ink 264"/>
              <p14:cNvContentPartPr/>
              <p14:nvPr/>
            </p14:nvContentPartPr>
            <p14:xfrm>
              <a:off x="4119149" y="3006579"/>
              <a:ext cx="76320" cy="7632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4117709" y="3004419"/>
                <a:ext cx="788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66" name="Ink 265"/>
              <p14:cNvContentPartPr/>
              <p14:nvPr/>
            </p14:nvContentPartPr>
            <p14:xfrm>
              <a:off x="4103309" y="3089739"/>
              <a:ext cx="79200" cy="1872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4102229" y="3087219"/>
                <a:ext cx="8136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67" name="Ink 266"/>
              <p14:cNvContentPartPr/>
              <p14:nvPr/>
            </p14:nvContentPartPr>
            <p14:xfrm>
              <a:off x="4251269" y="2996139"/>
              <a:ext cx="119160" cy="13464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4249829" y="2993259"/>
                <a:ext cx="121680" cy="1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281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7297" y="340967"/>
            <a:ext cx="2923344" cy="2211246"/>
          </a:xfrm>
          <a:custGeom>
            <a:avLst/>
            <a:gdLst>
              <a:gd name="connsiteX0" fmla="*/ 654050 w 1847850"/>
              <a:gd name="connsiteY0" fmla="*/ 1504950 h 1504950"/>
              <a:gd name="connsiteX1" fmla="*/ 0 w 1847850"/>
              <a:gd name="connsiteY1" fmla="*/ 685800 h 1504950"/>
              <a:gd name="connsiteX2" fmla="*/ 0 w 1847850"/>
              <a:gd name="connsiteY2" fmla="*/ 476250 h 1504950"/>
              <a:gd name="connsiteX3" fmla="*/ 1219200 w 1847850"/>
              <a:gd name="connsiteY3" fmla="*/ 0 h 1504950"/>
              <a:gd name="connsiteX4" fmla="*/ 1847850 w 1847850"/>
              <a:gd name="connsiteY4" fmla="*/ 939800 h 1504950"/>
              <a:gd name="connsiteX5" fmla="*/ 654050 w 1847850"/>
              <a:gd name="connsiteY5" fmla="*/ 1504950 h 1504950"/>
              <a:gd name="connsiteX0" fmla="*/ 654050 w 1847850"/>
              <a:gd name="connsiteY0" fmla="*/ 1504950 h 1504950"/>
              <a:gd name="connsiteX1" fmla="*/ 0 w 1847850"/>
              <a:gd name="connsiteY1" fmla="*/ 476250 h 1504950"/>
              <a:gd name="connsiteX2" fmla="*/ 1219200 w 1847850"/>
              <a:gd name="connsiteY2" fmla="*/ 0 h 1504950"/>
              <a:gd name="connsiteX3" fmla="*/ 1847850 w 1847850"/>
              <a:gd name="connsiteY3" fmla="*/ 939800 h 1504950"/>
              <a:gd name="connsiteX4" fmla="*/ 654050 w 1847850"/>
              <a:gd name="connsiteY4" fmla="*/ 1504950 h 1504950"/>
              <a:gd name="connsiteX0" fmla="*/ 812800 w 2006600"/>
              <a:gd name="connsiteY0" fmla="*/ 1504950 h 1504950"/>
              <a:gd name="connsiteX1" fmla="*/ 0 w 2006600"/>
              <a:gd name="connsiteY1" fmla="*/ 539750 h 1504950"/>
              <a:gd name="connsiteX2" fmla="*/ 1377950 w 2006600"/>
              <a:gd name="connsiteY2" fmla="*/ 0 h 1504950"/>
              <a:gd name="connsiteX3" fmla="*/ 2006600 w 2006600"/>
              <a:gd name="connsiteY3" fmla="*/ 939800 h 1504950"/>
              <a:gd name="connsiteX4" fmla="*/ 812800 w 2006600"/>
              <a:gd name="connsiteY4" fmla="*/ 1504950 h 1504950"/>
              <a:gd name="connsiteX0" fmla="*/ 812800 w 1981200"/>
              <a:gd name="connsiteY0" fmla="*/ 1504950 h 1504950"/>
              <a:gd name="connsiteX1" fmla="*/ 0 w 1981200"/>
              <a:gd name="connsiteY1" fmla="*/ 539750 h 1504950"/>
              <a:gd name="connsiteX2" fmla="*/ 1377950 w 1981200"/>
              <a:gd name="connsiteY2" fmla="*/ 0 h 1504950"/>
              <a:gd name="connsiteX3" fmla="*/ 1981200 w 1981200"/>
              <a:gd name="connsiteY3" fmla="*/ 895350 h 1504950"/>
              <a:gd name="connsiteX4" fmla="*/ 812800 w 1981200"/>
              <a:gd name="connsiteY4" fmla="*/ 1504950 h 1504950"/>
              <a:gd name="connsiteX0" fmla="*/ 774700 w 1981200"/>
              <a:gd name="connsiteY0" fmla="*/ 1473200 h 1473200"/>
              <a:gd name="connsiteX1" fmla="*/ 0 w 1981200"/>
              <a:gd name="connsiteY1" fmla="*/ 539750 h 1473200"/>
              <a:gd name="connsiteX2" fmla="*/ 1377950 w 1981200"/>
              <a:gd name="connsiteY2" fmla="*/ 0 h 1473200"/>
              <a:gd name="connsiteX3" fmla="*/ 1981200 w 1981200"/>
              <a:gd name="connsiteY3" fmla="*/ 895350 h 1473200"/>
              <a:gd name="connsiteX4" fmla="*/ 774700 w 1981200"/>
              <a:gd name="connsiteY4" fmla="*/ 1473200 h 1473200"/>
              <a:gd name="connsiteX0" fmla="*/ 793750 w 1981200"/>
              <a:gd name="connsiteY0" fmla="*/ 1498600 h 1498600"/>
              <a:gd name="connsiteX1" fmla="*/ 0 w 1981200"/>
              <a:gd name="connsiteY1" fmla="*/ 539750 h 1498600"/>
              <a:gd name="connsiteX2" fmla="*/ 1377950 w 1981200"/>
              <a:gd name="connsiteY2" fmla="*/ 0 h 1498600"/>
              <a:gd name="connsiteX3" fmla="*/ 1981200 w 1981200"/>
              <a:gd name="connsiteY3" fmla="*/ 895350 h 1498600"/>
              <a:gd name="connsiteX4" fmla="*/ 793750 w 1981200"/>
              <a:gd name="connsiteY4" fmla="*/ 1498600 h 149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1498600">
                <a:moveTo>
                  <a:pt x="793750" y="1498600"/>
                </a:moveTo>
                <a:lnTo>
                  <a:pt x="0" y="539750"/>
                </a:lnTo>
                <a:lnTo>
                  <a:pt x="1377950" y="0"/>
                </a:lnTo>
                <a:lnTo>
                  <a:pt x="1981200" y="895350"/>
                </a:lnTo>
                <a:lnTo>
                  <a:pt x="793750" y="149860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35240" y="340967"/>
            <a:ext cx="2374703" cy="2211246"/>
          </a:xfrm>
          <a:custGeom>
            <a:avLst/>
            <a:gdLst>
              <a:gd name="connsiteX0" fmla="*/ 654050 w 1847850"/>
              <a:gd name="connsiteY0" fmla="*/ 1504950 h 1504950"/>
              <a:gd name="connsiteX1" fmla="*/ 0 w 1847850"/>
              <a:gd name="connsiteY1" fmla="*/ 685800 h 1504950"/>
              <a:gd name="connsiteX2" fmla="*/ 0 w 1847850"/>
              <a:gd name="connsiteY2" fmla="*/ 476250 h 1504950"/>
              <a:gd name="connsiteX3" fmla="*/ 1219200 w 1847850"/>
              <a:gd name="connsiteY3" fmla="*/ 0 h 1504950"/>
              <a:gd name="connsiteX4" fmla="*/ 1847850 w 1847850"/>
              <a:gd name="connsiteY4" fmla="*/ 939800 h 1504950"/>
              <a:gd name="connsiteX5" fmla="*/ 654050 w 1847850"/>
              <a:gd name="connsiteY5" fmla="*/ 1504950 h 1504950"/>
              <a:gd name="connsiteX0" fmla="*/ 654050 w 1847850"/>
              <a:gd name="connsiteY0" fmla="*/ 1504950 h 1504950"/>
              <a:gd name="connsiteX1" fmla="*/ 0 w 1847850"/>
              <a:gd name="connsiteY1" fmla="*/ 476250 h 1504950"/>
              <a:gd name="connsiteX2" fmla="*/ 1219200 w 1847850"/>
              <a:gd name="connsiteY2" fmla="*/ 0 h 1504950"/>
              <a:gd name="connsiteX3" fmla="*/ 1847850 w 1847850"/>
              <a:gd name="connsiteY3" fmla="*/ 939800 h 1504950"/>
              <a:gd name="connsiteX4" fmla="*/ 654050 w 1847850"/>
              <a:gd name="connsiteY4" fmla="*/ 1504950 h 1504950"/>
              <a:gd name="connsiteX0" fmla="*/ 812800 w 2006600"/>
              <a:gd name="connsiteY0" fmla="*/ 1504950 h 1504950"/>
              <a:gd name="connsiteX1" fmla="*/ 0 w 2006600"/>
              <a:gd name="connsiteY1" fmla="*/ 539750 h 1504950"/>
              <a:gd name="connsiteX2" fmla="*/ 1377950 w 2006600"/>
              <a:gd name="connsiteY2" fmla="*/ 0 h 1504950"/>
              <a:gd name="connsiteX3" fmla="*/ 2006600 w 2006600"/>
              <a:gd name="connsiteY3" fmla="*/ 939800 h 1504950"/>
              <a:gd name="connsiteX4" fmla="*/ 812800 w 2006600"/>
              <a:gd name="connsiteY4" fmla="*/ 1504950 h 1504950"/>
              <a:gd name="connsiteX0" fmla="*/ 812800 w 1981200"/>
              <a:gd name="connsiteY0" fmla="*/ 1504950 h 1504950"/>
              <a:gd name="connsiteX1" fmla="*/ 0 w 1981200"/>
              <a:gd name="connsiteY1" fmla="*/ 539750 h 1504950"/>
              <a:gd name="connsiteX2" fmla="*/ 1377950 w 1981200"/>
              <a:gd name="connsiteY2" fmla="*/ 0 h 1504950"/>
              <a:gd name="connsiteX3" fmla="*/ 1981200 w 1981200"/>
              <a:gd name="connsiteY3" fmla="*/ 895350 h 1504950"/>
              <a:gd name="connsiteX4" fmla="*/ 812800 w 1981200"/>
              <a:gd name="connsiteY4" fmla="*/ 1504950 h 1504950"/>
              <a:gd name="connsiteX0" fmla="*/ 774700 w 1981200"/>
              <a:gd name="connsiteY0" fmla="*/ 1473200 h 1473200"/>
              <a:gd name="connsiteX1" fmla="*/ 0 w 1981200"/>
              <a:gd name="connsiteY1" fmla="*/ 539750 h 1473200"/>
              <a:gd name="connsiteX2" fmla="*/ 1377950 w 1981200"/>
              <a:gd name="connsiteY2" fmla="*/ 0 h 1473200"/>
              <a:gd name="connsiteX3" fmla="*/ 1981200 w 1981200"/>
              <a:gd name="connsiteY3" fmla="*/ 895350 h 1473200"/>
              <a:gd name="connsiteX4" fmla="*/ 774700 w 1981200"/>
              <a:gd name="connsiteY4" fmla="*/ 1473200 h 1473200"/>
              <a:gd name="connsiteX0" fmla="*/ 793750 w 1981200"/>
              <a:gd name="connsiteY0" fmla="*/ 1498600 h 1498600"/>
              <a:gd name="connsiteX1" fmla="*/ 0 w 1981200"/>
              <a:gd name="connsiteY1" fmla="*/ 539750 h 1498600"/>
              <a:gd name="connsiteX2" fmla="*/ 1377950 w 1981200"/>
              <a:gd name="connsiteY2" fmla="*/ 0 h 1498600"/>
              <a:gd name="connsiteX3" fmla="*/ 1981200 w 1981200"/>
              <a:gd name="connsiteY3" fmla="*/ 895350 h 1498600"/>
              <a:gd name="connsiteX4" fmla="*/ 793750 w 1981200"/>
              <a:gd name="connsiteY4" fmla="*/ 1498600 h 1498600"/>
              <a:gd name="connsiteX0" fmla="*/ 793750 w 1612918"/>
              <a:gd name="connsiteY0" fmla="*/ 1498600 h 1498600"/>
              <a:gd name="connsiteX1" fmla="*/ 0 w 1612918"/>
              <a:gd name="connsiteY1" fmla="*/ 539750 h 1498600"/>
              <a:gd name="connsiteX2" fmla="*/ 1377950 w 1612918"/>
              <a:gd name="connsiteY2" fmla="*/ 0 h 1498600"/>
              <a:gd name="connsiteX3" fmla="*/ 1612918 w 1612918"/>
              <a:gd name="connsiteY3" fmla="*/ 332304 h 1498600"/>
              <a:gd name="connsiteX4" fmla="*/ 793750 w 1612918"/>
              <a:gd name="connsiteY4" fmla="*/ 1498600 h 1498600"/>
              <a:gd name="connsiteX0" fmla="*/ 793750 w 1609377"/>
              <a:gd name="connsiteY0" fmla="*/ 1498600 h 1498600"/>
              <a:gd name="connsiteX1" fmla="*/ 0 w 1609377"/>
              <a:gd name="connsiteY1" fmla="*/ 539750 h 1498600"/>
              <a:gd name="connsiteX2" fmla="*/ 1377950 w 1609377"/>
              <a:gd name="connsiteY2" fmla="*/ 0 h 1498600"/>
              <a:gd name="connsiteX3" fmla="*/ 1609377 w 1609377"/>
              <a:gd name="connsiteY3" fmla="*/ 328763 h 1498600"/>
              <a:gd name="connsiteX4" fmla="*/ 793750 w 1609377"/>
              <a:gd name="connsiteY4" fmla="*/ 1498600 h 1498600"/>
              <a:gd name="connsiteX0" fmla="*/ 793750 w 1609377"/>
              <a:gd name="connsiteY0" fmla="*/ 1498600 h 1498600"/>
              <a:gd name="connsiteX1" fmla="*/ 0 w 1609377"/>
              <a:gd name="connsiteY1" fmla="*/ 539750 h 1498600"/>
              <a:gd name="connsiteX2" fmla="*/ 1377950 w 1609377"/>
              <a:gd name="connsiteY2" fmla="*/ 0 h 1498600"/>
              <a:gd name="connsiteX3" fmla="*/ 1609377 w 1609377"/>
              <a:gd name="connsiteY3" fmla="*/ 328763 h 1498600"/>
              <a:gd name="connsiteX4" fmla="*/ 1498820 w 1609377"/>
              <a:gd name="connsiteY4" fmla="*/ 473613 h 1498600"/>
              <a:gd name="connsiteX5" fmla="*/ 793750 w 1609377"/>
              <a:gd name="connsiteY5" fmla="*/ 1498600 h 1498600"/>
              <a:gd name="connsiteX0" fmla="*/ 793750 w 1609377"/>
              <a:gd name="connsiteY0" fmla="*/ 1498600 h 1498600"/>
              <a:gd name="connsiteX1" fmla="*/ 0 w 1609377"/>
              <a:gd name="connsiteY1" fmla="*/ 539750 h 1498600"/>
              <a:gd name="connsiteX2" fmla="*/ 1377950 w 1609377"/>
              <a:gd name="connsiteY2" fmla="*/ 0 h 1498600"/>
              <a:gd name="connsiteX3" fmla="*/ 1609377 w 1609377"/>
              <a:gd name="connsiteY3" fmla="*/ 328763 h 1498600"/>
              <a:gd name="connsiteX4" fmla="*/ 1597973 w 1609377"/>
              <a:gd name="connsiteY4" fmla="*/ 1100400 h 1498600"/>
              <a:gd name="connsiteX5" fmla="*/ 793750 w 1609377"/>
              <a:gd name="connsiteY5" fmla="*/ 1498600 h 149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9377" h="1498600">
                <a:moveTo>
                  <a:pt x="793750" y="1498600"/>
                </a:moveTo>
                <a:lnTo>
                  <a:pt x="0" y="539750"/>
                </a:lnTo>
                <a:lnTo>
                  <a:pt x="1377950" y="0"/>
                </a:lnTo>
                <a:lnTo>
                  <a:pt x="1609377" y="328763"/>
                </a:lnTo>
                <a:lnTo>
                  <a:pt x="1597973" y="1100400"/>
                </a:lnTo>
                <a:lnTo>
                  <a:pt x="793750" y="14986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37297" y="340967"/>
            <a:ext cx="2374703" cy="2211246"/>
          </a:xfrm>
          <a:custGeom>
            <a:avLst/>
            <a:gdLst>
              <a:gd name="connsiteX0" fmla="*/ 654050 w 1847850"/>
              <a:gd name="connsiteY0" fmla="*/ 1504950 h 1504950"/>
              <a:gd name="connsiteX1" fmla="*/ 0 w 1847850"/>
              <a:gd name="connsiteY1" fmla="*/ 685800 h 1504950"/>
              <a:gd name="connsiteX2" fmla="*/ 0 w 1847850"/>
              <a:gd name="connsiteY2" fmla="*/ 476250 h 1504950"/>
              <a:gd name="connsiteX3" fmla="*/ 1219200 w 1847850"/>
              <a:gd name="connsiteY3" fmla="*/ 0 h 1504950"/>
              <a:gd name="connsiteX4" fmla="*/ 1847850 w 1847850"/>
              <a:gd name="connsiteY4" fmla="*/ 939800 h 1504950"/>
              <a:gd name="connsiteX5" fmla="*/ 654050 w 1847850"/>
              <a:gd name="connsiteY5" fmla="*/ 1504950 h 1504950"/>
              <a:gd name="connsiteX0" fmla="*/ 654050 w 1847850"/>
              <a:gd name="connsiteY0" fmla="*/ 1504950 h 1504950"/>
              <a:gd name="connsiteX1" fmla="*/ 0 w 1847850"/>
              <a:gd name="connsiteY1" fmla="*/ 476250 h 1504950"/>
              <a:gd name="connsiteX2" fmla="*/ 1219200 w 1847850"/>
              <a:gd name="connsiteY2" fmla="*/ 0 h 1504950"/>
              <a:gd name="connsiteX3" fmla="*/ 1847850 w 1847850"/>
              <a:gd name="connsiteY3" fmla="*/ 939800 h 1504950"/>
              <a:gd name="connsiteX4" fmla="*/ 654050 w 1847850"/>
              <a:gd name="connsiteY4" fmla="*/ 1504950 h 1504950"/>
              <a:gd name="connsiteX0" fmla="*/ 812800 w 2006600"/>
              <a:gd name="connsiteY0" fmla="*/ 1504950 h 1504950"/>
              <a:gd name="connsiteX1" fmla="*/ 0 w 2006600"/>
              <a:gd name="connsiteY1" fmla="*/ 539750 h 1504950"/>
              <a:gd name="connsiteX2" fmla="*/ 1377950 w 2006600"/>
              <a:gd name="connsiteY2" fmla="*/ 0 h 1504950"/>
              <a:gd name="connsiteX3" fmla="*/ 2006600 w 2006600"/>
              <a:gd name="connsiteY3" fmla="*/ 939800 h 1504950"/>
              <a:gd name="connsiteX4" fmla="*/ 812800 w 2006600"/>
              <a:gd name="connsiteY4" fmla="*/ 1504950 h 1504950"/>
              <a:gd name="connsiteX0" fmla="*/ 812800 w 1981200"/>
              <a:gd name="connsiteY0" fmla="*/ 1504950 h 1504950"/>
              <a:gd name="connsiteX1" fmla="*/ 0 w 1981200"/>
              <a:gd name="connsiteY1" fmla="*/ 539750 h 1504950"/>
              <a:gd name="connsiteX2" fmla="*/ 1377950 w 1981200"/>
              <a:gd name="connsiteY2" fmla="*/ 0 h 1504950"/>
              <a:gd name="connsiteX3" fmla="*/ 1981200 w 1981200"/>
              <a:gd name="connsiteY3" fmla="*/ 895350 h 1504950"/>
              <a:gd name="connsiteX4" fmla="*/ 812800 w 1981200"/>
              <a:gd name="connsiteY4" fmla="*/ 1504950 h 1504950"/>
              <a:gd name="connsiteX0" fmla="*/ 774700 w 1981200"/>
              <a:gd name="connsiteY0" fmla="*/ 1473200 h 1473200"/>
              <a:gd name="connsiteX1" fmla="*/ 0 w 1981200"/>
              <a:gd name="connsiteY1" fmla="*/ 539750 h 1473200"/>
              <a:gd name="connsiteX2" fmla="*/ 1377950 w 1981200"/>
              <a:gd name="connsiteY2" fmla="*/ 0 h 1473200"/>
              <a:gd name="connsiteX3" fmla="*/ 1981200 w 1981200"/>
              <a:gd name="connsiteY3" fmla="*/ 895350 h 1473200"/>
              <a:gd name="connsiteX4" fmla="*/ 774700 w 1981200"/>
              <a:gd name="connsiteY4" fmla="*/ 1473200 h 1473200"/>
              <a:gd name="connsiteX0" fmla="*/ 793750 w 1981200"/>
              <a:gd name="connsiteY0" fmla="*/ 1498600 h 1498600"/>
              <a:gd name="connsiteX1" fmla="*/ 0 w 1981200"/>
              <a:gd name="connsiteY1" fmla="*/ 539750 h 1498600"/>
              <a:gd name="connsiteX2" fmla="*/ 1377950 w 1981200"/>
              <a:gd name="connsiteY2" fmla="*/ 0 h 1498600"/>
              <a:gd name="connsiteX3" fmla="*/ 1981200 w 1981200"/>
              <a:gd name="connsiteY3" fmla="*/ 895350 h 1498600"/>
              <a:gd name="connsiteX4" fmla="*/ 793750 w 1981200"/>
              <a:gd name="connsiteY4" fmla="*/ 1498600 h 1498600"/>
              <a:gd name="connsiteX0" fmla="*/ 793750 w 1612918"/>
              <a:gd name="connsiteY0" fmla="*/ 1498600 h 1498600"/>
              <a:gd name="connsiteX1" fmla="*/ 0 w 1612918"/>
              <a:gd name="connsiteY1" fmla="*/ 539750 h 1498600"/>
              <a:gd name="connsiteX2" fmla="*/ 1377950 w 1612918"/>
              <a:gd name="connsiteY2" fmla="*/ 0 h 1498600"/>
              <a:gd name="connsiteX3" fmla="*/ 1612918 w 1612918"/>
              <a:gd name="connsiteY3" fmla="*/ 332304 h 1498600"/>
              <a:gd name="connsiteX4" fmla="*/ 793750 w 1612918"/>
              <a:gd name="connsiteY4" fmla="*/ 1498600 h 1498600"/>
              <a:gd name="connsiteX0" fmla="*/ 793750 w 1609377"/>
              <a:gd name="connsiteY0" fmla="*/ 1498600 h 1498600"/>
              <a:gd name="connsiteX1" fmla="*/ 0 w 1609377"/>
              <a:gd name="connsiteY1" fmla="*/ 539750 h 1498600"/>
              <a:gd name="connsiteX2" fmla="*/ 1377950 w 1609377"/>
              <a:gd name="connsiteY2" fmla="*/ 0 h 1498600"/>
              <a:gd name="connsiteX3" fmla="*/ 1609377 w 1609377"/>
              <a:gd name="connsiteY3" fmla="*/ 328763 h 1498600"/>
              <a:gd name="connsiteX4" fmla="*/ 793750 w 1609377"/>
              <a:gd name="connsiteY4" fmla="*/ 1498600 h 1498600"/>
              <a:gd name="connsiteX0" fmla="*/ 793750 w 1609377"/>
              <a:gd name="connsiteY0" fmla="*/ 1498600 h 1498600"/>
              <a:gd name="connsiteX1" fmla="*/ 0 w 1609377"/>
              <a:gd name="connsiteY1" fmla="*/ 539750 h 1498600"/>
              <a:gd name="connsiteX2" fmla="*/ 1377950 w 1609377"/>
              <a:gd name="connsiteY2" fmla="*/ 0 h 1498600"/>
              <a:gd name="connsiteX3" fmla="*/ 1609377 w 1609377"/>
              <a:gd name="connsiteY3" fmla="*/ 328763 h 1498600"/>
              <a:gd name="connsiteX4" fmla="*/ 1498820 w 1609377"/>
              <a:gd name="connsiteY4" fmla="*/ 473613 h 1498600"/>
              <a:gd name="connsiteX5" fmla="*/ 793750 w 1609377"/>
              <a:gd name="connsiteY5" fmla="*/ 1498600 h 1498600"/>
              <a:gd name="connsiteX0" fmla="*/ 793750 w 1609377"/>
              <a:gd name="connsiteY0" fmla="*/ 1498600 h 1498600"/>
              <a:gd name="connsiteX1" fmla="*/ 0 w 1609377"/>
              <a:gd name="connsiteY1" fmla="*/ 539750 h 1498600"/>
              <a:gd name="connsiteX2" fmla="*/ 1377950 w 1609377"/>
              <a:gd name="connsiteY2" fmla="*/ 0 h 1498600"/>
              <a:gd name="connsiteX3" fmla="*/ 1609377 w 1609377"/>
              <a:gd name="connsiteY3" fmla="*/ 328763 h 1498600"/>
              <a:gd name="connsiteX4" fmla="*/ 1597973 w 1609377"/>
              <a:gd name="connsiteY4" fmla="*/ 1100400 h 1498600"/>
              <a:gd name="connsiteX5" fmla="*/ 793750 w 1609377"/>
              <a:gd name="connsiteY5" fmla="*/ 1498600 h 1498600"/>
              <a:gd name="connsiteX0" fmla="*/ 793750 w 1609377"/>
              <a:gd name="connsiteY0" fmla="*/ 1498600 h 1498600"/>
              <a:gd name="connsiteX1" fmla="*/ 0 w 1609377"/>
              <a:gd name="connsiteY1" fmla="*/ 539750 h 1498600"/>
              <a:gd name="connsiteX2" fmla="*/ 1377950 w 1609377"/>
              <a:gd name="connsiteY2" fmla="*/ 0 h 1498600"/>
              <a:gd name="connsiteX3" fmla="*/ 1609377 w 1609377"/>
              <a:gd name="connsiteY3" fmla="*/ 328763 h 1498600"/>
              <a:gd name="connsiteX4" fmla="*/ 1605055 w 1609377"/>
              <a:gd name="connsiteY4" fmla="*/ 880848 h 1498600"/>
              <a:gd name="connsiteX5" fmla="*/ 793750 w 1609377"/>
              <a:gd name="connsiteY5" fmla="*/ 1498600 h 1498600"/>
              <a:gd name="connsiteX0" fmla="*/ 793750 w 1609377"/>
              <a:gd name="connsiteY0" fmla="*/ 1498600 h 1498600"/>
              <a:gd name="connsiteX1" fmla="*/ 0 w 1609377"/>
              <a:gd name="connsiteY1" fmla="*/ 539750 h 1498600"/>
              <a:gd name="connsiteX2" fmla="*/ 1377950 w 1609377"/>
              <a:gd name="connsiteY2" fmla="*/ 0 h 1498600"/>
              <a:gd name="connsiteX3" fmla="*/ 1609377 w 1609377"/>
              <a:gd name="connsiteY3" fmla="*/ 328763 h 1498600"/>
              <a:gd name="connsiteX4" fmla="*/ 1605055 w 1609377"/>
              <a:gd name="connsiteY4" fmla="*/ 880848 h 1498600"/>
              <a:gd name="connsiteX5" fmla="*/ 1603661 w 1609377"/>
              <a:gd name="connsiteY5" fmla="*/ 877307 h 1498600"/>
              <a:gd name="connsiteX6" fmla="*/ 793750 w 1609377"/>
              <a:gd name="connsiteY6" fmla="*/ 1498600 h 1498600"/>
              <a:gd name="connsiteX0" fmla="*/ 793750 w 1609377"/>
              <a:gd name="connsiteY0" fmla="*/ 1498600 h 1498600"/>
              <a:gd name="connsiteX1" fmla="*/ 0 w 1609377"/>
              <a:gd name="connsiteY1" fmla="*/ 539750 h 1498600"/>
              <a:gd name="connsiteX2" fmla="*/ 1377950 w 1609377"/>
              <a:gd name="connsiteY2" fmla="*/ 0 h 1498600"/>
              <a:gd name="connsiteX3" fmla="*/ 1609377 w 1609377"/>
              <a:gd name="connsiteY3" fmla="*/ 328763 h 1498600"/>
              <a:gd name="connsiteX4" fmla="*/ 1605055 w 1609377"/>
              <a:gd name="connsiteY4" fmla="*/ 880848 h 1498600"/>
              <a:gd name="connsiteX5" fmla="*/ 1603661 w 1609377"/>
              <a:gd name="connsiteY5" fmla="*/ 877307 h 1498600"/>
              <a:gd name="connsiteX6" fmla="*/ 1603661 w 1609377"/>
              <a:gd name="connsiteY6" fmla="*/ 870224 h 1498600"/>
              <a:gd name="connsiteX7" fmla="*/ 793750 w 1609377"/>
              <a:gd name="connsiteY7" fmla="*/ 1498600 h 1498600"/>
              <a:gd name="connsiteX0" fmla="*/ 793750 w 1609377"/>
              <a:gd name="connsiteY0" fmla="*/ 1498600 h 1498600"/>
              <a:gd name="connsiteX1" fmla="*/ 0 w 1609377"/>
              <a:gd name="connsiteY1" fmla="*/ 539750 h 1498600"/>
              <a:gd name="connsiteX2" fmla="*/ 1377950 w 1609377"/>
              <a:gd name="connsiteY2" fmla="*/ 0 h 1498600"/>
              <a:gd name="connsiteX3" fmla="*/ 1609377 w 1609377"/>
              <a:gd name="connsiteY3" fmla="*/ 328763 h 1498600"/>
              <a:gd name="connsiteX4" fmla="*/ 1605055 w 1609377"/>
              <a:gd name="connsiteY4" fmla="*/ 880848 h 1498600"/>
              <a:gd name="connsiteX5" fmla="*/ 1603661 w 1609377"/>
              <a:gd name="connsiteY5" fmla="*/ 877307 h 1498600"/>
              <a:gd name="connsiteX6" fmla="*/ 1224756 w 1609377"/>
              <a:gd name="connsiteY6" fmla="*/ 1284541 h 1498600"/>
              <a:gd name="connsiteX7" fmla="*/ 793750 w 1609377"/>
              <a:gd name="connsiteY7" fmla="*/ 1498600 h 149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9377" h="1498600">
                <a:moveTo>
                  <a:pt x="793750" y="1498600"/>
                </a:moveTo>
                <a:lnTo>
                  <a:pt x="0" y="539750"/>
                </a:lnTo>
                <a:lnTo>
                  <a:pt x="1377950" y="0"/>
                </a:lnTo>
                <a:lnTo>
                  <a:pt x="1609377" y="328763"/>
                </a:lnTo>
                <a:cubicBezTo>
                  <a:pt x="1607936" y="512791"/>
                  <a:pt x="1606496" y="696820"/>
                  <a:pt x="1605055" y="880848"/>
                </a:cubicBezTo>
                <a:lnTo>
                  <a:pt x="1603661" y="877307"/>
                </a:lnTo>
                <a:lnTo>
                  <a:pt x="1224756" y="1284541"/>
                </a:lnTo>
                <a:lnTo>
                  <a:pt x="793750" y="14986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has happened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64283" y="1076014"/>
            <a:ext cx="152913" cy="1529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55868" y="2140130"/>
            <a:ext cx="152913" cy="1529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298586" y="1563427"/>
            <a:ext cx="152913" cy="1529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755892" y="2127857"/>
            <a:ext cx="152913" cy="1529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96913" y="476448"/>
            <a:ext cx="152913" cy="1529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298587" y="805606"/>
            <a:ext cx="152913" cy="1529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940740" y="340967"/>
            <a:ext cx="0" cy="28838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8001" y="2204314"/>
            <a:ext cx="334331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18388" y="882063"/>
            <a:ext cx="1657879" cy="20894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96581" y="1716340"/>
            <a:ext cx="1635767" cy="1087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1649826" y="1481812"/>
            <a:ext cx="152913" cy="1529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779672" y="442827"/>
            <a:ext cx="152913" cy="15291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843451" y="1957139"/>
            <a:ext cx="152913" cy="15291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1106595" y="354030"/>
            <a:ext cx="152913" cy="15291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3060167" y="1120218"/>
            <a:ext cx="152913" cy="15291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2385259" y="354030"/>
            <a:ext cx="38227" cy="265991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victo_000\AppData\Local\Microsoft\Windows\Temporary Internet Files\Content.IE5\Y0PT6DAN\MC90043478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949" y="2786409"/>
            <a:ext cx="455069" cy="4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Flowchart: Decision 33"/>
          <p:cNvSpPr/>
          <p:nvPr/>
        </p:nvSpPr>
        <p:spPr>
          <a:xfrm>
            <a:off x="2879651" y="1558268"/>
            <a:ext cx="161980" cy="193293"/>
          </a:xfrm>
          <a:prstGeom prst="flowChartDecision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 rot="2558150">
            <a:off x="1810368" y="591344"/>
            <a:ext cx="455069" cy="2887448"/>
            <a:chOff x="2320349" y="506430"/>
            <a:chExt cx="455069" cy="2887448"/>
          </a:xfrm>
        </p:grpSpPr>
        <p:cxnSp>
          <p:nvCxnSpPr>
            <p:cNvPr id="56" name="Straight Connector 55"/>
            <p:cNvCxnSpPr/>
            <p:nvPr/>
          </p:nvCxnSpPr>
          <p:spPr>
            <a:xfrm flipH="1">
              <a:off x="2527442" y="506430"/>
              <a:ext cx="34902" cy="2659914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2" descr="C:\Users\victo_000\AppData\Local\Microsoft\Windows\Temporary Internet Files\Content.IE5\Y0PT6DAN\MC900434789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0349" y="2938809"/>
              <a:ext cx="455069" cy="455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Flowchart: Decision 59"/>
          <p:cNvSpPr/>
          <p:nvPr/>
        </p:nvSpPr>
        <p:spPr>
          <a:xfrm>
            <a:off x="2311503" y="1852700"/>
            <a:ext cx="161980" cy="193293"/>
          </a:xfrm>
          <a:prstGeom prst="flowChartDecision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1" name="Ink 60"/>
              <p14:cNvContentPartPr/>
              <p14:nvPr/>
            </p14:nvContentPartPr>
            <p14:xfrm>
              <a:off x="3208242" y="492398"/>
              <a:ext cx="123432" cy="106347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7159" y="490235"/>
                <a:ext cx="124876" cy="111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2" name="Ink 61"/>
              <p14:cNvContentPartPr/>
              <p14:nvPr/>
            </p14:nvContentPartPr>
            <p14:xfrm>
              <a:off x="3370029" y="537029"/>
              <a:ext cx="12901" cy="41493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68596" y="534883"/>
                <a:ext cx="15410" cy="45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3" name="Ink 62"/>
              <p14:cNvContentPartPr/>
              <p14:nvPr/>
            </p14:nvContentPartPr>
            <p14:xfrm>
              <a:off x="3378049" y="492398"/>
              <a:ext cx="8020" cy="11506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77003" y="489881"/>
                <a:ext cx="10112" cy="14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4" name="Ink 63"/>
              <p14:cNvContentPartPr/>
              <p14:nvPr/>
            </p14:nvContentPartPr>
            <p14:xfrm>
              <a:off x="3426166" y="510529"/>
              <a:ext cx="55091" cy="87867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25086" y="508008"/>
                <a:ext cx="57612" cy="92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5" name="Ink 64"/>
              <p14:cNvContentPartPr/>
              <p14:nvPr/>
            </p14:nvContentPartPr>
            <p14:xfrm>
              <a:off x="3658386" y="491003"/>
              <a:ext cx="141215" cy="93097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57305" y="489206"/>
                <a:ext cx="143737" cy="97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6" name="Ink 65"/>
              <p14:cNvContentPartPr/>
              <p14:nvPr/>
            </p14:nvContentPartPr>
            <p14:xfrm>
              <a:off x="3802391" y="417432"/>
              <a:ext cx="97281" cy="76012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01310" y="414910"/>
                <a:ext cx="99443" cy="81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7" name="Ink 66"/>
              <p14:cNvContentPartPr/>
              <p14:nvPr/>
            </p14:nvContentPartPr>
            <p14:xfrm>
              <a:off x="3936981" y="476707"/>
              <a:ext cx="63111" cy="87867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35899" y="474546"/>
                <a:ext cx="65275" cy="92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8" name="Ink 67"/>
              <p14:cNvContentPartPr/>
              <p14:nvPr/>
            </p14:nvContentPartPr>
            <p14:xfrm>
              <a:off x="3920593" y="484030"/>
              <a:ext cx="80545" cy="100071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919871" y="481870"/>
                <a:ext cx="82351" cy="103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9" name="Ink 68"/>
              <p14:cNvContentPartPr/>
              <p14:nvPr/>
            </p14:nvContentPartPr>
            <p14:xfrm>
              <a:off x="3314938" y="653139"/>
              <a:ext cx="85078" cy="49512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313856" y="650971"/>
                <a:ext cx="86881" cy="54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0" name="Ink 69"/>
              <p14:cNvContentPartPr/>
              <p14:nvPr/>
            </p14:nvContentPartPr>
            <p14:xfrm>
              <a:off x="3318425" y="638843"/>
              <a:ext cx="74617" cy="78801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17704" y="637404"/>
                <a:ext cx="76059" cy="82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1" name="Ink 70"/>
              <p14:cNvContentPartPr/>
              <p14:nvPr/>
            </p14:nvContentPartPr>
            <p14:xfrm>
              <a:off x="3106428" y="818064"/>
              <a:ext cx="87518" cy="108439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05348" y="815542"/>
                <a:ext cx="89679" cy="113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2" name="Ink 71"/>
              <p14:cNvContentPartPr/>
              <p14:nvPr/>
            </p14:nvContentPartPr>
            <p14:xfrm>
              <a:off x="3224630" y="926852"/>
              <a:ext cx="6974" cy="23361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223584" y="925027"/>
                <a:ext cx="9066" cy="2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3" name="Ink 72"/>
              <p14:cNvContentPartPr/>
              <p14:nvPr/>
            </p14:nvContentPartPr>
            <p14:xfrm>
              <a:off x="3303780" y="782150"/>
              <a:ext cx="51604" cy="153419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302347" y="779629"/>
                <a:ext cx="53396" cy="1584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4" name="Ink 73"/>
              <p14:cNvContentPartPr/>
              <p14:nvPr/>
            </p14:nvContentPartPr>
            <p14:xfrm>
              <a:off x="3268564" y="855721"/>
              <a:ext cx="65552" cy="11506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267123" y="853204"/>
                <a:ext cx="67353" cy="16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5" name="Ink 74"/>
              <p14:cNvContentPartPr/>
              <p14:nvPr/>
            </p14:nvContentPartPr>
            <p14:xfrm>
              <a:off x="3393739" y="942193"/>
              <a:ext cx="4533" cy="9763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92693" y="941108"/>
                <a:ext cx="6625" cy="13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6" name="Ink 75"/>
              <p14:cNvContentPartPr/>
              <p14:nvPr/>
            </p14:nvContentPartPr>
            <p14:xfrm>
              <a:off x="3456153" y="839682"/>
              <a:ext cx="8717" cy="24408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54758" y="837528"/>
                <a:ext cx="11506" cy="27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7" name="Ink 76"/>
              <p14:cNvContentPartPr/>
              <p14:nvPr/>
            </p14:nvContentPartPr>
            <p14:xfrm>
              <a:off x="3448831" y="932430"/>
              <a:ext cx="6974" cy="6276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447730" y="930338"/>
                <a:ext cx="9176" cy="10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8" name="Ink 77"/>
              <p14:cNvContentPartPr/>
              <p14:nvPr/>
            </p14:nvContentPartPr>
            <p14:xfrm>
              <a:off x="3602249" y="773782"/>
              <a:ext cx="92051" cy="194563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600811" y="771624"/>
                <a:ext cx="94928" cy="199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9" name="Ink 78"/>
              <p14:cNvContentPartPr/>
              <p14:nvPr/>
            </p14:nvContentPartPr>
            <p14:xfrm>
              <a:off x="3618637" y="865833"/>
              <a:ext cx="62413" cy="10112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617555" y="863305"/>
                <a:ext cx="64217" cy="14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0" name="Ink 79"/>
              <p14:cNvContentPartPr/>
              <p14:nvPr/>
            </p14:nvContentPartPr>
            <p14:xfrm>
              <a:off x="3729168" y="820156"/>
              <a:ext cx="43585" cy="123084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727727" y="817637"/>
                <a:ext cx="45746" cy="127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1" name="Ink 80"/>
              <p14:cNvContentPartPr/>
              <p14:nvPr/>
            </p14:nvContentPartPr>
            <p14:xfrm>
              <a:off x="3789141" y="893378"/>
              <a:ext cx="4533" cy="27546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788095" y="891203"/>
                <a:ext cx="5928" cy="322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2" name="Ink 81"/>
              <p14:cNvContentPartPr/>
              <p14:nvPr/>
            </p14:nvContentPartPr>
            <p14:xfrm>
              <a:off x="3804832" y="842820"/>
              <a:ext cx="6625" cy="12204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803728" y="840666"/>
                <a:ext cx="8465" cy="15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3" name="Ink 82"/>
              <p14:cNvContentPartPr/>
              <p14:nvPr/>
            </p14:nvContentPartPr>
            <p14:xfrm>
              <a:off x="3832377" y="917786"/>
              <a:ext cx="16388" cy="47072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832021" y="915989"/>
                <a:ext cx="17813" cy="50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4" name="Ink 83"/>
              <p14:cNvContentPartPr/>
              <p14:nvPr/>
            </p14:nvContentPartPr>
            <p14:xfrm>
              <a:off x="3873173" y="864089"/>
              <a:ext cx="38355" cy="157603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872456" y="862290"/>
                <a:ext cx="40506" cy="161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5" name="Ink 84"/>
              <p14:cNvContentPartPr/>
              <p14:nvPr/>
            </p14:nvContentPartPr>
            <p14:xfrm>
              <a:off x="3904902" y="815623"/>
              <a:ext cx="10460" cy="10809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903507" y="813101"/>
                <a:ext cx="12901" cy="15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6" name="Ink 85"/>
              <p14:cNvContentPartPr/>
              <p14:nvPr/>
            </p14:nvContentPartPr>
            <p14:xfrm>
              <a:off x="3940119" y="789472"/>
              <a:ext cx="37657" cy="168063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939033" y="787313"/>
                <a:ext cx="40192" cy="172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7" name="Ink 86"/>
              <p14:cNvContentPartPr/>
              <p14:nvPr/>
            </p14:nvContentPartPr>
            <p14:xfrm>
              <a:off x="4029729" y="844563"/>
              <a:ext cx="74269" cy="85078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028287" y="842039"/>
                <a:ext cx="76432" cy="90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88" name="Ink 87"/>
              <p14:cNvContentPartPr/>
              <p14:nvPr/>
            </p14:nvContentPartPr>
            <p14:xfrm>
              <a:off x="4040538" y="883964"/>
              <a:ext cx="63808" cy="14645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039457" y="883607"/>
                <a:ext cx="65250" cy="17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89" name="Ink 88"/>
              <p14:cNvContentPartPr/>
              <p14:nvPr/>
            </p14:nvContentPartPr>
            <p14:xfrm>
              <a:off x="4159786" y="783196"/>
              <a:ext cx="77755" cy="163182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158346" y="781035"/>
                <a:ext cx="80635" cy="167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90" name="Ink 89"/>
              <p14:cNvContentPartPr/>
              <p14:nvPr/>
            </p14:nvContentPartPr>
            <p14:xfrm>
              <a:off x="4184543" y="875596"/>
              <a:ext cx="65203" cy="17783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183462" y="873818"/>
                <a:ext cx="67364" cy="21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91" name="Ink 90"/>
              <p14:cNvContentPartPr/>
              <p14:nvPr/>
            </p14:nvContentPartPr>
            <p14:xfrm>
              <a:off x="4191865" y="779012"/>
              <a:ext cx="84380" cy="33124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190783" y="778292"/>
                <a:ext cx="86544" cy="36004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oup 173"/>
          <p:cNvGrpSpPr/>
          <p:nvPr/>
        </p:nvGrpSpPr>
        <p:grpSpPr>
          <a:xfrm>
            <a:off x="3246861" y="1604768"/>
            <a:ext cx="1190632" cy="218232"/>
            <a:chOff x="3246861" y="1604768"/>
            <a:chExt cx="1190632" cy="21823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5" name="Ink 104"/>
                <p14:cNvContentPartPr/>
                <p14:nvPr/>
              </p14:nvContentPartPr>
              <p14:xfrm>
                <a:off x="3246861" y="1604768"/>
                <a:ext cx="80196" cy="160044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245782" y="1602966"/>
                  <a:ext cx="81994" cy="1643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6" name="Ink 105"/>
                <p14:cNvContentPartPr/>
                <p14:nvPr/>
              </p14:nvContentPartPr>
              <p14:xfrm>
                <a:off x="3258716" y="1665089"/>
                <a:ext cx="80893" cy="14645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257637" y="1662589"/>
                  <a:ext cx="82331" cy="196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7" name="Ink 106"/>
                <p14:cNvContentPartPr/>
                <p14:nvPr/>
              </p14:nvContentPartPr>
              <p14:xfrm>
                <a:off x="3367852" y="1699608"/>
                <a:ext cx="13598" cy="31032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366421" y="1697082"/>
                  <a:ext cx="15387" cy="360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8" name="Ink 107"/>
                <p14:cNvContentPartPr/>
                <p14:nvPr/>
              </p14:nvContentPartPr>
              <p14:xfrm>
                <a:off x="3371339" y="1635800"/>
                <a:ext cx="15691" cy="13947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370244" y="1633654"/>
                  <a:ext cx="17880" cy="178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9" name="Ink 108"/>
                <p14:cNvContentPartPr/>
                <p14:nvPr/>
              </p14:nvContentPartPr>
              <p14:xfrm>
                <a:off x="3651222" y="1670279"/>
                <a:ext cx="67644" cy="99722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650143" y="1667409"/>
                  <a:ext cx="70163" cy="1051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0" name="Ink 109"/>
                <p14:cNvContentPartPr/>
                <p14:nvPr/>
              </p14:nvContentPartPr>
              <p14:xfrm>
                <a:off x="3828351" y="1676555"/>
                <a:ext cx="63808" cy="82288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827270" y="1674040"/>
                  <a:ext cx="66331" cy="873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11" name="Ink 110"/>
                <p14:cNvContentPartPr/>
                <p14:nvPr/>
              </p14:nvContentPartPr>
              <p14:xfrm>
                <a:off x="3824516" y="1769652"/>
                <a:ext cx="48815" cy="29289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823439" y="1767482"/>
                  <a:ext cx="50969" cy="33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12" name="Ink 111"/>
                <p14:cNvContentPartPr/>
                <p14:nvPr/>
              </p14:nvContentPartPr>
              <p14:xfrm>
                <a:off x="4026052" y="1688410"/>
                <a:ext cx="45328" cy="87867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024973" y="1685889"/>
                  <a:ext cx="47486" cy="92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3" name="Ink 112"/>
                <p14:cNvContentPartPr/>
                <p14:nvPr/>
              </p14:nvContentPartPr>
              <p14:xfrm>
                <a:off x="4015243" y="1682831"/>
                <a:ext cx="54394" cy="96584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014169" y="1680669"/>
                  <a:ext cx="56541" cy="1012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4" name="Ink 113"/>
                <p14:cNvContentPartPr/>
                <p14:nvPr/>
              </p14:nvContentPartPr>
              <p14:xfrm>
                <a:off x="4107643" y="1780113"/>
                <a:ext cx="29289" cy="42887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106197" y="1777969"/>
                  <a:ext cx="31459" cy="475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5" name="Ink 114"/>
                <p14:cNvContentPartPr/>
                <p14:nvPr/>
              </p14:nvContentPartPr>
              <p14:xfrm>
                <a:off x="4125077" y="1741409"/>
                <a:ext cx="10460" cy="523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123995" y="1738968"/>
                  <a:ext cx="12263" cy="97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6" name="Ink 115"/>
                <p14:cNvContentPartPr/>
                <p14:nvPr/>
              </p14:nvContentPartPr>
              <p14:xfrm>
                <a:off x="4207365" y="1694338"/>
                <a:ext cx="49512" cy="67992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205930" y="1691820"/>
                  <a:ext cx="51665" cy="730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17" name="Ink 116"/>
                <p14:cNvContentPartPr/>
                <p14:nvPr/>
              </p14:nvContentPartPr>
              <p14:xfrm>
                <a:off x="4208411" y="1780113"/>
                <a:ext cx="47420" cy="11506"/>
              </p14:xfrm>
            </p:contentPart>
          </mc:Choice>
          <mc:Fallback xmlns="">
            <p:pic>
              <p:nvPicPr>
                <p:cNvPr id="117" name="Ink 116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07333" y="1777956"/>
                  <a:ext cx="48857" cy="16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8" name="Ink 117"/>
                <p14:cNvContentPartPr/>
                <p14:nvPr/>
              </p14:nvContentPartPr>
              <p14:xfrm>
                <a:off x="4335679" y="1659818"/>
                <a:ext cx="101814" cy="130057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34240" y="1656936"/>
                  <a:ext cx="103613" cy="13582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" name="Group 2"/>
          <p:cNvGrpSpPr/>
          <p:nvPr/>
        </p:nvGrpSpPr>
        <p:grpSpPr>
          <a:xfrm>
            <a:off x="3096716" y="2437733"/>
            <a:ext cx="1359720" cy="176760"/>
            <a:chOff x="3096716" y="2437733"/>
            <a:chExt cx="1359720" cy="1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20" name="Ink 119"/>
                <p14:cNvContentPartPr/>
                <p14:nvPr/>
              </p14:nvContentPartPr>
              <p14:xfrm>
                <a:off x="3096716" y="2445653"/>
                <a:ext cx="102240" cy="11700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095640" y="2443133"/>
                  <a:ext cx="104392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21" name="Ink 120"/>
                <p14:cNvContentPartPr/>
                <p14:nvPr/>
              </p14:nvContentPartPr>
              <p14:xfrm>
                <a:off x="3098876" y="2442773"/>
                <a:ext cx="105120" cy="14400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097800" y="2440253"/>
                  <a:ext cx="107273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22" name="Ink 121"/>
                <p14:cNvContentPartPr/>
                <p14:nvPr/>
              </p14:nvContentPartPr>
              <p14:xfrm>
                <a:off x="3222716" y="2546453"/>
                <a:ext cx="36000" cy="6804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221989" y="2544662"/>
                  <a:ext cx="38182" cy="72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23" name="Ink 122"/>
                <p14:cNvContentPartPr/>
                <p14:nvPr/>
              </p14:nvContentPartPr>
              <p14:xfrm>
                <a:off x="3241076" y="2518733"/>
                <a:ext cx="48240" cy="2700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239636" y="2517653"/>
                  <a:ext cx="500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24" name="Ink 123"/>
                <p14:cNvContentPartPr/>
                <p14:nvPr/>
              </p14:nvContentPartPr>
              <p14:xfrm>
                <a:off x="3353396" y="2503253"/>
                <a:ext cx="93240" cy="1116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352316" y="2500812"/>
                  <a:ext cx="95400" cy="160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25" name="Ink 124"/>
                <p14:cNvContentPartPr/>
                <p14:nvPr/>
              </p14:nvContentPartPr>
              <p14:xfrm>
                <a:off x="3407036" y="2461853"/>
                <a:ext cx="13680" cy="8568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405956" y="2459333"/>
                  <a:ext cx="158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26" name="Ink 125"/>
                <p14:cNvContentPartPr/>
                <p14:nvPr/>
              </p14:nvContentPartPr>
              <p14:xfrm>
                <a:off x="3495596" y="2461133"/>
                <a:ext cx="86760" cy="8136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494511" y="2458983"/>
                  <a:ext cx="88206" cy="856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7" name="Ink 126"/>
                <p14:cNvContentPartPr/>
                <p14:nvPr/>
              </p14:nvContentPartPr>
              <p14:xfrm>
                <a:off x="3494516" y="2451413"/>
                <a:ext cx="115560" cy="10080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493436" y="2448902"/>
                  <a:ext cx="117720" cy="105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28" name="Ink 127"/>
                <p14:cNvContentPartPr/>
                <p14:nvPr/>
              </p14:nvContentPartPr>
              <p14:xfrm>
                <a:off x="3618356" y="2515853"/>
                <a:ext cx="44280" cy="7596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616916" y="2513345"/>
                  <a:ext cx="47160" cy="80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29" name="Ink 128"/>
                <p14:cNvContentPartPr/>
                <p14:nvPr/>
              </p14:nvContentPartPr>
              <p14:xfrm>
                <a:off x="3769556" y="2477693"/>
                <a:ext cx="95760" cy="2268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768476" y="2476973"/>
                  <a:ext cx="97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0" name="Ink 129"/>
                <p14:cNvContentPartPr/>
                <p14:nvPr/>
              </p14:nvContentPartPr>
              <p14:xfrm>
                <a:off x="3824996" y="2437733"/>
                <a:ext cx="8640" cy="7344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823916" y="2435201"/>
                  <a:ext cx="10800" cy="774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1" name="Ink 130"/>
                <p14:cNvContentPartPr/>
                <p14:nvPr/>
              </p14:nvContentPartPr>
              <p14:xfrm>
                <a:off x="3952076" y="2445653"/>
                <a:ext cx="64800" cy="8748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950996" y="2443143"/>
                  <a:ext cx="66240" cy="92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32" name="Ink 131"/>
                <p14:cNvContentPartPr/>
                <p14:nvPr/>
              </p14:nvContentPartPr>
              <p14:xfrm>
                <a:off x="3944876" y="2447453"/>
                <a:ext cx="67680" cy="10224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943796" y="2445293"/>
                  <a:ext cx="698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33" name="Ink 132"/>
                <p14:cNvContentPartPr/>
                <p14:nvPr/>
              </p14:nvContentPartPr>
              <p14:xfrm>
                <a:off x="4048556" y="2489933"/>
                <a:ext cx="55440" cy="9792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047107" y="2487413"/>
                  <a:ext cx="58339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34" name="Ink 133"/>
                <p14:cNvContentPartPr/>
                <p14:nvPr/>
              </p14:nvContentPartPr>
              <p14:xfrm>
                <a:off x="4233236" y="2441333"/>
                <a:ext cx="90720" cy="7956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231790" y="2438813"/>
                  <a:ext cx="9325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35" name="Ink 134"/>
                <p14:cNvContentPartPr/>
                <p14:nvPr/>
              </p14:nvContentPartPr>
              <p14:xfrm>
                <a:off x="4206236" y="2521973"/>
                <a:ext cx="89280" cy="2988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205156" y="2519422"/>
                  <a:ext cx="91080" cy="342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36" name="Ink 135"/>
                <p14:cNvContentPartPr/>
                <p14:nvPr/>
              </p14:nvContentPartPr>
              <p14:xfrm>
                <a:off x="4356716" y="2442053"/>
                <a:ext cx="99720" cy="14580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355276" y="2439533"/>
                  <a:ext cx="10188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/>
          <p:cNvGrpSpPr/>
          <p:nvPr/>
        </p:nvGrpSpPr>
        <p:grpSpPr>
          <a:xfrm>
            <a:off x="2677907" y="2701622"/>
            <a:ext cx="1815840" cy="237960"/>
            <a:chOff x="980669" y="2955819"/>
            <a:chExt cx="181584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39" name="Ink 138"/>
                <p14:cNvContentPartPr/>
                <p14:nvPr/>
              </p14:nvContentPartPr>
              <p14:xfrm>
                <a:off x="985349" y="2955819"/>
                <a:ext cx="92520" cy="12816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83903" y="2953299"/>
                  <a:ext cx="94327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0" name="Ink 139"/>
                <p14:cNvContentPartPr/>
                <p14:nvPr/>
              </p14:nvContentPartPr>
              <p14:xfrm>
                <a:off x="980669" y="2973459"/>
                <a:ext cx="117000" cy="12492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79229" y="2971299"/>
                  <a:ext cx="1195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41" name="Ink 140"/>
                <p14:cNvContentPartPr/>
                <p14:nvPr/>
              </p14:nvContentPartPr>
              <p14:xfrm>
                <a:off x="1108469" y="3054459"/>
                <a:ext cx="44640" cy="8748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07029" y="3052299"/>
                  <a:ext cx="475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42" name="Ink 141"/>
                <p14:cNvContentPartPr/>
                <p14:nvPr/>
              </p14:nvContentPartPr>
              <p14:xfrm>
                <a:off x="1244189" y="3045459"/>
                <a:ext cx="77400" cy="756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243114" y="3044739"/>
                  <a:ext cx="7955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3" name="Ink 142"/>
                <p14:cNvContentPartPr/>
                <p14:nvPr/>
              </p14:nvContentPartPr>
              <p14:xfrm>
                <a:off x="1290629" y="3001899"/>
                <a:ext cx="13320" cy="88920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289189" y="2999379"/>
                  <a:ext cx="151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44" name="Ink 143"/>
                <p14:cNvContentPartPr/>
                <p14:nvPr/>
              </p14:nvContentPartPr>
              <p14:xfrm>
                <a:off x="1399349" y="2998659"/>
                <a:ext cx="90360" cy="7524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398269" y="2996499"/>
                  <a:ext cx="918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45" name="Ink 144"/>
                <p14:cNvContentPartPr/>
                <p14:nvPr/>
              </p14:nvContentPartPr>
              <p14:xfrm>
                <a:off x="1407629" y="2991459"/>
                <a:ext cx="81000" cy="9144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06554" y="2989290"/>
                  <a:ext cx="83150" cy="957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46" name="Ink 145"/>
                <p14:cNvContentPartPr/>
                <p14:nvPr/>
              </p14:nvContentPartPr>
              <p14:xfrm>
                <a:off x="1525709" y="3037179"/>
                <a:ext cx="80280" cy="10836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524263" y="3034659"/>
                  <a:ext cx="83173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47" name="Ink 146"/>
                <p14:cNvContentPartPr/>
                <p14:nvPr/>
              </p14:nvContentPartPr>
              <p14:xfrm>
                <a:off x="1697069" y="3044379"/>
                <a:ext cx="87840" cy="1584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695993" y="3043642"/>
                  <a:ext cx="89991" cy="19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48" name="Ink 147"/>
                <p14:cNvContentPartPr/>
                <p14:nvPr/>
              </p14:nvContentPartPr>
              <p14:xfrm>
                <a:off x="1735949" y="3004419"/>
                <a:ext cx="14760" cy="84240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34895" y="3001899"/>
                  <a:ext cx="16869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49" name="Ink 148"/>
                <p14:cNvContentPartPr/>
                <p14:nvPr/>
              </p14:nvContentPartPr>
              <p14:xfrm>
                <a:off x="1854029" y="3001899"/>
                <a:ext cx="61200" cy="9144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852949" y="3000099"/>
                  <a:ext cx="630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50" name="Ink 149"/>
                <p14:cNvContentPartPr/>
                <p14:nvPr/>
              </p14:nvContentPartPr>
              <p14:xfrm>
                <a:off x="1832789" y="3018099"/>
                <a:ext cx="84600" cy="89640"/>
              </p14:xfrm>
            </p:contentPart>
          </mc:Choice>
          <mc:Fallback xmlns="">
            <p:pic>
              <p:nvPicPr>
                <p:cNvPr id="150" name="Ink 149"/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832069" y="3015930"/>
                  <a:ext cx="86400" cy="939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51" name="Ink 150"/>
                <p14:cNvContentPartPr/>
                <p14:nvPr/>
              </p14:nvContentPartPr>
              <p14:xfrm>
                <a:off x="1935029" y="3077139"/>
                <a:ext cx="21240" cy="104400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33564" y="3074619"/>
                  <a:ext cx="23437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52" name="Ink 151"/>
                <p14:cNvContentPartPr/>
                <p14:nvPr/>
              </p14:nvContentPartPr>
              <p14:xfrm>
                <a:off x="1984349" y="3094419"/>
                <a:ext cx="65880" cy="62640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983269" y="3091899"/>
                  <a:ext cx="684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53" name="Ink 152"/>
                <p14:cNvContentPartPr/>
                <p14:nvPr/>
              </p14:nvContentPartPr>
              <p14:xfrm>
                <a:off x="2136269" y="3061299"/>
                <a:ext cx="73800" cy="1260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135194" y="3059899"/>
                  <a:ext cx="75950" cy="16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54" name="Ink 153"/>
                <p14:cNvContentPartPr/>
                <p14:nvPr/>
              </p14:nvContentPartPr>
              <p14:xfrm>
                <a:off x="2163629" y="3027099"/>
                <a:ext cx="25560" cy="5796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162564" y="3024939"/>
                  <a:ext cx="27335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55" name="Ink 154"/>
                <p14:cNvContentPartPr/>
                <p14:nvPr/>
              </p14:nvContentPartPr>
              <p14:xfrm>
                <a:off x="2271629" y="3014859"/>
                <a:ext cx="91440" cy="92160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270553" y="3012691"/>
                  <a:ext cx="92874" cy="96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56" name="Ink 155"/>
                <p14:cNvContentPartPr/>
                <p14:nvPr/>
              </p14:nvContentPartPr>
              <p14:xfrm>
                <a:off x="2267309" y="3030699"/>
                <a:ext cx="96120" cy="81720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266229" y="3028907"/>
                  <a:ext cx="98280" cy="85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57" name="Ink 156"/>
                <p14:cNvContentPartPr/>
                <p14:nvPr/>
              </p14:nvContentPartPr>
              <p14:xfrm>
                <a:off x="2377829" y="3083619"/>
                <a:ext cx="77040" cy="11016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377469" y="3081099"/>
                  <a:ext cx="78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58" name="Ink 157"/>
                <p14:cNvContentPartPr/>
                <p14:nvPr/>
              </p14:nvContentPartPr>
              <p14:xfrm>
                <a:off x="2565389" y="3006939"/>
                <a:ext cx="58680" cy="7776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563940" y="3004419"/>
                  <a:ext cx="61578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59" name="Ink 158"/>
                <p14:cNvContentPartPr/>
                <p14:nvPr/>
              </p14:nvContentPartPr>
              <p14:xfrm>
                <a:off x="2523989" y="3087579"/>
                <a:ext cx="96840" cy="2952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522909" y="3085445"/>
                  <a:ext cx="98280" cy="33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60" name="Ink 159"/>
                <p14:cNvContentPartPr/>
                <p14:nvPr/>
              </p14:nvContentPartPr>
              <p14:xfrm>
                <a:off x="2693909" y="2999379"/>
                <a:ext cx="102600" cy="12240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692469" y="2996491"/>
                  <a:ext cx="105480" cy="12817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92" name="Ink 91"/>
              <p14:cNvContentPartPr/>
              <p14:nvPr/>
            </p14:nvContentPartPr>
            <p14:xfrm>
              <a:off x="3489690" y="1101831"/>
              <a:ext cx="72874" cy="91354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3488608" y="1099665"/>
                <a:ext cx="75039" cy="96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93" name="Ink 92"/>
              <p14:cNvContentPartPr/>
              <p14:nvPr/>
            </p14:nvContentPartPr>
            <p14:xfrm>
              <a:off x="3501545" y="1112291"/>
              <a:ext cx="70782" cy="85775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3500462" y="1110129"/>
                <a:ext cx="72949" cy="90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94" name="Ink 93"/>
              <p14:cNvContentPartPr/>
              <p14:nvPr/>
            </p14:nvContentPartPr>
            <p14:xfrm>
              <a:off x="3617306" y="1190744"/>
              <a:ext cx="18829" cy="32427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3616220" y="1188942"/>
                <a:ext cx="20277" cy="36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95" name="Ink 94"/>
              <p14:cNvContentPartPr/>
              <p14:nvPr/>
            </p14:nvContentPartPr>
            <p14:xfrm>
              <a:off x="3622885" y="1146810"/>
              <a:ext cx="12204" cy="2092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3621808" y="1144718"/>
                <a:ext cx="14358" cy="62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96" name="Ink 95"/>
              <p14:cNvContentPartPr/>
              <p14:nvPr/>
            </p14:nvContentPartPr>
            <p14:xfrm>
              <a:off x="3711449" y="1138791"/>
              <a:ext cx="65900" cy="802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3710369" y="1136968"/>
                <a:ext cx="68061" cy="12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97" name="Ink 96"/>
              <p14:cNvContentPartPr/>
              <p14:nvPr/>
            </p14:nvContentPartPr>
            <p14:xfrm>
              <a:off x="3733067" y="1115081"/>
              <a:ext cx="4882" cy="62065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3731940" y="1112570"/>
                <a:ext cx="7511" cy="66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98" name="Ink 97"/>
              <p14:cNvContentPartPr/>
              <p14:nvPr/>
            </p14:nvContentPartPr>
            <p14:xfrm>
              <a:off x="3836974" y="1090324"/>
              <a:ext cx="43585" cy="89262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3835893" y="1088164"/>
                <a:ext cx="45386" cy="93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99" name="Ink 98"/>
              <p14:cNvContentPartPr/>
              <p14:nvPr/>
            </p14:nvContentPartPr>
            <p14:xfrm>
              <a:off x="3828605" y="1102179"/>
              <a:ext cx="63808" cy="70084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3827524" y="1099650"/>
                <a:ext cx="66331" cy="74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00" name="Ink 99"/>
              <p14:cNvContentPartPr/>
              <p14:nvPr/>
            </p14:nvContentPartPr>
            <p14:xfrm>
              <a:off x="3893460" y="1195625"/>
              <a:ext cx="40447" cy="62413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3893102" y="1193473"/>
                <a:ext cx="41879" cy="670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01" name="Ink 100"/>
              <p14:cNvContentPartPr/>
              <p14:nvPr/>
            </p14:nvContentPartPr>
            <p14:xfrm>
              <a:off x="3924492" y="1149948"/>
              <a:ext cx="1395" cy="2789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3923446" y="1147508"/>
                <a:ext cx="3836" cy="7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02" name="Ink 101"/>
              <p14:cNvContentPartPr/>
              <p14:nvPr/>
            </p14:nvContentPartPr>
            <p14:xfrm>
              <a:off x="4056293" y="1081607"/>
              <a:ext cx="48466" cy="61019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4054857" y="1079441"/>
                <a:ext cx="50979" cy="65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03" name="Ink 102"/>
              <p14:cNvContentPartPr/>
              <p14:nvPr/>
            </p14:nvContentPartPr>
            <p14:xfrm>
              <a:off x="4046181" y="1151343"/>
              <a:ext cx="52302" cy="21967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4045106" y="1149182"/>
                <a:ext cx="54451" cy="26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04" name="Ink 103"/>
              <p14:cNvContentPartPr/>
              <p14:nvPr/>
            </p14:nvContentPartPr>
            <p14:xfrm>
              <a:off x="4162988" y="1060338"/>
              <a:ext cx="81591" cy="12936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4161550" y="1057816"/>
                <a:ext cx="84466" cy="134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61" name="Ink 160"/>
              <p14:cNvContentPartPr/>
              <p14:nvPr/>
            </p14:nvContentPartPr>
            <p14:xfrm>
              <a:off x="3572683" y="1341718"/>
              <a:ext cx="57960" cy="12132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3571243" y="1339198"/>
                <a:ext cx="604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62" name="Ink 161"/>
              <p14:cNvContentPartPr/>
              <p14:nvPr/>
            </p14:nvContentPartPr>
            <p14:xfrm>
              <a:off x="3547123" y="1356478"/>
              <a:ext cx="90360" cy="11592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3546043" y="1353958"/>
                <a:ext cx="925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63" name="Ink 162"/>
              <p14:cNvContentPartPr/>
              <p14:nvPr/>
            </p14:nvContentPartPr>
            <p14:xfrm>
              <a:off x="3655843" y="1455118"/>
              <a:ext cx="32040" cy="5040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3654763" y="1453318"/>
                <a:ext cx="334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64" name="Ink 163"/>
              <p14:cNvContentPartPr/>
              <p14:nvPr/>
            </p14:nvContentPartPr>
            <p14:xfrm>
              <a:off x="3664483" y="1417318"/>
              <a:ext cx="14400" cy="432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3663403" y="1416598"/>
                <a:ext cx="1584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65" name="Ink 164"/>
              <p14:cNvContentPartPr/>
              <p14:nvPr/>
            </p14:nvContentPartPr>
            <p14:xfrm>
              <a:off x="3750523" y="1353238"/>
              <a:ext cx="79200" cy="925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3749083" y="1350718"/>
                <a:ext cx="8100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66" name="Ink 165"/>
              <p14:cNvContentPartPr/>
              <p14:nvPr/>
            </p14:nvContentPartPr>
            <p14:xfrm>
              <a:off x="3749803" y="1392478"/>
              <a:ext cx="65880" cy="1332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3748723" y="1391398"/>
                <a:ext cx="6732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67" name="Ink 166"/>
              <p14:cNvContentPartPr/>
              <p14:nvPr/>
            </p14:nvContentPartPr>
            <p14:xfrm>
              <a:off x="3891643" y="1270798"/>
              <a:ext cx="63360" cy="22140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3890203" y="1268278"/>
                <a:ext cx="662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68" name="Ink 167"/>
              <p14:cNvContentPartPr/>
              <p14:nvPr/>
            </p14:nvContentPartPr>
            <p14:xfrm>
              <a:off x="3970483" y="1340278"/>
              <a:ext cx="50400" cy="9180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3969403" y="1337398"/>
                <a:ext cx="5292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69" name="Ink 168"/>
              <p14:cNvContentPartPr/>
              <p14:nvPr/>
            </p14:nvContentPartPr>
            <p14:xfrm>
              <a:off x="4036723" y="1429558"/>
              <a:ext cx="18360" cy="3312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4035643" y="1427758"/>
                <a:ext cx="205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70" name="Ink 169"/>
              <p14:cNvContentPartPr/>
              <p14:nvPr/>
            </p14:nvContentPartPr>
            <p14:xfrm>
              <a:off x="4055083" y="1357558"/>
              <a:ext cx="15840" cy="1620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4054003" y="1355758"/>
                <a:ext cx="172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71" name="Ink 170"/>
              <p14:cNvContentPartPr/>
              <p14:nvPr/>
            </p14:nvContentPartPr>
            <p14:xfrm>
              <a:off x="4126723" y="1339918"/>
              <a:ext cx="28080" cy="8820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4125643" y="1337398"/>
                <a:ext cx="3060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72" name="Ink 171"/>
              <p14:cNvContentPartPr/>
              <p14:nvPr/>
            </p14:nvContentPartPr>
            <p14:xfrm>
              <a:off x="4189723" y="1269358"/>
              <a:ext cx="63720" cy="22608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4188643" y="1266838"/>
                <a:ext cx="66240" cy="230760"/>
              </a:xfrm>
              <a:prstGeom prst="rect">
                <a:avLst/>
              </a:prstGeom>
            </p:spPr>
          </p:pic>
        </mc:Fallback>
      </mc:AlternateContent>
      <p:cxnSp>
        <p:nvCxnSpPr>
          <p:cNvPr id="176" name="Straight Connector 175"/>
          <p:cNvCxnSpPr/>
          <p:nvPr/>
        </p:nvCxnSpPr>
        <p:spPr>
          <a:xfrm flipH="1">
            <a:off x="3413876" y="1273131"/>
            <a:ext cx="1023617" cy="208681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Flowchart: Decision 177"/>
          <p:cNvSpPr/>
          <p:nvPr/>
        </p:nvSpPr>
        <p:spPr>
          <a:xfrm>
            <a:off x="1769455" y="2127857"/>
            <a:ext cx="161980" cy="193293"/>
          </a:xfrm>
          <a:prstGeom prst="flowChartDecision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1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2" grpId="0" animBg="1"/>
      <p:bldP spid="59" grpId="0" animBg="1"/>
      <p:bldP spid="34" grpId="0" animBg="1"/>
      <p:bldP spid="60" grpId="0" animBg="1"/>
      <p:bldP spid="17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Cutting plane algorithm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2817" y="332301"/>
            <a:ext cx="43556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p,D</a:t>
            </a:r>
            <a:r>
              <a:rPr lang="en-US" baseline="-25000" dirty="0" err="1" smtClean="0"/>
              <a:t>ILP</a:t>
            </a:r>
            <a:r>
              <a:rPr lang="en-US" dirty="0" smtClean="0"/>
              <a:t>] = Formulate problem as an ILP</a:t>
            </a:r>
          </a:p>
          <a:p>
            <a:r>
              <a:rPr lang="en-US" dirty="0" smtClean="0"/>
              <a:t>[</a:t>
            </a:r>
            <a:r>
              <a:rPr lang="en-US" dirty="0" err="1" smtClean="0"/>
              <a:t>p,A,b,C,d</a:t>
            </a:r>
            <a:r>
              <a:rPr lang="en-US" dirty="0" smtClean="0"/>
              <a:t>] = </a:t>
            </a:r>
            <a:r>
              <a:rPr lang="en-US" dirty="0" err="1" smtClean="0"/>
              <a:t>LPRelaxation</a:t>
            </a:r>
            <a:r>
              <a:rPr lang="en-US" dirty="0" smtClean="0"/>
              <a:t>(ILP)</a:t>
            </a:r>
          </a:p>
          <a:p>
            <a:r>
              <a:rPr lang="en-US" dirty="0"/>
              <a:t>x = </a:t>
            </a:r>
            <a:r>
              <a:rPr lang="en-US" dirty="0" err="1"/>
              <a:t>SolveLP</a:t>
            </a:r>
            <a:r>
              <a:rPr lang="en-US" dirty="0"/>
              <a:t>(</a:t>
            </a:r>
            <a:r>
              <a:rPr lang="en-US" dirty="0" err="1"/>
              <a:t>p,A,b,C,d</a:t>
            </a:r>
            <a:r>
              <a:rPr lang="en-US" dirty="0"/>
              <a:t>)</a:t>
            </a:r>
          </a:p>
          <a:p>
            <a:endParaRPr lang="en-US" dirty="0" smtClean="0"/>
          </a:p>
          <a:p>
            <a:r>
              <a:rPr lang="en-US" b="1" dirty="0" smtClean="0"/>
              <a:t>while</a:t>
            </a:r>
            <a:r>
              <a:rPr lang="en-US" dirty="0" smtClean="0"/>
              <a:t> x not integer</a:t>
            </a:r>
          </a:p>
          <a:p>
            <a:r>
              <a:rPr lang="en-US" dirty="0"/>
              <a:t>	</a:t>
            </a:r>
            <a:r>
              <a:rPr lang="en-US" dirty="0" smtClean="0">
                <a:solidFill>
                  <a:schemeClr val="accent2"/>
                </a:solidFill>
              </a:rPr>
              <a:t>[A’ b’] = </a:t>
            </a:r>
            <a:r>
              <a:rPr lang="en-US" dirty="0" err="1" smtClean="0">
                <a:solidFill>
                  <a:schemeClr val="accent2"/>
                </a:solidFill>
              </a:rPr>
              <a:t>FindSeparatingCut</a:t>
            </a:r>
            <a:r>
              <a:rPr lang="en-US" dirty="0" smtClean="0">
                <a:solidFill>
                  <a:schemeClr val="accent2"/>
                </a:solidFill>
              </a:rPr>
              <a:t>(s) (x, D</a:t>
            </a:r>
            <a:r>
              <a:rPr lang="en-US" baseline="-25000" dirty="0" smtClean="0">
                <a:solidFill>
                  <a:schemeClr val="accent2"/>
                </a:solidFill>
              </a:rPr>
              <a:t>ILP</a:t>
            </a:r>
            <a:r>
              <a:rPr lang="en-US" dirty="0" smtClean="0">
                <a:solidFill>
                  <a:schemeClr val="accent2"/>
                </a:solidFill>
              </a:rPr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A = [A;A’],  b = [</a:t>
            </a:r>
            <a:r>
              <a:rPr lang="en-US" dirty="0" err="1" smtClean="0"/>
              <a:t>b,b</a:t>
            </a:r>
            <a:r>
              <a:rPr lang="en-US" dirty="0" smtClean="0"/>
              <a:t>’]</a:t>
            </a:r>
          </a:p>
          <a:p>
            <a:r>
              <a:rPr lang="en-US" dirty="0" smtClean="0"/>
              <a:t>	x </a:t>
            </a:r>
            <a:r>
              <a:rPr lang="en-US" dirty="0"/>
              <a:t>= </a:t>
            </a:r>
            <a:r>
              <a:rPr lang="en-US" dirty="0" err="1"/>
              <a:t>SolveLP</a:t>
            </a:r>
            <a:r>
              <a:rPr lang="en-US" dirty="0"/>
              <a:t>(</a:t>
            </a:r>
            <a:r>
              <a:rPr lang="en-US" dirty="0" err="1"/>
              <a:t>p,A,b,C,d</a:t>
            </a:r>
            <a:r>
              <a:rPr lang="en-US" dirty="0"/>
              <a:t>)</a:t>
            </a:r>
          </a:p>
          <a:p>
            <a:r>
              <a:rPr lang="en-US" b="1" dirty="0" smtClean="0"/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5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</a:t>
            </a:r>
            <a:r>
              <a:rPr lang="ru-RU" dirty="0" smtClean="0"/>
              <a:t> </a:t>
            </a:r>
            <a:r>
              <a:rPr lang="en-US" dirty="0" smtClean="0"/>
              <a:t>oracle for MWIS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968038" y="1236689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633151" y="670761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580049" y="1305593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19558" y="1960837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636653" y="670761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080062" y="1348557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73111" y="2000986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76910" y="2257695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284315" y="1354138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5" idx="4"/>
            <a:endCxn id="6" idx="0"/>
          </p:cNvCxnSpPr>
          <p:nvPr/>
        </p:nvCxnSpPr>
        <p:spPr>
          <a:xfrm flipH="1">
            <a:off x="1643591" y="797845"/>
            <a:ext cx="53102" cy="5077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6"/>
            <a:endCxn id="8" idx="2"/>
          </p:cNvCxnSpPr>
          <p:nvPr/>
        </p:nvCxnSpPr>
        <p:spPr>
          <a:xfrm>
            <a:off x="1760235" y="734303"/>
            <a:ext cx="8764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" idx="2"/>
            <a:endCxn id="4" idx="7"/>
          </p:cNvCxnSpPr>
          <p:nvPr/>
        </p:nvCxnSpPr>
        <p:spPr>
          <a:xfrm flipH="1">
            <a:off x="1076510" y="734303"/>
            <a:ext cx="556640" cy="5209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4"/>
            <a:endCxn id="7" idx="1"/>
          </p:cNvCxnSpPr>
          <p:nvPr/>
        </p:nvCxnSpPr>
        <p:spPr>
          <a:xfrm>
            <a:off x="1031580" y="1363773"/>
            <a:ext cx="6589" cy="615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2" idx="7"/>
          </p:cNvCxnSpPr>
          <p:nvPr/>
        </p:nvCxnSpPr>
        <p:spPr>
          <a:xfrm flipH="1">
            <a:off x="2392788" y="797845"/>
            <a:ext cx="307408" cy="5749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5"/>
            <a:endCxn id="9" idx="0"/>
          </p:cNvCxnSpPr>
          <p:nvPr/>
        </p:nvCxnSpPr>
        <p:spPr>
          <a:xfrm>
            <a:off x="2745126" y="779233"/>
            <a:ext cx="398478" cy="5693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4"/>
            <a:endCxn id="10" idx="7"/>
          </p:cNvCxnSpPr>
          <p:nvPr/>
        </p:nvCxnSpPr>
        <p:spPr>
          <a:xfrm flipH="1">
            <a:off x="2681584" y="1475641"/>
            <a:ext cx="462021" cy="5439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6"/>
            <a:endCxn id="10" idx="3"/>
          </p:cNvCxnSpPr>
          <p:nvPr/>
        </p:nvCxnSpPr>
        <p:spPr>
          <a:xfrm flipV="1">
            <a:off x="2103995" y="2109458"/>
            <a:ext cx="487728" cy="2117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5"/>
            <a:endCxn id="11" idx="2"/>
          </p:cNvCxnSpPr>
          <p:nvPr/>
        </p:nvCxnSpPr>
        <p:spPr>
          <a:xfrm>
            <a:off x="1128031" y="2069310"/>
            <a:ext cx="848879" cy="2519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4"/>
            <a:endCxn id="10" idx="1"/>
          </p:cNvCxnSpPr>
          <p:nvPr/>
        </p:nvCxnSpPr>
        <p:spPr>
          <a:xfrm>
            <a:off x="2347858" y="1481222"/>
            <a:ext cx="243864" cy="5383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3"/>
            <a:endCxn id="7" idx="7"/>
          </p:cNvCxnSpPr>
          <p:nvPr/>
        </p:nvCxnSpPr>
        <p:spPr>
          <a:xfrm flipH="1">
            <a:off x="1128031" y="1414066"/>
            <a:ext cx="470629" cy="565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" idx="5"/>
            <a:endCxn id="6" idx="2"/>
          </p:cNvCxnSpPr>
          <p:nvPr/>
        </p:nvCxnSpPr>
        <p:spPr>
          <a:xfrm>
            <a:off x="1076511" y="1345162"/>
            <a:ext cx="503538" cy="239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2"/>
            <a:endCxn id="6" idx="6"/>
          </p:cNvCxnSpPr>
          <p:nvPr/>
        </p:nvCxnSpPr>
        <p:spPr>
          <a:xfrm flipH="1" flipV="1">
            <a:off x="1707133" y="1369135"/>
            <a:ext cx="577182" cy="485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0" idx="2"/>
            <a:endCxn id="6" idx="5"/>
          </p:cNvCxnSpPr>
          <p:nvPr/>
        </p:nvCxnSpPr>
        <p:spPr>
          <a:xfrm flipH="1" flipV="1">
            <a:off x="1688522" y="1414066"/>
            <a:ext cx="884589" cy="6504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1" idx="0"/>
            <a:endCxn id="6" idx="4"/>
          </p:cNvCxnSpPr>
          <p:nvPr/>
        </p:nvCxnSpPr>
        <p:spPr>
          <a:xfrm flipH="1" flipV="1">
            <a:off x="1643591" y="1432677"/>
            <a:ext cx="396861" cy="8250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1"/>
            <a:endCxn id="5" idx="5"/>
          </p:cNvCxnSpPr>
          <p:nvPr/>
        </p:nvCxnSpPr>
        <p:spPr>
          <a:xfrm flipH="1" flipV="1">
            <a:off x="1741623" y="779233"/>
            <a:ext cx="1357050" cy="5879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" idx="4"/>
            <a:endCxn id="11" idx="7"/>
          </p:cNvCxnSpPr>
          <p:nvPr/>
        </p:nvCxnSpPr>
        <p:spPr>
          <a:xfrm flipH="1">
            <a:off x="2085383" y="1481222"/>
            <a:ext cx="262475" cy="7950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972099" y="1236689"/>
            <a:ext cx="127084" cy="1270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Ink 32"/>
              <p14:cNvContentPartPr/>
              <p14:nvPr/>
            </p14:nvContentPartPr>
            <p14:xfrm>
              <a:off x="1435992" y="569209"/>
              <a:ext cx="18385" cy="11591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5638" y="568485"/>
                <a:ext cx="19092" cy="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Ink 33"/>
              <p14:cNvContentPartPr/>
              <p14:nvPr/>
            </p14:nvContentPartPr>
            <p14:xfrm>
              <a:off x="1417207" y="559617"/>
              <a:ext cx="82733" cy="108711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6847" y="558537"/>
                <a:ext cx="83812" cy="111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5" name="Ink 34"/>
              <p14:cNvContentPartPr/>
              <p14:nvPr/>
            </p14:nvContentPartPr>
            <p14:xfrm>
              <a:off x="1433993" y="565212"/>
              <a:ext cx="67545" cy="116705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3274" y="563051"/>
                <a:ext cx="69341" cy="120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" name="Ink 35"/>
              <p14:cNvContentPartPr/>
              <p14:nvPr/>
            </p14:nvContentPartPr>
            <p14:xfrm>
              <a:off x="1532313" y="634756"/>
              <a:ext cx="15188" cy="71542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1253" y="632599"/>
                <a:ext cx="17307" cy="754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/>
              <p14:cNvContentPartPr/>
              <p14:nvPr/>
            </p14:nvContentPartPr>
            <p14:xfrm>
              <a:off x="2857580" y="648345"/>
              <a:ext cx="76338" cy="89927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56860" y="646187"/>
                <a:ext cx="78138" cy="94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37"/>
              <p14:cNvContentPartPr/>
              <p14:nvPr/>
            </p14:nvContentPartPr>
            <p14:xfrm>
              <a:off x="2857980" y="645147"/>
              <a:ext cx="81933" cy="112308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56902" y="642987"/>
                <a:ext cx="84089" cy="116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Ink 38"/>
              <p14:cNvContentPartPr/>
              <p14:nvPr/>
            </p14:nvContentPartPr>
            <p14:xfrm>
              <a:off x="2966291" y="717089"/>
              <a:ext cx="71142" cy="53956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64846" y="715290"/>
                <a:ext cx="73309" cy="58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" name="Ink 39"/>
              <p14:cNvContentPartPr/>
              <p14:nvPr/>
            </p14:nvContentPartPr>
            <p14:xfrm>
              <a:off x="3233673" y="1504846"/>
              <a:ext cx="73940" cy="75938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32591" y="1503047"/>
                <a:ext cx="75383" cy="79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Ink 40"/>
              <p14:cNvContentPartPr/>
              <p14:nvPr/>
            </p14:nvContentPartPr>
            <p14:xfrm>
              <a:off x="3227278" y="1504446"/>
              <a:ext cx="80334" cy="105514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26202" y="1502645"/>
                <a:ext cx="82486" cy="109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Ink 41"/>
              <p14:cNvContentPartPr/>
              <p14:nvPr/>
            </p14:nvContentPartPr>
            <p14:xfrm>
              <a:off x="3341585" y="1544813"/>
              <a:ext cx="41966" cy="89927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40509" y="1542295"/>
                <a:ext cx="44477" cy="94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" name="Ink 42"/>
              <p14:cNvContentPartPr/>
              <p14:nvPr/>
            </p14:nvContentPartPr>
            <p14:xfrm>
              <a:off x="2485084" y="1483264"/>
              <a:ext cx="69943" cy="91126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84008" y="1481103"/>
                <a:ext cx="71378" cy="95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" name="Ink 43"/>
              <p14:cNvContentPartPr/>
              <p14:nvPr/>
            </p14:nvContentPartPr>
            <p14:xfrm>
              <a:off x="2475492" y="1477668"/>
              <a:ext cx="82733" cy="106713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74413" y="1475865"/>
                <a:ext cx="84891" cy="1103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Ink 44"/>
              <p14:cNvContentPartPr/>
              <p14:nvPr/>
            </p14:nvContentPartPr>
            <p14:xfrm>
              <a:off x="2580206" y="1535621"/>
              <a:ext cx="43564" cy="85131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79126" y="1533457"/>
                <a:ext cx="45724" cy="89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6" name="Ink 45"/>
              <p14:cNvContentPartPr/>
              <p14:nvPr/>
            </p14:nvContentPartPr>
            <p14:xfrm>
              <a:off x="759691" y="1451290"/>
              <a:ext cx="78736" cy="101917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8972" y="1449496"/>
                <a:ext cx="79815" cy="105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7" name="Ink 46"/>
              <p14:cNvContentPartPr/>
              <p14:nvPr/>
            </p14:nvContentPartPr>
            <p14:xfrm>
              <a:off x="790066" y="1422113"/>
              <a:ext cx="69543" cy="149078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9345" y="1420673"/>
                <a:ext cx="70984" cy="152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8" name="Ink 47"/>
              <p14:cNvContentPartPr/>
              <p14:nvPr/>
            </p14:nvContentPartPr>
            <p14:xfrm>
              <a:off x="870800" y="1522831"/>
              <a:ext cx="63548" cy="64348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70439" y="1521034"/>
                <a:ext cx="64992" cy="68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9" name="Ink 48"/>
              <p14:cNvContentPartPr/>
              <p14:nvPr/>
            </p14:nvContentPartPr>
            <p14:xfrm>
              <a:off x="907570" y="1496853"/>
              <a:ext cx="55155" cy="13589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06849" y="1496138"/>
                <a:ext cx="56236" cy="15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0" name="Ink 49"/>
              <p14:cNvContentPartPr/>
              <p14:nvPr/>
            </p14:nvContentPartPr>
            <p14:xfrm>
              <a:off x="1788852" y="1195099"/>
              <a:ext cx="44763" cy="102317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87769" y="1192937"/>
                <a:ext cx="46207" cy="107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1" name="Ink 50"/>
              <p14:cNvContentPartPr/>
              <p14:nvPr/>
            </p14:nvContentPartPr>
            <p14:xfrm>
              <a:off x="1772465" y="1195099"/>
              <a:ext cx="66346" cy="126297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71383" y="1193656"/>
                <a:ext cx="68149" cy="129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2" name="Ink 51"/>
              <p14:cNvContentPartPr/>
              <p14:nvPr/>
            </p14:nvContentPartPr>
            <p14:xfrm>
              <a:off x="1848003" y="1274634"/>
              <a:ext cx="67545" cy="57953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846925" y="1272461"/>
                <a:ext cx="69701" cy="62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3" name="Ink 52"/>
              <p14:cNvContentPartPr/>
              <p14:nvPr/>
            </p14:nvContentPartPr>
            <p14:xfrm>
              <a:off x="1026274" y="2181894"/>
              <a:ext cx="76338" cy="117104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25194" y="2179732"/>
                <a:ext cx="78138" cy="121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4" name="Ink 53"/>
              <p14:cNvContentPartPr/>
              <p14:nvPr/>
            </p14:nvContentPartPr>
            <p14:xfrm>
              <a:off x="1013084" y="2185091"/>
              <a:ext cx="103516" cy="117504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12006" y="2182928"/>
                <a:ext cx="105673" cy="1218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5" name="Ink 54"/>
              <p14:cNvContentPartPr/>
              <p14:nvPr/>
            </p14:nvContentPartPr>
            <p14:xfrm>
              <a:off x="1141779" y="2253435"/>
              <a:ext cx="63548" cy="132692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40702" y="2250918"/>
                <a:ext cx="66061" cy="137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6" name="Ink 55"/>
              <p14:cNvContentPartPr/>
              <p14:nvPr/>
            </p14:nvContentPartPr>
            <p14:xfrm>
              <a:off x="2149757" y="2411706"/>
              <a:ext cx="73940" cy="101118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48675" y="2409187"/>
                <a:ext cx="76104" cy="106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7" name="Ink 56"/>
              <p14:cNvContentPartPr/>
              <p14:nvPr/>
            </p14:nvContentPartPr>
            <p14:xfrm>
              <a:off x="2141764" y="2406511"/>
              <a:ext cx="87529" cy="121501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140683" y="2404354"/>
                <a:ext cx="89690" cy="126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8" name="Ink 57"/>
              <p14:cNvContentPartPr/>
              <p14:nvPr/>
            </p14:nvContentPartPr>
            <p14:xfrm>
              <a:off x="2256870" y="2453272"/>
              <a:ext cx="65946" cy="107113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55789" y="2451108"/>
                <a:ext cx="68108" cy="111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9" name="Ink 58"/>
              <p14:cNvContentPartPr/>
              <p14:nvPr/>
            </p14:nvContentPartPr>
            <p14:xfrm>
              <a:off x="2778045" y="2107554"/>
              <a:ext cx="73940" cy="89127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776963" y="2105398"/>
                <a:ext cx="75743" cy="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0" name="Ink 59"/>
              <p14:cNvContentPartPr/>
              <p14:nvPr/>
            </p14:nvContentPartPr>
            <p14:xfrm>
              <a:off x="2780443" y="2118346"/>
              <a:ext cx="63548" cy="112308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779366" y="2116546"/>
                <a:ext cx="65702" cy="116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1" name="Ink 60"/>
              <p14:cNvContentPartPr/>
              <p14:nvPr/>
            </p14:nvContentPartPr>
            <p14:xfrm>
              <a:off x="2901544" y="2169904"/>
              <a:ext cx="6794" cy="7394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900471" y="2167740"/>
                <a:ext cx="8939" cy="78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2" name="Ink 61"/>
              <p14:cNvContentPartPr/>
              <p14:nvPr/>
            </p14:nvContentPartPr>
            <p14:xfrm>
              <a:off x="2951503" y="2199479"/>
              <a:ext cx="43165" cy="53157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950784" y="2196965"/>
                <a:ext cx="45323" cy="58185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Rectangle 62"/>
          <p:cNvSpPr/>
          <p:nvPr/>
        </p:nvSpPr>
        <p:spPr>
          <a:xfrm>
            <a:off x="45507" y="228882"/>
            <a:ext cx="3729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[A’ b’] = </a:t>
            </a:r>
            <a:r>
              <a:rPr lang="en-US" dirty="0" err="1"/>
              <a:t>FindSeparatingCut</a:t>
            </a:r>
            <a:r>
              <a:rPr lang="en-US" dirty="0"/>
              <a:t>(s) (x, D</a:t>
            </a:r>
            <a:r>
              <a:rPr lang="en-US" baseline="-25000" dirty="0"/>
              <a:t>ILP</a:t>
            </a:r>
            <a:r>
              <a:rPr lang="en-US" dirty="0"/>
              <a:t>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21828" y="2560385"/>
            <a:ext cx="3348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Finding a clique with a sum &gt; 1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Can be done e.g. greedily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561438" y="1802453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stCxn id="65" idx="0"/>
            <a:endCxn id="6" idx="4"/>
          </p:cNvCxnSpPr>
          <p:nvPr/>
        </p:nvCxnSpPr>
        <p:spPr>
          <a:xfrm flipV="1">
            <a:off x="1624980" y="1432677"/>
            <a:ext cx="18611" cy="3697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1" idx="1"/>
            <a:endCxn id="65" idx="5"/>
          </p:cNvCxnSpPr>
          <p:nvPr/>
        </p:nvCxnSpPr>
        <p:spPr>
          <a:xfrm flipH="1" flipV="1">
            <a:off x="1669911" y="1910926"/>
            <a:ext cx="325610" cy="3653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5" idx="3"/>
            <a:endCxn id="7" idx="6"/>
          </p:cNvCxnSpPr>
          <p:nvPr/>
        </p:nvCxnSpPr>
        <p:spPr>
          <a:xfrm flipH="1">
            <a:off x="1146642" y="1910926"/>
            <a:ext cx="433407" cy="1134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0" idx="2"/>
            <a:endCxn id="65" idx="6"/>
          </p:cNvCxnSpPr>
          <p:nvPr/>
        </p:nvCxnSpPr>
        <p:spPr>
          <a:xfrm flipH="1" flipV="1">
            <a:off x="1688522" y="1865995"/>
            <a:ext cx="884589" cy="1985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4" name="Ink 93"/>
              <p14:cNvContentPartPr/>
              <p14:nvPr/>
            </p14:nvContentPartPr>
            <p14:xfrm>
              <a:off x="1561240" y="1997403"/>
              <a:ext cx="93960" cy="8388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559800" y="1994883"/>
                <a:ext cx="957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5" name="Ink 94"/>
              <p14:cNvContentPartPr/>
              <p14:nvPr/>
            </p14:nvContentPartPr>
            <p14:xfrm>
              <a:off x="1556560" y="2000283"/>
              <a:ext cx="88920" cy="10152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555480" y="1998483"/>
                <a:ext cx="9072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6" name="Ink 95"/>
              <p14:cNvContentPartPr/>
              <p14:nvPr/>
            </p14:nvContentPartPr>
            <p14:xfrm>
              <a:off x="1680760" y="2046363"/>
              <a:ext cx="42120" cy="4428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679680" y="2043843"/>
                <a:ext cx="446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7" name="Ink 96"/>
              <p14:cNvContentPartPr/>
              <p14:nvPr/>
            </p14:nvContentPartPr>
            <p14:xfrm>
              <a:off x="1556560" y="2002443"/>
              <a:ext cx="86400" cy="9936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555480" y="1999923"/>
                <a:ext cx="889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8" name="Ink 97"/>
              <p14:cNvContentPartPr/>
              <p14:nvPr/>
            </p14:nvContentPartPr>
            <p14:xfrm>
              <a:off x="1680760" y="2046363"/>
              <a:ext cx="41760" cy="8280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679680" y="2043843"/>
                <a:ext cx="442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9" name="Ink 98"/>
              <p14:cNvContentPartPr/>
              <p14:nvPr/>
            </p14:nvContentPartPr>
            <p14:xfrm>
              <a:off x="1691200" y="2088123"/>
              <a:ext cx="62640" cy="828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690120" y="2087043"/>
                <a:ext cx="64440" cy="1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01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oracle for MWIS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80056" y="1242271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45169" y="676343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92067" y="1311175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1576" y="1966419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948671" y="676343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392080" y="1354139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85129" y="2006568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88928" y="2263277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596333" y="1359720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5" idx="4"/>
            <a:endCxn id="6" idx="0"/>
          </p:cNvCxnSpPr>
          <p:nvPr/>
        </p:nvCxnSpPr>
        <p:spPr>
          <a:xfrm flipH="1">
            <a:off x="955609" y="803427"/>
            <a:ext cx="53102" cy="5077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6"/>
            <a:endCxn id="8" idx="2"/>
          </p:cNvCxnSpPr>
          <p:nvPr/>
        </p:nvCxnSpPr>
        <p:spPr>
          <a:xfrm>
            <a:off x="1072253" y="739885"/>
            <a:ext cx="8764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" idx="2"/>
            <a:endCxn id="4" idx="7"/>
          </p:cNvCxnSpPr>
          <p:nvPr/>
        </p:nvCxnSpPr>
        <p:spPr>
          <a:xfrm flipH="1">
            <a:off x="388528" y="739885"/>
            <a:ext cx="556640" cy="5209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4"/>
            <a:endCxn id="7" idx="1"/>
          </p:cNvCxnSpPr>
          <p:nvPr/>
        </p:nvCxnSpPr>
        <p:spPr>
          <a:xfrm>
            <a:off x="343598" y="1369355"/>
            <a:ext cx="6589" cy="615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2" idx="7"/>
          </p:cNvCxnSpPr>
          <p:nvPr/>
        </p:nvCxnSpPr>
        <p:spPr>
          <a:xfrm flipH="1">
            <a:off x="1704806" y="803427"/>
            <a:ext cx="307408" cy="5749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5"/>
            <a:endCxn id="9" idx="0"/>
          </p:cNvCxnSpPr>
          <p:nvPr/>
        </p:nvCxnSpPr>
        <p:spPr>
          <a:xfrm>
            <a:off x="2057144" y="784815"/>
            <a:ext cx="398478" cy="5693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4"/>
            <a:endCxn id="10" idx="7"/>
          </p:cNvCxnSpPr>
          <p:nvPr/>
        </p:nvCxnSpPr>
        <p:spPr>
          <a:xfrm flipH="1">
            <a:off x="1993602" y="1481223"/>
            <a:ext cx="462021" cy="5439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6"/>
            <a:endCxn id="10" idx="3"/>
          </p:cNvCxnSpPr>
          <p:nvPr/>
        </p:nvCxnSpPr>
        <p:spPr>
          <a:xfrm flipV="1">
            <a:off x="1416013" y="2115040"/>
            <a:ext cx="487728" cy="2117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5"/>
            <a:endCxn id="11" idx="2"/>
          </p:cNvCxnSpPr>
          <p:nvPr/>
        </p:nvCxnSpPr>
        <p:spPr>
          <a:xfrm>
            <a:off x="440049" y="2074892"/>
            <a:ext cx="848879" cy="2519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4"/>
            <a:endCxn id="10" idx="1"/>
          </p:cNvCxnSpPr>
          <p:nvPr/>
        </p:nvCxnSpPr>
        <p:spPr>
          <a:xfrm>
            <a:off x="1659876" y="1486804"/>
            <a:ext cx="243864" cy="5383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3"/>
            <a:endCxn id="7" idx="7"/>
          </p:cNvCxnSpPr>
          <p:nvPr/>
        </p:nvCxnSpPr>
        <p:spPr>
          <a:xfrm flipH="1">
            <a:off x="440049" y="1419648"/>
            <a:ext cx="470629" cy="565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" idx="5"/>
            <a:endCxn id="6" idx="2"/>
          </p:cNvCxnSpPr>
          <p:nvPr/>
        </p:nvCxnSpPr>
        <p:spPr>
          <a:xfrm>
            <a:off x="388529" y="1350744"/>
            <a:ext cx="503538" cy="239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2"/>
            <a:endCxn id="6" idx="6"/>
          </p:cNvCxnSpPr>
          <p:nvPr/>
        </p:nvCxnSpPr>
        <p:spPr>
          <a:xfrm flipH="1" flipV="1">
            <a:off x="1019151" y="1374717"/>
            <a:ext cx="577182" cy="485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0" idx="2"/>
            <a:endCxn id="6" idx="5"/>
          </p:cNvCxnSpPr>
          <p:nvPr/>
        </p:nvCxnSpPr>
        <p:spPr>
          <a:xfrm flipH="1" flipV="1">
            <a:off x="1000540" y="1419648"/>
            <a:ext cx="884589" cy="6504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1" idx="0"/>
            <a:endCxn id="6" idx="4"/>
          </p:cNvCxnSpPr>
          <p:nvPr/>
        </p:nvCxnSpPr>
        <p:spPr>
          <a:xfrm flipH="1" flipV="1">
            <a:off x="955609" y="1438259"/>
            <a:ext cx="396861" cy="8250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1"/>
            <a:endCxn id="5" idx="5"/>
          </p:cNvCxnSpPr>
          <p:nvPr/>
        </p:nvCxnSpPr>
        <p:spPr>
          <a:xfrm flipH="1" flipV="1">
            <a:off x="1053641" y="784815"/>
            <a:ext cx="1357050" cy="5879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" idx="4"/>
            <a:endCxn id="11" idx="7"/>
          </p:cNvCxnSpPr>
          <p:nvPr/>
        </p:nvCxnSpPr>
        <p:spPr>
          <a:xfrm flipH="1">
            <a:off x="1397401" y="1486804"/>
            <a:ext cx="262475" cy="7950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284117" y="1242271"/>
            <a:ext cx="127084" cy="1270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Ink 32"/>
              <p14:cNvContentPartPr/>
              <p14:nvPr/>
            </p14:nvContentPartPr>
            <p14:xfrm>
              <a:off x="748010" y="574791"/>
              <a:ext cx="18385" cy="11591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656" y="574067"/>
                <a:ext cx="19092" cy="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Ink 33"/>
              <p14:cNvContentPartPr/>
              <p14:nvPr/>
            </p14:nvContentPartPr>
            <p14:xfrm>
              <a:off x="729225" y="565199"/>
              <a:ext cx="82733" cy="108711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864" y="564119"/>
                <a:ext cx="83817" cy="111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5" name="Ink 34"/>
              <p14:cNvContentPartPr/>
              <p14:nvPr/>
            </p14:nvContentPartPr>
            <p14:xfrm>
              <a:off x="746011" y="570794"/>
              <a:ext cx="67545" cy="116705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5292" y="568633"/>
                <a:ext cx="69341" cy="120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" name="Ink 35"/>
              <p14:cNvContentPartPr/>
              <p14:nvPr/>
            </p14:nvContentPartPr>
            <p14:xfrm>
              <a:off x="844331" y="640338"/>
              <a:ext cx="15188" cy="71542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3271" y="638170"/>
                <a:ext cx="17307" cy="75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/>
              <p14:cNvContentPartPr/>
              <p14:nvPr/>
            </p14:nvContentPartPr>
            <p14:xfrm>
              <a:off x="2169598" y="653927"/>
              <a:ext cx="76338" cy="89927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68878" y="651769"/>
                <a:ext cx="78138" cy="94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37"/>
              <p14:cNvContentPartPr/>
              <p14:nvPr/>
            </p14:nvContentPartPr>
            <p14:xfrm>
              <a:off x="2169998" y="650729"/>
              <a:ext cx="81933" cy="112308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68920" y="648569"/>
                <a:ext cx="84089" cy="116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Ink 38"/>
              <p14:cNvContentPartPr/>
              <p14:nvPr/>
            </p14:nvContentPartPr>
            <p14:xfrm>
              <a:off x="2278309" y="722671"/>
              <a:ext cx="71142" cy="53956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76864" y="720872"/>
                <a:ext cx="73309" cy="58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" name="Ink 39"/>
              <p14:cNvContentPartPr/>
              <p14:nvPr/>
            </p14:nvContentPartPr>
            <p14:xfrm>
              <a:off x="2545691" y="1510428"/>
              <a:ext cx="73940" cy="75938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44609" y="1508629"/>
                <a:ext cx="75383" cy="79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Ink 40"/>
              <p14:cNvContentPartPr/>
              <p14:nvPr/>
            </p14:nvContentPartPr>
            <p14:xfrm>
              <a:off x="2539296" y="1510028"/>
              <a:ext cx="80334" cy="105514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38220" y="1508227"/>
                <a:ext cx="82486" cy="109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Ink 41"/>
              <p14:cNvContentPartPr/>
              <p14:nvPr/>
            </p14:nvContentPartPr>
            <p14:xfrm>
              <a:off x="2653603" y="1550395"/>
              <a:ext cx="41966" cy="89927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52527" y="1547867"/>
                <a:ext cx="44477" cy="94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" name="Ink 42"/>
              <p14:cNvContentPartPr/>
              <p14:nvPr/>
            </p14:nvContentPartPr>
            <p14:xfrm>
              <a:off x="1797102" y="1488846"/>
              <a:ext cx="69943" cy="91126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96026" y="1486685"/>
                <a:ext cx="71378" cy="95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" name="Ink 43"/>
              <p14:cNvContentPartPr/>
              <p14:nvPr/>
            </p14:nvContentPartPr>
            <p14:xfrm>
              <a:off x="1787510" y="1483250"/>
              <a:ext cx="82733" cy="106713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86431" y="1481453"/>
                <a:ext cx="84891" cy="110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Ink 44"/>
              <p14:cNvContentPartPr/>
              <p14:nvPr/>
            </p14:nvContentPartPr>
            <p14:xfrm>
              <a:off x="1892224" y="1541203"/>
              <a:ext cx="43564" cy="85131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91144" y="1539048"/>
                <a:ext cx="45724" cy="89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6" name="Ink 45"/>
              <p14:cNvContentPartPr/>
              <p14:nvPr/>
            </p14:nvContentPartPr>
            <p14:xfrm>
              <a:off x="71709" y="1456872"/>
              <a:ext cx="78736" cy="101917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990" y="1455078"/>
                <a:ext cx="79815" cy="105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7" name="Ink 46"/>
              <p14:cNvContentPartPr/>
              <p14:nvPr/>
            </p14:nvContentPartPr>
            <p14:xfrm>
              <a:off x="102084" y="1427695"/>
              <a:ext cx="69543" cy="149078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1363" y="1426255"/>
                <a:ext cx="70984" cy="152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8" name="Ink 47"/>
              <p14:cNvContentPartPr/>
              <p14:nvPr/>
            </p14:nvContentPartPr>
            <p14:xfrm>
              <a:off x="182818" y="1528413"/>
              <a:ext cx="63548" cy="64348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2457" y="1526605"/>
                <a:ext cx="64992" cy="68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9" name="Ink 48"/>
              <p14:cNvContentPartPr/>
              <p14:nvPr/>
            </p14:nvContentPartPr>
            <p14:xfrm>
              <a:off x="219588" y="1502435"/>
              <a:ext cx="55155" cy="13589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8867" y="1501720"/>
                <a:ext cx="56236" cy="15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0" name="Ink 49"/>
              <p14:cNvContentPartPr/>
              <p14:nvPr/>
            </p14:nvContentPartPr>
            <p14:xfrm>
              <a:off x="1100870" y="1200681"/>
              <a:ext cx="44763" cy="102317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99787" y="1198519"/>
                <a:ext cx="46207" cy="107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1" name="Ink 50"/>
              <p14:cNvContentPartPr/>
              <p14:nvPr/>
            </p14:nvContentPartPr>
            <p14:xfrm>
              <a:off x="1084483" y="1200681"/>
              <a:ext cx="66346" cy="126297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83407" y="1199238"/>
                <a:ext cx="68139" cy="129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2" name="Ink 51"/>
              <p14:cNvContentPartPr/>
              <p14:nvPr/>
            </p14:nvContentPartPr>
            <p14:xfrm>
              <a:off x="1160021" y="1280216"/>
              <a:ext cx="67545" cy="57953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58943" y="1278043"/>
                <a:ext cx="69701" cy="62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3" name="Ink 52"/>
              <p14:cNvContentPartPr/>
              <p14:nvPr/>
            </p14:nvContentPartPr>
            <p14:xfrm>
              <a:off x="338292" y="2187476"/>
              <a:ext cx="76338" cy="117104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7212" y="2185321"/>
                <a:ext cx="78138" cy="121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4" name="Ink 53"/>
              <p14:cNvContentPartPr/>
              <p14:nvPr/>
            </p14:nvContentPartPr>
            <p14:xfrm>
              <a:off x="325102" y="2190673"/>
              <a:ext cx="103516" cy="117504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4024" y="2188517"/>
                <a:ext cx="105673" cy="121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5" name="Ink 54"/>
              <p14:cNvContentPartPr/>
              <p14:nvPr/>
            </p14:nvContentPartPr>
            <p14:xfrm>
              <a:off x="453797" y="2259017"/>
              <a:ext cx="63548" cy="132692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2720" y="2256500"/>
                <a:ext cx="66061" cy="137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6" name="Ink 55"/>
              <p14:cNvContentPartPr/>
              <p14:nvPr/>
            </p14:nvContentPartPr>
            <p14:xfrm>
              <a:off x="1461775" y="2417288"/>
              <a:ext cx="73940" cy="101118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460698" y="2414769"/>
                <a:ext cx="76094" cy="106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7" name="Ink 56"/>
              <p14:cNvContentPartPr/>
              <p14:nvPr/>
            </p14:nvContentPartPr>
            <p14:xfrm>
              <a:off x="1453782" y="2412093"/>
              <a:ext cx="87529" cy="121501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452701" y="2409936"/>
                <a:ext cx="89690" cy="126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8" name="Ink 57"/>
              <p14:cNvContentPartPr/>
              <p14:nvPr/>
            </p14:nvContentPartPr>
            <p14:xfrm>
              <a:off x="1568888" y="2458854"/>
              <a:ext cx="65946" cy="107113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567807" y="2456697"/>
                <a:ext cx="68108" cy="111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9" name="Ink 58"/>
              <p14:cNvContentPartPr/>
              <p14:nvPr/>
            </p14:nvContentPartPr>
            <p14:xfrm>
              <a:off x="2090063" y="2113136"/>
              <a:ext cx="73940" cy="89127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088981" y="2110971"/>
                <a:ext cx="75743" cy="93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0" name="Ink 59"/>
              <p14:cNvContentPartPr/>
              <p14:nvPr/>
            </p14:nvContentPartPr>
            <p14:xfrm>
              <a:off x="2092461" y="2123928"/>
              <a:ext cx="63548" cy="112308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091384" y="2122128"/>
                <a:ext cx="65702" cy="116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1" name="Ink 60"/>
              <p14:cNvContentPartPr/>
              <p14:nvPr/>
            </p14:nvContentPartPr>
            <p14:xfrm>
              <a:off x="2213562" y="2175486"/>
              <a:ext cx="6794" cy="7394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212489" y="2173322"/>
                <a:ext cx="8939" cy="78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2" name="Ink 61"/>
              <p14:cNvContentPartPr/>
              <p14:nvPr/>
            </p14:nvContentPartPr>
            <p14:xfrm>
              <a:off x="2263521" y="2205061"/>
              <a:ext cx="43165" cy="53157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262802" y="2202547"/>
                <a:ext cx="45323" cy="58185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Rectangle 62"/>
          <p:cNvSpPr/>
          <p:nvPr/>
        </p:nvSpPr>
        <p:spPr>
          <a:xfrm>
            <a:off x="45507" y="228882"/>
            <a:ext cx="3729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[A’ b’] = </a:t>
            </a:r>
            <a:r>
              <a:rPr lang="en-US" dirty="0" err="1"/>
              <a:t>FindSeparatingCut</a:t>
            </a:r>
            <a:r>
              <a:rPr lang="en-US" dirty="0"/>
              <a:t>(s) (x, D</a:t>
            </a:r>
            <a:r>
              <a:rPr lang="en-US" baseline="-25000" dirty="0"/>
              <a:t>ILP</a:t>
            </a:r>
            <a:r>
              <a:rPr lang="en-US" dirty="0"/>
              <a:t>)</a:t>
            </a:r>
          </a:p>
        </p:txBody>
      </p:sp>
      <p:sp>
        <p:nvSpPr>
          <p:cNvPr id="65" name="Oval 64"/>
          <p:cNvSpPr/>
          <p:nvPr/>
        </p:nvSpPr>
        <p:spPr>
          <a:xfrm>
            <a:off x="873456" y="1808035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stCxn id="65" idx="0"/>
            <a:endCxn id="6" idx="4"/>
          </p:cNvCxnSpPr>
          <p:nvPr/>
        </p:nvCxnSpPr>
        <p:spPr>
          <a:xfrm flipV="1">
            <a:off x="936998" y="1438259"/>
            <a:ext cx="18611" cy="3697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1" idx="1"/>
            <a:endCxn id="65" idx="5"/>
          </p:cNvCxnSpPr>
          <p:nvPr/>
        </p:nvCxnSpPr>
        <p:spPr>
          <a:xfrm flipH="1" flipV="1">
            <a:off x="981929" y="1916508"/>
            <a:ext cx="325610" cy="3653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5" idx="3"/>
            <a:endCxn id="7" idx="6"/>
          </p:cNvCxnSpPr>
          <p:nvPr/>
        </p:nvCxnSpPr>
        <p:spPr>
          <a:xfrm flipH="1">
            <a:off x="458660" y="1916508"/>
            <a:ext cx="433407" cy="1134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0" idx="2"/>
            <a:endCxn id="65" idx="6"/>
          </p:cNvCxnSpPr>
          <p:nvPr/>
        </p:nvCxnSpPr>
        <p:spPr>
          <a:xfrm flipH="1" flipV="1">
            <a:off x="1000540" y="1871577"/>
            <a:ext cx="884589" cy="1985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4" name="Ink 93"/>
              <p14:cNvContentPartPr/>
              <p14:nvPr/>
            </p14:nvContentPartPr>
            <p14:xfrm>
              <a:off x="873258" y="2002985"/>
              <a:ext cx="93960" cy="8388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71818" y="2000465"/>
                <a:ext cx="957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5" name="Ink 94"/>
              <p14:cNvContentPartPr/>
              <p14:nvPr/>
            </p14:nvContentPartPr>
            <p14:xfrm>
              <a:off x="868578" y="2005865"/>
              <a:ext cx="88920" cy="10152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67498" y="2004065"/>
                <a:ext cx="9072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6" name="Ink 95"/>
              <p14:cNvContentPartPr/>
              <p14:nvPr/>
            </p14:nvContentPartPr>
            <p14:xfrm>
              <a:off x="992778" y="2051945"/>
              <a:ext cx="42120" cy="4428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91698" y="2049425"/>
                <a:ext cx="446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7" name="Ink 96"/>
              <p14:cNvContentPartPr/>
              <p14:nvPr/>
            </p14:nvContentPartPr>
            <p14:xfrm>
              <a:off x="868578" y="2008025"/>
              <a:ext cx="86400" cy="9936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67498" y="2005505"/>
                <a:ext cx="889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8" name="Ink 97"/>
              <p14:cNvContentPartPr/>
              <p14:nvPr/>
            </p14:nvContentPartPr>
            <p14:xfrm>
              <a:off x="992778" y="2051945"/>
              <a:ext cx="41760" cy="8280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91698" y="2049425"/>
                <a:ext cx="442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9" name="Ink 98"/>
              <p14:cNvContentPartPr/>
              <p14:nvPr/>
            </p14:nvContentPartPr>
            <p14:xfrm>
              <a:off x="1003218" y="2093705"/>
              <a:ext cx="62640" cy="828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02138" y="2092625"/>
                <a:ext cx="6444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8" name="Ink 77"/>
              <p14:cNvContentPartPr/>
              <p14:nvPr/>
            </p14:nvContentPartPr>
            <p14:xfrm>
              <a:off x="3370029" y="747559"/>
              <a:ext cx="123432" cy="106347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368946" y="745396"/>
                <a:ext cx="124876" cy="111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9" name="Ink 78"/>
              <p14:cNvContentPartPr/>
              <p14:nvPr/>
            </p14:nvContentPartPr>
            <p14:xfrm>
              <a:off x="3531816" y="792190"/>
              <a:ext cx="12901" cy="41493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530342" y="790044"/>
                <a:ext cx="15481" cy="45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1" name="Ink 80"/>
              <p14:cNvContentPartPr/>
              <p14:nvPr/>
            </p14:nvContentPartPr>
            <p14:xfrm>
              <a:off x="3539836" y="747559"/>
              <a:ext cx="8020" cy="11506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538742" y="745042"/>
                <a:ext cx="10207" cy="14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2" name="Ink 81"/>
              <p14:cNvContentPartPr/>
              <p14:nvPr/>
            </p14:nvContentPartPr>
            <p14:xfrm>
              <a:off x="3587953" y="765690"/>
              <a:ext cx="55091" cy="87867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586873" y="763169"/>
                <a:ext cx="57612" cy="92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3" name="Ink 82"/>
              <p14:cNvContentPartPr/>
              <p14:nvPr/>
            </p14:nvContentPartPr>
            <p14:xfrm>
              <a:off x="3820173" y="746164"/>
              <a:ext cx="141215" cy="93097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819092" y="744360"/>
                <a:ext cx="143737" cy="97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4" name="Ink 83"/>
              <p14:cNvContentPartPr/>
              <p14:nvPr/>
            </p14:nvContentPartPr>
            <p14:xfrm>
              <a:off x="3964178" y="672593"/>
              <a:ext cx="97281" cy="76012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963097" y="670071"/>
                <a:ext cx="99443" cy="81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5" name="Ink 84"/>
              <p14:cNvContentPartPr/>
              <p14:nvPr/>
            </p14:nvContentPartPr>
            <p14:xfrm>
              <a:off x="4098768" y="731868"/>
              <a:ext cx="63111" cy="87867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097692" y="729707"/>
                <a:ext cx="65263" cy="92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6" name="Ink 85"/>
              <p14:cNvContentPartPr/>
              <p14:nvPr/>
            </p14:nvContentPartPr>
            <p14:xfrm>
              <a:off x="4082380" y="739191"/>
              <a:ext cx="80545" cy="100071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081661" y="737031"/>
                <a:ext cx="82343" cy="103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7" name="Ink 86"/>
              <p14:cNvContentPartPr/>
              <p14:nvPr/>
            </p14:nvContentPartPr>
            <p14:xfrm>
              <a:off x="3476725" y="908300"/>
              <a:ext cx="85078" cy="49512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475643" y="906132"/>
                <a:ext cx="86881" cy="54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8" name="Ink 87"/>
              <p14:cNvContentPartPr/>
              <p14:nvPr/>
            </p14:nvContentPartPr>
            <p14:xfrm>
              <a:off x="3480212" y="894004"/>
              <a:ext cx="74617" cy="78801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479491" y="892565"/>
                <a:ext cx="76059" cy="82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9" name="Ink 88"/>
              <p14:cNvContentPartPr/>
              <p14:nvPr/>
            </p14:nvContentPartPr>
            <p14:xfrm>
              <a:off x="3268215" y="1073225"/>
              <a:ext cx="87518" cy="108439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267135" y="1070703"/>
                <a:ext cx="89679" cy="113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0" name="Ink 89"/>
              <p14:cNvContentPartPr/>
              <p14:nvPr/>
            </p14:nvContentPartPr>
            <p14:xfrm>
              <a:off x="3386417" y="1182013"/>
              <a:ext cx="6974" cy="23361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385316" y="1180216"/>
                <a:ext cx="9176" cy="27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1" name="Ink 90"/>
              <p14:cNvContentPartPr/>
              <p14:nvPr/>
            </p14:nvContentPartPr>
            <p14:xfrm>
              <a:off x="3465567" y="1037311"/>
              <a:ext cx="51604" cy="153419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464124" y="1034790"/>
                <a:ext cx="53408" cy="1584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2" name="Ink 91"/>
              <p14:cNvContentPartPr/>
              <p14:nvPr/>
            </p14:nvContentPartPr>
            <p14:xfrm>
              <a:off x="3430351" y="1110882"/>
              <a:ext cx="65552" cy="11506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28910" y="1108365"/>
                <a:ext cx="67353" cy="16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3" name="Ink 92"/>
              <p14:cNvContentPartPr/>
              <p14:nvPr/>
            </p14:nvContentPartPr>
            <p14:xfrm>
              <a:off x="3555526" y="1197354"/>
              <a:ext cx="4533" cy="9763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554480" y="1196269"/>
                <a:ext cx="6625" cy="13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0" name="Ink 99"/>
              <p14:cNvContentPartPr/>
              <p14:nvPr/>
            </p14:nvContentPartPr>
            <p14:xfrm>
              <a:off x="3617940" y="1094843"/>
              <a:ext cx="8717" cy="24408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616545" y="1092689"/>
                <a:ext cx="11506" cy="27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1" name="Ink 100"/>
              <p14:cNvContentPartPr/>
              <p14:nvPr/>
            </p14:nvContentPartPr>
            <p14:xfrm>
              <a:off x="3610618" y="1187591"/>
              <a:ext cx="6974" cy="6276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609517" y="1185150"/>
                <a:ext cx="9176" cy="108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2" name="Ink 101"/>
              <p14:cNvContentPartPr/>
              <p14:nvPr/>
            </p14:nvContentPartPr>
            <p14:xfrm>
              <a:off x="3764036" y="1028943"/>
              <a:ext cx="92051" cy="194563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762592" y="1026785"/>
                <a:ext cx="94939" cy="199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3" name="Ink 102"/>
              <p14:cNvContentPartPr/>
              <p14:nvPr/>
            </p14:nvContentPartPr>
            <p14:xfrm>
              <a:off x="3780424" y="1120994"/>
              <a:ext cx="62413" cy="10112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779348" y="1118466"/>
                <a:ext cx="64206" cy="14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4" name="Ink 103"/>
              <p14:cNvContentPartPr/>
              <p14:nvPr/>
            </p14:nvContentPartPr>
            <p14:xfrm>
              <a:off x="3890955" y="1075317"/>
              <a:ext cx="43585" cy="123084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889514" y="1072798"/>
                <a:ext cx="45746" cy="127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5" name="Ink 104"/>
              <p14:cNvContentPartPr/>
              <p14:nvPr/>
            </p14:nvContentPartPr>
            <p14:xfrm>
              <a:off x="3950928" y="1148539"/>
              <a:ext cx="4533" cy="27546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949795" y="1146393"/>
                <a:ext cx="6044" cy="32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06" name="Ink 105"/>
              <p14:cNvContentPartPr/>
              <p14:nvPr/>
            </p14:nvContentPartPr>
            <p14:xfrm>
              <a:off x="3966619" y="1097981"/>
              <a:ext cx="6625" cy="12204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965573" y="1095827"/>
                <a:ext cx="8368" cy="15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7" name="Ink 106"/>
              <p14:cNvContentPartPr/>
              <p14:nvPr/>
            </p14:nvContentPartPr>
            <p14:xfrm>
              <a:off x="3994164" y="1172947"/>
              <a:ext cx="16388" cy="47072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993800" y="1171150"/>
                <a:ext cx="17845" cy="50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8" name="Ink 107"/>
              <p14:cNvContentPartPr/>
              <p14:nvPr/>
            </p14:nvContentPartPr>
            <p14:xfrm>
              <a:off x="4034960" y="1119250"/>
              <a:ext cx="38355" cy="157603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034243" y="1117451"/>
                <a:ext cx="40506" cy="161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9" name="Ink 108"/>
              <p14:cNvContentPartPr/>
              <p14:nvPr/>
            </p14:nvContentPartPr>
            <p14:xfrm>
              <a:off x="4066689" y="1070784"/>
              <a:ext cx="10460" cy="10809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065294" y="1068262"/>
                <a:ext cx="12901" cy="15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10" name="Ink 109"/>
              <p14:cNvContentPartPr/>
              <p14:nvPr/>
            </p14:nvContentPartPr>
            <p14:xfrm>
              <a:off x="4101906" y="1044633"/>
              <a:ext cx="37657" cy="168063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100820" y="1042474"/>
                <a:ext cx="40192" cy="172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1" name="Ink 110"/>
              <p14:cNvContentPartPr/>
              <p14:nvPr/>
            </p14:nvContentPartPr>
            <p14:xfrm>
              <a:off x="4191516" y="1099724"/>
              <a:ext cx="74269" cy="85078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190074" y="1097200"/>
                <a:ext cx="76432" cy="90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12" name="Ink 111"/>
              <p14:cNvContentPartPr/>
              <p14:nvPr/>
            </p14:nvContentPartPr>
            <p14:xfrm>
              <a:off x="4202325" y="1139125"/>
              <a:ext cx="63808" cy="14645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201244" y="1138768"/>
                <a:ext cx="65250" cy="17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3" name="Ink 112"/>
              <p14:cNvContentPartPr/>
              <p14:nvPr/>
            </p14:nvContentPartPr>
            <p14:xfrm>
              <a:off x="4321573" y="1038357"/>
              <a:ext cx="77755" cy="163182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320133" y="1036200"/>
                <a:ext cx="80635" cy="167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4" name="Ink 113"/>
              <p14:cNvContentPartPr/>
              <p14:nvPr/>
            </p14:nvContentPartPr>
            <p14:xfrm>
              <a:off x="4346330" y="1130757"/>
              <a:ext cx="65203" cy="17783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345249" y="1128942"/>
                <a:ext cx="67364" cy="21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15" name="Ink 114"/>
              <p14:cNvContentPartPr/>
              <p14:nvPr/>
            </p14:nvContentPartPr>
            <p14:xfrm>
              <a:off x="4353652" y="1034173"/>
              <a:ext cx="84380" cy="33124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352575" y="1033453"/>
                <a:ext cx="86534" cy="36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16" name="Ink 115"/>
              <p14:cNvContentPartPr/>
              <p14:nvPr/>
            </p14:nvContentPartPr>
            <p14:xfrm>
              <a:off x="3651477" y="1356992"/>
              <a:ext cx="72874" cy="91354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650395" y="1354834"/>
                <a:ext cx="75039" cy="96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17" name="Ink 116"/>
              <p14:cNvContentPartPr/>
              <p14:nvPr/>
            </p14:nvContentPartPr>
            <p14:xfrm>
              <a:off x="3663332" y="1367452"/>
              <a:ext cx="70782" cy="85775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662254" y="1365299"/>
                <a:ext cx="72938" cy="904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18" name="Ink 117"/>
              <p14:cNvContentPartPr/>
              <p14:nvPr/>
            </p14:nvContentPartPr>
            <p14:xfrm>
              <a:off x="3779093" y="1445905"/>
              <a:ext cx="18829" cy="32427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778027" y="1444103"/>
                <a:ext cx="20250" cy="36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19" name="Ink 118"/>
              <p14:cNvContentPartPr/>
              <p14:nvPr/>
            </p14:nvContentPartPr>
            <p14:xfrm>
              <a:off x="3784672" y="1401971"/>
              <a:ext cx="12204" cy="2092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783595" y="1399879"/>
                <a:ext cx="14358" cy="5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20" name="Ink 119"/>
              <p14:cNvContentPartPr/>
              <p14:nvPr/>
            </p14:nvContentPartPr>
            <p14:xfrm>
              <a:off x="3873236" y="1393952"/>
              <a:ext cx="65900" cy="80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872156" y="1392209"/>
                <a:ext cx="68061" cy="122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21" name="Ink 120"/>
              <p14:cNvContentPartPr/>
              <p14:nvPr/>
            </p14:nvContentPartPr>
            <p14:xfrm>
              <a:off x="3894854" y="1370242"/>
              <a:ext cx="4882" cy="62065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893808" y="1367731"/>
                <a:ext cx="7323" cy="66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22" name="Ink 121"/>
              <p14:cNvContentPartPr/>
              <p14:nvPr/>
            </p14:nvContentPartPr>
            <p14:xfrm>
              <a:off x="3998761" y="1345485"/>
              <a:ext cx="43585" cy="89262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997680" y="1343325"/>
                <a:ext cx="45386" cy="93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23" name="Ink 122"/>
              <p14:cNvContentPartPr/>
              <p14:nvPr/>
            </p14:nvContentPartPr>
            <p14:xfrm>
              <a:off x="3990392" y="1357340"/>
              <a:ext cx="63808" cy="70084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989317" y="1354824"/>
                <a:ext cx="66317" cy="7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24" name="Ink 123"/>
              <p14:cNvContentPartPr/>
              <p14:nvPr/>
            </p14:nvContentPartPr>
            <p14:xfrm>
              <a:off x="4055247" y="1450786"/>
              <a:ext cx="40447" cy="62413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054886" y="1448621"/>
                <a:ext cx="41892" cy="67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25" name="Ink 124"/>
              <p14:cNvContentPartPr/>
              <p14:nvPr/>
            </p14:nvContentPartPr>
            <p14:xfrm>
              <a:off x="4086279" y="1405109"/>
              <a:ext cx="1395" cy="2789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085233" y="1402669"/>
                <a:ext cx="3836" cy="7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26" name="Ink 125"/>
              <p14:cNvContentPartPr/>
              <p14:nvPr/>
            </p14:nvContentPartPr>
            <p14:xfrm>
              <a:off x="4218080" y="1336768"/>
              <a:ext cx="48466" cy="61019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216644" y="1334602"/>
                <a:ext cx="50979" cy="65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27" name="Ink 126"/>
              <p14:cNvContentPartPr/>
              <p14:nvPr/>
            </p14:nvContentPartPr>
            <p14:xfrm>
              <a:off x="4207968" y="1406504"/>
              <a:ext cx="52302" cy="21967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206886" y="1404343"/>
                <a:ext cx="54466" cy="26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28" name="Ink 127"/>
              <p14:cNvContentPartPr/>
              <p14:nvPr/>
            </p14:nvContentPartPr>
            <p14:xfrm>
              <a:off x="4324775" y="1315499"/>
              <a:ext cx="81591" cy="12936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323337" y="1312977"/>
                <a:ext cx="84466" cy="134405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/>
          <p:cNvGrpSpPr/>
          <p:nvPr/>
        </p:nvGrpSpPr>
        <p:grpSpPr>
          <a:xfrm>
            <a:off x="3162689" y="1596061"/>
            <a:ext cx="1289520" cy="246600"/>
            <a:chOff x="3162689" y="1596061"/>
            <a:chExt cx="128952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1" name="Ink 30"/>
                <p14:cNvContentPartPr/>
                <p14:nvPr/>
              </p14:nvContentPartPr>
              <p14:xfrm>
                <a:off x="3192209" y="1621981"/>
                <a:ext cx="49680" cy="13212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191129" y="1619821"/>
                  <a:ext cx="51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2" name="Ink 31"/>
                <p14:cNvContentPartPr/>
                <p14:nvPr/>
              </p14:nvContentPartPr>
              <p14:xfrm>
                <a:off x="3162689" y="1623421"/>
                <a:ext cx="88920" cy="14472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61249" y="1621261"/>
                  <a:ext cx="91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7" name="Ink 66"/>
                <p14:cNvContentPartPr/>
                <p14:nvPr/>
              </p14:nvContentPartPr>
              <p14:xfrm>
                <a:off x="3251249" y="1731421"/>
                <a:ext cx="50760" cy="9000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49809" y="1729261"/>
                  <a:ext cx="53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8" name="Ink 67"/>
                <p14:cNvContentPartPr/>
                <p14:nvPr/>
              </p14:nvContentPartPr>
              <p14:xfrm>
                <a:off x="3341249" y="1697941"/>
                <a:ext cx="59040" cy="360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40169" y="1696141"/>
                  <a:ext cx="61200" cy="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9" name="Ink 68"/>
                <p14:cNvContentPartPr/>
                <p14:nvPr/>
              </p14:nvContentPartPr>
              <p14:xfrm>
                <a:off x="3366089" y="1651141"/>
                <a:ext cx="7560" cy="8172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64649" y="1649341"/>
                  <a:ext cx="97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70" name="Ink 69"/>
                <p14:cNvContentPartPr/>
                <p14:nvPr/>
              </p14:nvContentPartPr>
              <p14:xfrm>
                <a:off x="3457529" y="1617301"/>
                <a:ext cx="67680" cy="13428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456809" y="1616221"/>
                  <a:ext cx="69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71" name="Ink 70"/>
                <p14:cNvContentPartPr/>
                <p14:nvPr/>
              </p14:nvContentPartPr>
              <p14:xfrm>
                <a:off x="3449969" y="1621981"/>
                <a:ext cx="91440" cy="13644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448889" y="1619821"/>
                  <a:ext cx="93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9" name="Ink 128"/>
                <p14:cNvContentPartPr/>
                <p14:nvPr/>
              </p14:nvContentPartPr>
              <p14:xfrm>
                <a:off x="3561929" y="1724581"/>
                <a:ext cx="35280" cy="11412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60849" y="1722781"/>
                  <a:ext cx="374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0" name="Ink 129"/>
                <p14:cNvContentPartPr/>
                <p14:nvPr/>
              </p14:nvContentPartPr>
              <p14:xfrm>
                <a:off x="3546089" y="1800181"/>
                <a:ext cx="51120" cy="720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545009" y="1798381"/>
                  <a:ext cx="5256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1" name="Ink 130"/>
                <p14:cNvContentPartPr/>
                <p14:nvPr/>
              </p14:nvContentPartPr>
              <p14:xfrm>
                <a:off x="3629609" y="1699741"/>
                <a:ext cx="67320" cy="216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28529" y="1697581"/>
                  <a:ext cx="69480" cy="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2" name="Ink 131"/>
                <p14:cNvContentPartPr/>
                <p14:nvPr/>
              </p14:nvContentPartPr>
              <p14:xfrm>
                <a:off x="3651569" y="1655101"/>
                <a:ext cx="18720" cy="8892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50489" y="1653301"/>
                  <a:ext cx="205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3" name="Ink 132"/>
                <p14:cNvContentPartPr/>
                <p14:nvPr/>
              </p14:nvContentPartPr>
              <p14:xfrm>
                <a:off x="3745889" y="1631701"/>
                <a:ext cx="57960" cy="12816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744809" y="1629541"/>
                  <a:ext cx="59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4" name="Ink 133"/>
                <p14:cNvContentPartPr/>
                <p14:nvPr/>
              </p14:nvContentPartPr>
              <p14:xfrm>
                <a:off x="3727169" y="1630261"/>
                <a:ext cx="75960" cy="13752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26089" y="1628101"/>
                  <a:ext cx="78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5" name="Ink 134"/>
                <p14:cNvContentPartPr/>
                <p14:nvPr/>
              </p14:nvContentPartPr>
              <p14:xfrm>
                <a:off x="3837329" y="1724221"/>
                <a:ext cx="50760" cy="11844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835889" y="1721701"/>
                  <a:ext cx="532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6" name="Ink 135"/>
                <p14:cNvContentPartPr/>
                <p14:nvPr/>
              </p14:nvContentPartPr>
              <p14:xfrm>
                <a:off x="3931289" y="1689661"/>
                <a:ext cx="64800" cy="612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930209" y="1687861"/>
                  <a:ext cx="6696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7" name="Ink 136"/>
                <p14:cNvContentPartPr/>
                <p14:nvPr/>
              </p14:nvContentPartPr>
              <p14:xfrm>
                <a:off x="3950369" y="1649701"/>
                <a:ext cx="9360" cy="7488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948929" y="1647541"/>
                  <a:ext cx="115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8" name="Ink 137"/>
                <p14:cNvContentPartPr/>
                <p14:nvPr/>
              </p14:nvContentPartPr>
              <p14:xfrm>
                <a:off x="4044689" y="1624141"/>
                <a:ext cx="46440" cy="11376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043609" y="1622341"/>
                  <a:ext cx="482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9" name="Ink 138"/>
                <p14:cNvContentPartPr/>
                <p14:nvPr/>
              </p14:nvContentPartPr>
              <p14:xfrm>
                <a:off x="4012289" y="1639261"/>
                <a:ext cx="76680" cy="12096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011209" y="1637101"/>
                  <a:ext cx="78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0" name="Ink 139"/>
                <p14:cNvContentPartPr/>
                <p14:nvPr/>
              </p14:nvContentPartPr>
              <p14:xfrm>
                <a:off x="4122089" y="1718821"/>
                <a:ext cx="7920" cy="9252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120649" y="1716301"/>
                  <a:ext cx="10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1" name="Ink 140"/>
                <p14:cNvContentPartPr/>
                <p14:nvPr/>
              </p14:nvContentPartPr>
              <p14:xfrm>
                <a:off x="4153769" y="1744021"/>
                <a:ext cx="54360" cy="6300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52689" y="1741141"/>
                  <a:ext cx="568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2" name="Ink 141"/>
                <p14:cNvContentPartPr/>
                <p14:nvPr/>
              </p14:nvContentPartPr>
              <p14:xfrm>
                <a:off x="4252769" y="1632781"/>
                <a:ext cx="60840" cy="10188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251689" y="1630261"/>
                  <a:ext cx="633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3" name="Ink 142"/>
                <p14:cNvContentPartPr/>
                <p14:nvPr/>
              </p14:nvContentPartPr>
              <p14:xfrm>
                <a:off x="4254929" y="1748341"/>
                <a:ext cx="58680" cy="24120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53849" y="1746541"/>
                  <a:ext cx="604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4" name="Ink 143"/>
                <p14:cNvContentPartPr/>
                <p14:nvPr/>
              </p14:nvContentPartPr>
              <p14:xfrm>
                <a:off x="4376249" y="1596061"/>
                <a:ext cx="75960" cy="18756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374809" y="1593541"/>
                  <a:ext cx="78480" cy="19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45" name="Ink 144"/>
              <p14:cNvContentPartPr/>
              <p14:nvPr/>
            </p14:nvContentPartPr>
            <p14:xfrm>
              <a:off x="2373760" y="672963"/>
              <a:ext cx="62280" cy="648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372680" y="670443"/>
                <a:ext cx="6480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6" name="Ink 145"/>
              <p14:cNvContentPartPr/>
              <p14:nvPr/>
            </p14:nvContentPartPr>
            <p14:xfrm>
              <a:off x="2378800" y="714003"/>
              <a:ext cx="59760" cy="612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377720" y="712203"/>
                <a:ext cx="619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47" name="Ink 146"/>
              <p14:cNvContentPartPr/>
              <p14:nvPr/>
            </p14:nvContentPartPr>
            <p14:xfrm>
              <a:off x="2506960" y="607083"/>
              <a:ext cx="18000" cy="8208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505520" y="604923"/>
                <a:ext cx="205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48" name="Ink 147"/>
              <p14:cNvContentPartPr/>
              <p14:nvPr/>
            </p14:nvContentPartPr>
            <p14:xfrm>
              <a:off x="2530360" y="647403"/>
              <a:ext cx="66240" cy="9036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529280" y="645243"/>
                <a:ext cx="684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9" name="Ink 148"/>
              <p14:cNvContentPartPr/>
              <p14:nvPr/>
            </p14:nvContentPartPr>
            <p14:xfrm>
              <a:off x="2580400" y="707523"/>
              <a:ext cx="64800" cy="8028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579320" y="705003"/>
                <a:ext cx="666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50" name="Ink 149"/>
              <p14:cNvContentPartPr/>
              <p14:nvPr/>
            </p14:nvContentPartPr>
            <p14:xfrm>
              <a:off x="2740960" y="1539123"/>
              <a:ext cx="53280" cy="648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739520" y="1536603"/>
                <a:ext cx="558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51" name="Ink 150"/>
              <p14:cNvContentPartPr/>
              <p14:nvPr/>
            </p14:nvContentPartPr>
            <p14:xfrm>
              <a:off x="2755720" y="1571523"/>
              <a:ext cx="60840" cy="756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754640" y="1570443"/>
                <a:ext cx="6264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52" name="Ink 151"/>
              <p14:cNvContentPartPr/>
              <p14:nvPr/>
            </p14:nvContentPartPr>
            <p14:xfrm>
              <a:off x="2899720" y="1446603"/>
              <a:ext cx="9360" cy="90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898280" y="1444443"/>
                <a:ext cx="111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53" name="Ink 152"/>
              <p14:cNvContentPartPr/>
              <p14:nvPr/>
            </p14:nvContentPartPr>
            <p14:xfrm>
              <a:off x="2901520" y="1491243"/>
              <a:ext cx="66240" cy="10332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900440" y="1489443"/>
                <a:ext cx="6840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54" name="Ink 153"/>
              <p14:cNvContentPartPr/>
              <p14:nvPr/>
            </p14:nvContentPartPr>
            <p14:xfrm>
              <a:off x="2955160" y="1574043"/>
              <a:ext cx="47880" cy="7560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954080" y="1571883"/>
                <a:ext cx="489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55" name="Ink 154"/>
              <p14:cNvContentPartPr/>
              <p14:nvPr/>
            </p14:nvContentPartPr>
            <p14:xfrm>
              <a:off x="2350720" y="2129163"/>
              <a:ext cx="75600" cy="684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349640" y="2126643"/>
                <a:ext cx="7776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56" name="Ink 155"/>
              <p14:cNvContentPartPr/>
              <p14:nvPr/>
            </p14:nvContentPartPr>
            <p14:xfrm>
              <a:off x="2373400" y="2162643"/>
              <a:ext cx="62640" cy="1440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372320" y="2160843"/>
                <a:ext cx="640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57" name="Ink 156"/>
              <p14:cNvContentPartPr/>
              <p14:nvPr/>
            </p14:nvContentPartPr>
            <p14:xfrm>
              <a:off x="2487520" y="2080203"/>
              <a:ext cx="28440" cy="7416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486440" y="2077683"/>
                <a:ext cx="306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58" name="Ink 157"/>
              <p14:cNvContentPartPr/>
              <p14:nvPr/>
            </p14:nvContentPartPr>
            <p14:xfrm>
              <a:off x="2511280" y="2114403"/>
              <a:ext cx="64440" cy="7776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510200" y="2112603"/>
                <a:ext cx="6660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59" name="Ink 158"/>
              <p14:cNvContentPartPr/>
              <p14:nvPr/>
            </p14:nvContentPartPr>
            <p14:xfrm>
              <a:off x="2557360" y="2187123"/>
              <a:ext cx="98640" cy="6264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556280" y="2184603"/>
                <a:ext cx="1000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61" name="Ink 160"/>
              <p14:cNvContentPartPr/>
              <p14:nvPr/>
            </p14:nvContentPartPr>
            <p14:xfrm>
              <a:off x="1963000" y="1499163"/>
              <a:ext cx="64440" cy="1332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961920" y="1496643"/>
                <a:ext cx="669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62" name="Ink 161"/>
              <p14:cNvContentPartPr/>
              <p14:nvPr/>
            </p14:nvContentPartPr>
            <p14:xfrm>
              <a:off x="1982440" y="1533723"/>
              <a:ext cx="71640" cy="1224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981360" y="1533003"/>
                <a:ext cx="730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63" name="Ink 162"/>
              <p14:cNvContentPartPr/>
              <p14:nvPr/>
            </p14:nvContentPartPr>
            <p14:xfrm>
              <a:off x="2087920" y="1417443"/>
              <a:ext cx="14760" cy="9432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086840" y="1414923"/>
                <a:ext cx="169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64" name="Ink 163"/>
              <p14:cNvContentPartPr/>
              <p14:nvPr/>
            </p14:nvContentPartPr>
            <p14:xfrm>
              <a:off x="2112040" y="1455243"/>
              <a:ext cx="62280" cy="8208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2110960" y="1453083"/>
                <a:ext cx="6444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65" name="Ink 164"/>
              <p14:cNvContentPartPr/>
              <p14:nvPr/>
            </p14:nvContentPartPr>
            <p14:xfrm>
              <a:off x="2159200" y="1518243"/>
              <a:ext cx="64080" cy="6876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2157760" y="1516083"/>
                <a:ext cx="6624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66" name="Ink 165"/>
              <p14:cNvContentPartPr/>
              <p14:nvPr/>
            </p14:nvContentPartPr>
            <p14:xfrm>
              <a:off x="1697320" y="2446323"/>
              <a:ext cx="74880" cy="504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696600" y="2444883"/>
                <a:ext cx="7560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67" name="Ink 166"/>
              <p14:cNvContentPartPr/>
              <p14:nvPr/>
            </p14:nvContentPartPr>
            <p14:xfrm>
              <a:off x="1708480" y="2471523"/>
              <a:ext cx="77040" cy="1080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707040" y="2471163"/>
                <a:ext cx="7884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72" name="Ink 171"/>
              <p14:cNvContentPartPr/>
              <p14:nvPr/>
            </p14:nvContentPartPr>
            <p14:xfrm>
              <a:off x="1250920" y="1249683"/>
              <a:ext cx="88200" cy="684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249840" y="1248963"/>
                <a:ext cx="9000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73" name="Ink 172"/>
              <p14:cNvContentPartPr/>
              <p14:nvPr/>
            </p14:nvContentPartPr>
            <p14:xfrm>
              <a:off x="1280440" y="1278123"/>
              <a:ext cx="69480" cy="792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279360" y="1277043"/>
                <a:ext cx="7092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74" name="Ink 173"/>
              <p14:cNvContentPartPr/>
              <p14:nvPr/>
            </p14:nvContentPartPr>
            <p14:xfrm>
              <a:off x="1393480" y="1149963"/>
              <a:ext cx="9720" cy="8064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392400" y="1148163"/>
                <a:ext cx="111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75" name="Ink 174"/>
              <p14:cNvContentPartPr/>
              <p14:nvPr/>
            </p14:nvContentPartPr>
            <p14:xfrm>
              <a:off x="1433440" y="1194963"/>
              <a:ext cx="62640" cy="7128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432720" y="1192803"/>
                <a:ext cx="644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76" name="Ink 175"/>
              <p14:cNvContentPartPr/>
              <p14:nvPr/>
            </p14:nvContentPartPr>
            <p14:xfrm>
              <a:off x="1489600" y="1243563"/>
              <a:ext cx="59760" cy="8784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488520" y="1241403"/>
                <a:ext cx="612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78" name="Ink 177"/>
              <p14:cNvContentPartPr/>
              <p14:nvPr/>
            </p14:nvContentPartPr>
            <p14:xfrm>
              <a:off x="962560" y="2141763"/>
              <a:ext cx="27360" cy="8712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61480" y="2139603"/>
                <a:ext cx="2880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79" name="Ink 178"/>
              <p14:cNvContentPartPr/>
              <p14:nvPr/>
            </p14:nvContentPartPr>
            <p14:xfrm>
              <a:off x="1010440" y="2157243"/>
              <a:ext cx="18720" cy="9468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009360" y="2155083"/>
                <a:ext cx="2016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83" name="Ink 182"/>
              <p14:cNvContentPartPr/>
              <p14:nvPr/>
            </p14:nvContentPartPr>
            <p14:xfrm>
              <a:off x="565120" y="2336523"/>
              <a:ext cx="70920" cy="2808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564040" y="2334003"/>
                <a:ext cx="730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84" name="Ink 183"/>
              <p14:cNvContentPartPr/>
              <p14:nvPr/>
            </p14:nvContentPartPr>
            <p14:xfrm>
              <a:off x="612640" y="2285043"/>
              <a:ext cx="52560" cy="241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11200" y="2282883"/>
                <a:ext cx="547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85" name="Ink 184"/>
              <p14:cNvContentPartPr/>
              <p14:nvPr/>
            </p14:nvContentPartPr>
            <p14:xfrm>
              <a:off x="702640" y="2272803"/>
              <a:ext cx="13680" cy="8820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701560" y="2270283"/>
                <a:ext cx="1584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86" name="Ink 185"/>
              <p14:cNvContentPartPr/>
              <p14:nvPr/>
            </p14:nvContentPartPr>
            <p14:xfrm>
              <a:off x="701200" y="2340483"/>
              <a:ext cx="67680" cy="8928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700480" y="2338323"/>
                <a:ext cx="694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87" name="Ink 186"/>
              <p14:cNvContentPartPr/>
              <p14:nvPr/>
            </p14:nvContentPartPr>
            <p14:xfrm>
              <a:off x="753760" y="2406363"/>
              <a:ext cx="63720" cy="8928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752320" y="2403843"/>
                <a:ext cx="6552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88" name="Ink 187"/>
              <p14:cNvContentPartPr/>
              <p14:nvPr/>
            </p14:nvContentPartPr>
            <p14:xfrm>
              <a:off x="155080" y="1641723"/>
              <a:ext cx="15480" cy="7056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54360" y="1640283"/>
                <a:ext cx="165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89" name="Ink 188"/>
              <p14:cNvContentPartPr/>
              <p14:nvPr/>
            </p14:nvContentPartPr>
            <p14:xfrm>
              <a:off x="213760" y="1637043"/>
              <a:ext cx="10080" cy="8460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213400" y="1635243"/>
                <a:ext cx="10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90" name="Ink 189"/>
              <p14:cNvContentPartPr/>
              <p14:nvPr/>
            </p14:nvContentPartPr>
            <p14:xfrm>
              <a:off x="104320" y="1759443"/>
              <a:ext cx="38880" cy="9432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03600" y="1757283"/>
                <a:ext cx="4068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91" name="Ink 190"/>
              <p14:cNvContentPartPr/>
              <p14:nvPr/>
            </p14:nvContentPartPr>
            <p14:xfrm>
              <a:off x="164440" y="1770963"/>
              <a:ext cx="50760" cy="10044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63720" y="1768803"/>
                <a:ext cx="5256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92" name="Ink 191"/>
              <p14:cNvContentPartPr/>
              <p14:nvPr/>
            </p14:nvContentPartPr>
            <p14:xfrm>
              <a:off x="227080" y="1814523"/>
              <a:ext cx="79200" cy="6768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226720" y="1812363"/>
                <a:ext cx="799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93" name="Ink 192"/>
              <p14:cNvContentPartPr/>
              <p14:nvPr/>
            </p14:nvContentPartPr>
            <p14:xfrm>
              <a:off x="930880" y="586923"/>
              <a:ext cx="56880" cy="2052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30880" y="584763"/>
                <a:ext cx="572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94" name="Ink 193"/>
              <p14:cNvContentPartPr/>
              <p14:nvPr/>
            </p14:nvContentPartPr>
            <p14:xfrm>
              <a:off x="926560" y="625803"/>
              <a:ext cx="93960" cy="2376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925840" y="625443"/>
                <a:ext cx="9468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95" name="Ink 194"/>
              <p14:cNvContentPartPr/>
              <p14:nvPr/>
            </p14:nvContentPartPr>
            <p14:xfrm>
              <a:off x="1105120" y="541203"/>
              <a:ext cx="7560" cy="7452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104040" y="539043"/>
                <a:ext cx="90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96" name="Ink 195"/>
              <p14:cNvContentPartPr/>
              <p14:nvPr/>
            </p14:nvContentPartPr>
            <p14:xfrm>
              <a:off x="1156240" y="557763"/>
              <a:ext cx="32760" cy="7776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154800" y="555963"/>
                <a:ext cx="3492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97" name="Ink 196"/>
              <p14:cNvContentPartPr/>
              <p14:nvPr/>
            </p14:nvContentPartPr>
            <p14:xfrm>
              <a:off x="1204840" y="601683"/>
              <a:ext cx="95040" cy="698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204120" y="599883"/>
                <a:ext cx="961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00" name="Ink 199"/>
              <p14:cNvContentPartPr/>
              <p14:nvPr/>
            </p14:nvContentPartPr>
            <p14:xfrm>
              <a:off x="793720" y="1251843"/>
              <a:ext cx="1298520" cy="119808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783643" y="1231323"/>
                <a:ext cx="1319394" cy="12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01" name="Ink 200"/>
              <p14:cNvContentPartPr/>
              <p14:nvPr/>
            </p14:nvContentPartPr>
            <p14:xfrm>
              <a:off x="1846000" y="2341203"/>
              <a:ext cx="5040" cy="10296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844920" y="2338683"/>
                <a:ext cx="75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02" name="Ink 201"/>
              <p14:cNvContentPartPr/>
              <p14:nvPr/>
            </p14:nvContentPartPr>
            <p14:xfrm>
              <a:off x="1868680" y="2398083"/>
              <a:ext cx="50760" cy="9648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868320" y="2395923"/>
                <a:ext cx="522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03" name="Ink 202"/>
              <p14:cNvContentPartPr/>
              <p14:nvPr/>
            </p14:nvContentPartPr>
            <p14:xfrm>
              <a:off x="1920160" y="2466123"/>
              <a:ext cx="111960" cy="7596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919440" y="2463603"/>
                <a:ext cx="1130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04" name="Ink 203"/>
              <p14:cNvContentPartPr/>
              <p14:nvPr/>
            </p14:nvContentPartPr>
            <p14:xfrm>
              <a:off x="1012960" y="2296563"/>
              <a:ext cx="7200" cy="7308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011880" y="2294403"/>
                <a:ext cx="93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05" name="Ink 204"/>
              <p14:cNvContentPartPr/>
              <p14:nvPr/>
            </p14:nvContentPartPr>
            <p14:xfrm>
              <a:off x="1036000" y="2290803"/>
              <a:ext cx="42840" cy="9144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034920" y="2289003"/>
                <a:ext cx="446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06" name="Ink 205"/>
              <p14:cNvContentPartPr/>
              <p14:nvPr/>
            </p14:nvContentPartPr>
            <p14:xfrm>
              <a:off x="1073440" y="2355963"/>
              <a:ext cx="75960" cy="6984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1072360" y="2353803"/>
                <a:ext cx="77040" cy="7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027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2745631" y="400445"/>
            <a:ext cx="1706541" cy="1202340"/>
            <a:chOff x="918363" y="312530"/>
            <a:chExt cx="2573078" cy="1812857"/>
          </a:xfrm>
        </p:grpSpPr>
        <p:sp>
          <p:nvSpPr>
            <p:cNvPr id="4" name="Rectangle 3"/>
            <p:cNvSpPr/>
            <p:nvPr/>
          </p:nvSpPr>
          <p:spPr>
            <a:xfrm>
              <a:off x="918363" y="312530"/>
              <a:ext cx="2573078" cy="13184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1080806" y="416402"/>
              <a:ext cx="2240516" cy="1112825"/>
              <a:chOff x="168" y="724"/>
              <a:chExt cx="5424" cy="3052"/>
            </a:xfrm>
          </p:grpSpPr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168" y="2250"/>
                <a:ext cx="5424" cy="1526"/>
              </a:xfrm>
              <a:custGeom>
                <a:avLst/>
                <a:gdLst>
                  <a:gd name="T0" fmla="*/ 588 w 5424"/>
                  <a:gd name="T1" fmla="*/ 0 h 1526"/>
                  <a:gd name="T2" fmla="*/ 588 w 5424"/>
                  <a:gd name="T3" fmla="*/ 0 h 1526"/>
                  <a:gd name="T4" fmla="*/ 0 w 5424"/>
                  <a:gd name="T5" fmla="*/ 1526 h 1526"/>
                  <a:gd name="T6" fmla="*/ 0 w 5424"/>
                  <a:gd name="T7" fmla="*/ 1526 h 1526"/>
                  <a:gd name="T8" fmla="*/ 5424 w 5424"/>
                  <a:gd name="T9" fmla="*/ 1526 h 1526"/>
                  <a:gd name="T10" fmla="*/ 5424 w 5424"/>
                  <a:gd name="T11" fmla="*/ 1526 h 1526"/>
                  <a:gd name="T12" fmla="*/ 4836 w 5424"/>
                  <a:gd name="T13" fmla="*/ 0 h 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24" h="1526">
                    <a:moveTo>
                      <a:pt x="588" y="0"/>
                    </a:moveTo>
                    <a:lnTo>
                      <a:pt x="588" y="0"/>
                    </a:lnTo>
                    <a:lnTo>
                      <a:pt x="0" y="1526"/>
                    </a:lnTo>
                    <a:lnTo>
                      <a:pt x="0" y="1526"/>
                    </a:lnTo>
                    <a:lnTo>
                      <a:pt x="5424" y="1526"/>
                    </a:lnTo>
                    <a:lnTo>
                      <a:pt x="5424" y="1526"/>
                    </a:lnTo>
                    <a:lnTo>
                      <a:pt x="4836" y="0"/>
                    </a:lnTo>
                  </a:path>
                </a:pathLst>
              </a:custGeom>
              <a:noFill/>
              <a:ln w="38100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756" y="724"/>
                <a:ext cx="4248" cy="1526"/>
              </a:xfrm>
              <a:custGeom>
                <a:avLst/>
                <a:gdLst>
                  <a:gd name="T0" fmla="*/ 4248 w 4248"/>
                  <a:gd name="T1" fmla="*/ 1526 h 1526"/>
                  <a:gd name="T2" fmla="*/ 4248 w 4248"/>
                  <a:gd name="T3" fmla="*/ 1526 h 1526"/>
                  <a:gd name="T4" fmla="*/ 3660 w 4248"/>
                  <a:gd name="T5" fmla="*/ 0 h 1526"/>
                  <a:gd name="T6" fmla="*/ 3660 w 4248"/>
                  <a:gd name="T7" fmla="*/ 0 h 1526"/>
                  <a:gd name="T8" fmla="*/ 588 w 4248"/>
                  <a:gd name="T9" fmla="*/ 0 h 1526"/>
                  <a:gd name="T10" fmla="*/ 588 w 4248"/>
                  <a:gd name="T11" fmla="*/ 0 h 1526"/>
                  <a:gd name="T12" fmla="*/ 0 w 4248"/>
                  <a:gd name="T13" fmla="*/ 1526 h 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8" h="1526">
                    <a:moveTo>
                      <a:pt x="4248" y="1526"/>
                    </a:moveTo>
                    <a:lnTo>
                      <a:pt x="4248" y="1526"/>
                    </a:lnTo>
                    <a:lnTo>
                      <a:pt x="3660" y="0"/>
                    </a:lnTo>
                    <a:lnTo>
                      <a:pt x="3660" y="0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0" y="1526"/>
                    </a:lnTo>
                  </a:path>
                </a:pathLst>
              </a:custGeom>
              <a:noFill/>
              <a:ln w="38100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2428" y="3165"/>
                <a:ext cx="904" cy="118"/>
              </a:xfrm>
              <a:custGeom>
                <a:avLst/>
                <a:gdLst>
                  <a:gd name="T0" fmla="*/ 452 w 904"/>
                  <a:gd name="T1" fmla="*/ 0 h 118"/>
                  <a:gd name="T2" fmla="*/ 452 w 904"/>
                  <a:gd name="T3" fmla="*/ 0 h 118"/>
                  <a:gd name="T4" fmla="*/ 416 w 904"/>
                  <a:gd name="T5" fmla="*/ 0 h 118"/>
                  <a:gd name="T6" fmla="*/ 382 w 904"/>
                  <a:gd name="T7" fmla="*/ 3 h 118"/>
                  <a:gd name="T8" fmla="*/ 348 w 904"/>
                  <a:gd name="T9" fmla="*/ 6 h 118"/>
                  <a:gd name="T10" fmla="*/ 314 w 904"/>
                  <a:gd name="T11" fmla="*/ 8 h 118"/>
                  <a:gd name="T12" fmla="*/ 282 w 904"/>
                  <a:gd name="T13" fmla="*/ 14 h 118"/>
                  <a:gd name="T14" fmla="*/ 250 w 904"/>
                  <a:gd name="T15" fmla="*/ 19 h 118"/>
                  <a:gd name="T16" fmla="*/ 220 w 904"/>
                  <a:gd name="T17" fmla="*/ 26 h 118"/>
                  <a:gd name="T18" fmla="*/ 190 w 904"/>
                  <a:gd name="T19" fmla="*/ 33 h 118"/>
                  <a:gd name="T20" fmla="*/ 160 w 904"/>
                  <a:gd name="T21" fmla="*/ 41 h 118"/>
                  <a:gd name="T22" fmla="*/ 134 w 904"/>
                  <a:gd name="T23" fmla="*/ 50 h 118"/>
                  <a:gd name="T24" fmla="*/ 108 w 904"/>
                  <a:gd name="T25" fmla="*/ 60 h 118"/>
                  <a:gd name="T26" fmla="*/ 84 w 904"/>
                  <a:gd name="T27" fmla="*/ 69 h 118"/>
                  <a:gd name="T28" fmla="*/ 60 w 904"/>
                  <a:gd name="T29" fmla="*/ 82 h 118"/>
                  <a:gd name="T30" fmla="*/ 38 w 904"/>
                  <a:gd name="T31" fmla="*/ 93 h 118"/>
                  <a:gd name="T32" fmla="*/ 18 w 904"/>
                  <a:gd name="T33" fmla="*/ 105 h 118"/>
                  <a:gd name="T34" fmla="*/ 0 w 904"/>
                  <a:gd name="T35" fmla="*/ 118 h 118"/>
                  <a:gd name="T36" fmla="*/ 0 w 904"/>
                  <a:gd name="T37" fmla="*/ 118 h 118"/>
                  <a:gd name="T38" fmla="*/ 904 w 904"/>
                  <a:gd name="T39" fmla="*/ 118 h 118"/>
                  <a:gd name="T40" fmla="*/ 904 w 904"/>
                  <a:gd name="T41" fmla="*/ 118 h 118"/>
                  <a:gd name="T42" fmla="*/ 886 w 904"/>
                  <a:gd name="T43" fmla="*/ 105 h 118"/>
                  <a:gd name="T44" fmla="*/ 866 w 904"/>
                  <a:gd name="T45" fmla="*/ 93 h 118"/>
                  <a:gd name="T46" fmla="*/ 844 w 904"/>
                  <a:gd name="T47" fmla="*/ 82 h 118"/>
                  <a:gd name="T48" fmla="*/ 820 w 904"/>
                  <a:gd name="T49" fmla="*/ 69 h 118"/>
                  <a:gd name="T50" fmla="*/ 796 w 904"/>
                  <a:gd name="T51" fmla="*/ 60 h 118"/>
                  <a:gd name="T52" fmla="*/ 770 w 904"/>
                  <a:gd name="T53" fmla="*/ 50 h 118"/>
                  <a:gd name="T54" fmla="*/ 744 w 904"/>
                  <a:gd name="T55" fmla="*/ 41 h 118"/>
                  <a:gd name="T56" fmla="*/ 714 w 904"/>
                  <a:gd name="T57" fmla="*/ 33 h 118"/>
                  <a:gd name="T58" fmla="*/ 684 w 904"/>
                  <a:gd name="T59" fmla="*/ 26 h 118"/>
                  <a:gd name="T60" fmla="*/ 654 w 904"/>
                  <a:gd name="T61" fmla="*/ 19 h 118"/>
                  <a:gd name="T62" fmla="*/ 622 w 904"/>
                  <a:gd name="T63" fmla="*/ 14 h 118"/>
                  <a:gd name="T64" fmla="*/ 590 w 904"/>
                  <a:gd name="T65" fmla="*/ 8 h 118"/>
                  <a:gd name="T66" fmla="*/ 556 w 904"/>
                  <a:gd name="T67" fmla="*/ 6 h 118"/>
                  <a:gd name="T68" fmla="*/ 522 w 904"/>
                  <a:gd name="T69" fmla="*/ 3 h 118"/>
                  <a:gd name="T70" fmla="*/ 488 w 904"/>
                  <a:gd name="T71" fmla="*/ 0 h 118"/>
                  <a:gd name="T72" fmla="*/ 452 w 904"/>
                  <a:gd name="T73" fmla="*/ 0 h 118"/>
                  <a:gd name="T74" fmla="*/ 452 w 904"/>
                  <a:gd name="T75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4" h="118">
                    <a:moveTo>
                      <a:pt x="452" y="0"/>
                    </a:moveTo>
                    <a:lnTo>
                      <a:pt x="452" y="0"/>
                    </a:lnTo>
                    <a:lnTo>
                      <a:pt x="416" y="0"/>
                    </a:lnTo>
                    <a:lnTo>
                      <a:pt x="382" y="3"/>
                    </a:lnTo>
                    <a:lnTo>
                      <a:pt x="348" y="6"/>
                    </a:lnTo>
                    <a:lnTo>
                      <a:pt x="314" y="8"/>
                    </a:lnTo>
                    <a:lnTo>
                      <a:pt x="282" y="14"/>
                    </a:lnTo>
                    <a:lnTo>
                      <a:pt x="250" y="19"/>
                    </a:lnTo>
                    <a:lnTo>
                      <a:pt x="220" y="26"/>
                    </a:lnTo>
                    <a:lnTo>
                      <a:pt x="190" y="33"/>
                    </a:lnTo>
                    <a:lnTo>
                      <a:pt x="160" y="41"/>
                    </a:lnTo>
                    <a:lnTo>
                      <a:pt x="134" y="50"/>
                    </a:lnTo>
                    <a:lnTo>
                      <a:pt x="108" y="60"/>
                    </a:lnTo>
                    <a:lnTo>
                      <a:pt x="84" y="69"/>
                    </a:lnTo>
                    <a:lnTo>
                      <a:pt x="60" y="82"/>
                    </a:lnTo>
                    <a:lnTo>
                      <a:pt x="38" y="93"/>
                    </a:lnTo>
                    <a:lnTo>
                      <a:pt x="18" y="105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904" y="118"/>
                    </a:lnTo>
                    <a:lnTo>
                      <a:pt x="904" y="118"/>
                    </a:lnTo>
                    <a:lnTo>
                      <a:pt x="886" y="105"/>
                    </a:lnTo>
                    <a:lnTo>
                      <a:pt x="866" y="93"/>
                    </a:lnTo>
                    <a:lnTo>
                      <a:pt x="844" y="82"/>
                    </a:lnTo>
                    <a:lnTo>
                      <a:pt x="820" y="69"/>
                    </a:lnTo>
                    <a:lnTo>
                      <a:pt x="796" y="60"/>
                    </a:lnTo>
                    <a:lnTo>
                      <a:pt x="770" y="50"/>
                    </a:lnTo>
                    <a:lnTo>
                      <a:pt x="744" y="41"/>
                    </a:lnTo>
                    <a:lnTo>
                      <a:pt x="714" y="33"/>
                    </a:lnTo>
                    <a:lnTo>
                      <a:pt x="684" y="26"/>
                    </a:lnTo>
                    <a:lnTo>
                      <a:pt x="654" y="19"/>
                    </a:lnTo>
                    <a:lnTo>
                      <a:pt x="622" y="14"/>
                    </a:lnTo>
                    <a:lnTo>
                      <a:pt x="590" y="8"/>
                    </a:lnTo>
                    <a:lnTo>
                      <a:pt x="556" y="6"/>
                    </a:lnTo>
                    <a:lnTo>
                      <a:pt x="522" y="3"/>
                    </a:lnTo>
                    <a:lnTo>
                      <a:pt x="488" y="0"/>
                    </a:lnTo>
                    <a:lnTo>
                      <a:pt x="452" y="0"/>
                    </a:lnTo>
                    <a:lnTo>
                      <a:pt x="452" y="0"/>
                    </a:lnTo>
                    <a:close/>
                  </a:path>
                </a:pathLst>
              </a:custGeom>
              <a:noFill/>
              <a:ln w="38100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1634" y="3283"/>
                <a:ext cx="2492" cy="493"/>
              </a:xfrm>
              <a:custGeom>
                <a:avLst/>
                <a:gdLst>
                  <a:gd name="T0" fmla="*/ 0 w 2492"/>
                  <a:gd name="T1" fmla="*/ 493 h 493"/>
                  <a:gd name="T2" fmla="*/ 0 w 2492"/>
                  <a:gd name="T3" fmla="*/ 493 h 493"/>
                  <a:gd name="T4" fmla="*/ 2492 w 2492"/>
                  <a:gd name="T5" fmla="*/ 493 h 493"/>
                  <a:gd name="T6" fmla="*/ 2492 w 2492"/>
                  <a:gd name="T7" fmla="*/ 493 h 493"/>
                  <a:gd name="T8" fmla="*/ 2406 w 2492"/>
                  <a:gd name="T9" fmla="*/ 0 h 493"/>
                  <a:gd name="T10" fmla="*/ 2406 w 2492"/>
                  <a:gd name="T11" fmla="*/ 0 h 493"/>
                  <a:gd name="T12" fmla="*/ 1698 w 2492"/>
                  <a:gd name="T13" fmla="*/ 0 h 493"/>
                  <a:gd name="T14" fmla="*/ 1698 w 2492"/>
                  <a:gd name="T15" fmla="*/ 0 h 493"/>
                  <a:gd name="T16" fmla="*/ 794 w 2492"/>
                  <a:gd name="T17" fmla="*/ 0 h 493"/>
                  <a:gd name="T18" fmla="*/ 794 w 2492"/>
                  <a:gd name="T19" fmla="*/ 0 h 493"/>
                  <a:gd name="T20" fmla="*/ 88 w 2492"/>
                  <a:gd name="T21" fmla="*/ 0 h 493"/>
                  <a:gd name="T22" fmla="*/ 88 w 2492"/>
                  <a:gd name="T23" fmla="*/ 0 h 493"/>
                  <a:gd name="T24" fmla="*/ 0 w 2492"/>
                  <a:gd name="T25" fmla="*/ 493 h 493"/>
                  <a:gd name="T26" fmla="*/ 0 w 2492"/>
                  <a:gd name="T27" fmla="*/ 493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92" h="493">
                    <a:moveTo>
                      <a:pt x="0" y="493"/>
                    </a:moveTo>
                    <a:lnTo>
                      <a:pt x="0" y="493"/>
                    </a:lnTo>
                    <a:lnTo>
                      <a:pt x="2492" y="493"/>
                    </a:lnTo>
                    <a:lnTo>
                      <a:pt x="2492" y="493"/>
                    </a:lnTo>
                    <a:lnTo>
                      <a:pt x="2406" y="0"/>
                    </a:lnTo>
                    <a:lnTo>
                      <a:pt x="2406" y="0"/>
                    </a:lnTo>
                    <a:lnTo>
                      <a:pt x="1698" y="0"/>
                    </a:lnTo>
                    <a:lnTo>
                      <a:pt x="1698" y="0"/>
                    </a:lnTo>
                    <a:lnTo>
                      <a:pt x="794" y="0"/>
                    </a:lnTo>
                    <a:lnTo>
                      <a:pt x="794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0" y="493"/>
                    </a:lnTo>
                    <a:lnTo>
                      <a:pt x="0" y="493"/>
                    </a:lnTo>
                    <a:close/>
                  </a:path>
                </a:pathLst>
              </a:custGeom>
              <a:noFill/>
              <a:ln w="38100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2582" y="1066"/>
                <a:ext cx="598" cy="81"/>
              </a:xfrm>
              <a:custGeom>
                <a:avLst/>
                <a:gdLst>
                  <a:gd name="T0" fmla="*/ 298 w 598"/>
                  <a:gd name="T1" fmla="*/ 81 h 81"/>
                  <a:gd name="T2" fmla="*/ 298 w 598"/>
                  <a:gd name="T3" fmla="*/ 81 h 81"/>
                  <a:gd name="T4" fmla="*/ 346 w 598"/>
                  <a:gd name="T5" fmla="*/ 80 h 81"/>
                  <a:gd name="T6" fmla="*/ 392 w 598"/>
                  <a:gd name="T7" fmla="*/ 76 h 81"/>
                  <a:gd name="T8" fmla="*/ 436 w 598"/>
                  <a:gd name="T9" fmla="*/ 68 h 81"/>
                  <a:gd name="T10" fmla="*/ 476 w 598"/>
                  <a:gd name="T11" fmla="*/ 58 h 81"/>
                  <a:gd name="T12" fmla="*/ 512 w 598"/>
                  <a:gd name="T13" fmla="*/ 47 h 81"/>
                  <a:gd name="T14" fmla="*/ 546 w 598"/>
                  <a:gd name="T15" fmla="*/ 32 h 81"/>
                  <a:gd name="T16" fmla="*/ 560 w 598"/>
                  <a:gd name="T17" fmla="*/ 25 h 81"/>
                  <a:gd name="T18" fmla="*/ 574 w 598"/>
                  <a:gd name="T19" fmla="*/ 17 h 81"/>
                  <a:gd name="T20" fmla="*/ 586 w 598"/>
                  <a:gd name="T21" fmla="*/ 9 h 81"/>
                  <a:gd name="T22" fmla="*/ 598 w 598"/>
                  <a:gd name="T23" fmla="*/ 0 h 81"/>
                  <a:gd name="T24" fmla="*/ 598 w 598"/>
                  <a:gd name="T25" fmla="*/ 0 h 81"/>
                  <a:gd name="T26" fmla="*/ 0 w 598"/>
                  <a:gd name="T27" fmla="*/ 0 h 81"/>
                  <a:gd name="T28" fmla="*/ 0 w 598"/>
                  <a:gd name="T29" fmla="*/ 0 h 81"/>
                  <a:gd name="T30" fmla="*/ 10 w 598"/>
                  <a:gd name="T31" fmla="*/ 9 h 81"/>
                  <a:gd name="T32" fmla="*/ 22 w 598"/>
                  <a:gd name="T33" fmla="*/ 17 h 81"/>
                  <a:gd name="T34" fmla="*/ 36 w 598"/>
                  <a:gd name="T35" fmla="*/ 25 h 81"/>
                  <a:gd name="T36" fmla="*/ 50 w 598"/>
                  <a:gd name="T37" fmla="*/ 32 h 81"/>
                  <a:gd name="T38" fmla="*/ 84 w 598"/>
                  <a:gd name="T39" fmla="*/ 47 h 81"/>
                  <a:gd name="T40" fmla="*/ 120 w 598"/>
                  <a:gd name="T41" fmla="*/ 58 h 81"/>
                  <a:gd name="T42" fmla="*/ 160 w 598"/>
                  <a:gd name="T43" fmla="*/ 68 h 81"/>
                  <a:gd name="T44" fmla="*/ 204 w 598"/>
                  <a:gd name="T45" fmla="*/ 76 h 81"/>
                  <a:gd name="T46" fmla="*/ 250 w 598"/>
                  <a:gd name="T47" fmla="*/ 80 h 81"/>
                  <a:gd name="T48" fmla="*/ 298 w 598"/>
                  <a:gd name="T49" fmla="*/ 81 h 81"/>
                  <a:gd name="T50" fmla="*/ 298 w 598"/>
                  <a:gd name="T51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8" h="81">
                    <a:moveTo>
                      <a:pt x="298" y="81"/>
                    </a:moveTo>
                    <a:lnTo>
                      <a:pt x="298" y="81"/>
                    </a:lnTo>
                    <a:lnTo>
                      <a:pt x="346" y="80"/>
                    </a:lnTo>
                    <a:lnTo>
                      <a:pt x="392" y="76"/>
                    </a:lnTo>
                    <a:lnTo>
                      <a:pt x="436" y="68"/>
                    </a:lnTo>
                    <a:lnTo>
                      <a:pt x="476" y="58"/>
                    </a:lnTo>
                    <a:lnTo>
                      <a:pt x="512" y="47"/>
                    </a:lnTo>
                    <a:lnTo>
                      <a:pt x="546" y="32"/>
                    </a:lnTo>
                    <a:lnTo>
                      <a:pt x="560" y="25"/>
                    </a:lnTo>
                    <a:lnTo>
                      <a:pt x="574" y="17"/>
                    </a:lnTo>
                    <a:lnTo>
                      <a:pt x="586" y="9"/>
                    </a:lnTo>
                    <a:lnTo>
                      <a:pt x="598" y="0"/>
                    </a:lnTo>
                    <a:lnTo>
                      <a:pt x="59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0" y="9"/>
                    </a:lnTo>
                    <a:lnTo>
                      <a:pt x="22" y="17"/>
                    </a:lnTo>
                    <a:lnTo>
                      <a:pt x="36" y="25"/>
                    </a:lnTo>
                    <a:lnTo>
                      <a:pt x="50" y="32"/>
                    </a:lnTo>
                    <a:lnTo>
                      <a:pt x="84" y="47"/>
                    </a:lnTo>
                    <a:lnTo>
                      <a:pt x="120" y="58"/>
                    </a:lnTo>
                    <a:lnTo>
                      <a:pt x="160" y="68"/>
                    </a:lnTo>
                    <a:lnTo>
                      <a:pt x="204" y="76"/>
                    </a:lnTo>
                    <a:lnTo>
                      <a:pt x="250" y="80"/>
                    </a:lnTo>
                    <a:lnTo>
                      <a:pt x="298" y="81"/>
                    </a:lnTo>
                    <a:lnTo>
                      <a:pt x="298" y="81"/>
                    </a:lnTo>
                    <a:close/>
                  </a:path>
                </a:pathLst>
              </a:custGeom>
              <a:noFill/>
              <a:ln w="38100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2114" y="724"/>
                <a:ext cx="1532" cy="342"/>
              </a:xfrm>
              <a:custGeom>
                <a:avLst/>
                <a:gdLst>
                  <a:gd name="T0" fmla="*/ 0 w 1532"/>
                  <a:gd name="T1" fmla="*/ 342 h 342"/>
                  <a:gd name="T2" fmla="*/ 0 w 1532"/>
                  <a:gd name="T3" fmla="*/ 342 h 342"/>
                  <a:gd name="T4" fmla="*/ 1532 w 1532"/>
                  <a:gd name="T5" fmla="*/ 342 h 342"/>
                  <a:gd name="T6" fmla="*/ 1532 w 1532"/>
                  <a:gd name="T7" fmla="*/ 342 h 342"/>
                  <a:gd name="T8" fmla="*/ 1472 w 1532"/>
                  <a:gd name="T9" fmla="*/ 0 h 342"/>
                  <a:gd name="T10" fmla="*/ 1472 w 1532"/>
                  <a:gd name="T11" fmla="*/ 0 h 342"/>
                  <a:gd name="T12" fmla="*/ 1042 w 1532"/>
                  <a:gd name="T13" fmla="*/ 0 h 342"/>
                  <a:gd name="T14" fmla="*/ 1042 w 1532"/>
                  <a:gd name="T15" fmla="*/ 0 h 342"/>
                  <a:gd name="T16" fmla="*/ 490 w 1532"/>
                  <a:gd name="T17" fmla="*/ 0 h 342"/>
                  <a:gd name="T18" fmla="*/ 490 w 1532"/>
                  <a:gd name="T19" fmla="*/ 0 h 342"/>
                  <a:gd name="T20" fmla="*/ 60 w 1532"/>
                  <a:gd name="T21" fmla="*/ 0 h 342"/>
                  <a:gd name="T22" fmla="*/ 60 w 1532"/>
                  <a:gd name="T23" fmla="*/ 0 h 342"/>
                  <a:gd name="T24" fmla="*/ 0 w 1532"/>
                  <a:gd name="T25" fmla="*/ 342 h 342"/>
                  <a:gd name="T26" fmla="*/ 0 w 1532"/>
                  <a:gd name="T27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32" h="342">
                    <a:moveTo>
                      <a:pt x="0" y="342"/>
                    </a:moveTo>
                    <a:lnTo>
                      <a:pt x="0" y="342"/>
                    </a:lnTo>
                    <a:lnTo>
                      <a:pt x="1532" y="342"/>
                    </a:lnTo>
                    <a:lnTo>
                      <a:pt x="1532" y="342"/>
                    </a:lnTo>
                    <a:lnTo>
                      <a:pt x="1472" y="0"/>
                    </a:lnTo>
                    <a:lnTo>
                      <a:pt x="1472" y="0"/>
                    </a:lnTo>
                    <a:lnTo>
                      <a:pt x="1042" y="0"/>
                    </a:lnTo>
                    <a:lnTo>
                      <a:pt x="1042" y="0"/>
                    </a:lnTo>
                    <a:lnTo>
                      <a:pt x="490" y="0"/>
                    </a:lnTo>
                    <a:lnTo>
                      <a:pt x="49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342"/>
                    </a:lnTo>
                    <a:lnTo>
                      <a:pt x="0" y="342"/>
                    </a:lnTo>
                    <a:close/>
                  </a:path>
                </a:pathLst>
              </a:custGeom>
              <a:noFill/>
              <a:ln w="38100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2176" y="3540"/>
                <a:ext cx="1408" cy="236"/>
              </a:xfrm>
              <a:custGeom>
                <a:avLst/>
                <a:gdLst>
                  <a:gd name="T0" fmla="*/ 1386 w 1408"/>
                  <a:gd name="T1" fmla="*/ 0 h 236"/>
                  <a:gd name="T2" fmla="*/ 1386 w 1408"/>
                  <a:gd name="T3" fmla="*/ 0 h 236"/>
                  <a:gd name="T4" fmla="*/ 1408 w 1408"/>
                  <a:gd name="T5" fmla="*/ 236 h 236"/>
                  <a:gd name="T6" fmla="*/ 1408 w 1408"/>
                  <a:gd name="T7" fmla="*/ 236 h 236"/>
                  <a:gd name="T8" fmla="*/ 0 w 1408"/>
                  <a:gd name="T9" fmla="*/ 236 h 236"/>
                  <a:gd name="T10" fmla="*/ 0 w 1408"/>
                  <a:gd name="T11" fmla="*/ 236 h 236"/>
                  <a:gd name="T12" fmla="*/ 22 w 1408"/>
                  <a:gd name="T13" fmla="*/ 0 h 236"/>
                  <a:gd name="T14" fmla="*/ 22 w 1408"/>
                  <a:gd name="T15" fmla="*/ 0 h 236"/>
                  <a:gd name="T16" fmla="*/ 1386 w 1408"/>
                  <a:gd name="T17" fmla="*/ 0 h 236"/>
                  <a:gd name="T18" fmla="*/ 1386 w 1408"/>
                  <a:gd name="T1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08" h="236">
                    <a:moveTo>
                      <a:pt x="1386" y="0"/>
                    </a:moveTo>
                    <a:lnTo>
                      <a:pt x="1386" y="0"/>
                    </a:lnTo>
                    <a:lnTo>
                      <a:pt x="1408" y="236"/>
                    </a:lnTo>
                    <a:lnTo>
                      <a:pt x="1408" y="236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386" y="0"/>
                    </a:lnTo>
                    <a:lnTo>
                      <a:pt x="1386" y="0"/>
                    </a:lnTo>
                    <a:close/>
                  </a:path>
                </a:pathLst>
              </a:custGeom>
              <a:noFill/>
              <a:ln w="38100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2464" y="724"/>
                <a:ext cx="832" cy="163"/>
              </a:xfrm>
              <a:custGeom>
                <a:avLst/>
                <a:gdLst>
                  <a:gd name="T0" fmla="*/ 816 w 832"/>
                  <a:gd name="T1" fmla="*/ 0 h 163"/>
                  <a:gd name="T2" fmla="*/ 816 w 832"/>
                  <a:gd name="T3" fmla="*/ 0 h 163"/>
                  <a:gd name="T4" fmla="*/ 832 w 832"/>
                  <a:gd name="T5" fmla="*/ 163 h 163"/>
                  <a:gd name="T6" fmla="*/ 832 w 832"/>
                  <a:gd name="T7" fmla="*/ 163 h 163"/>
                  <a:gd name="T8" fmla="*/ 0 w 832"/>
                  <a:gd name="T9" fmla="*/ 163 h 163"/>
                  <a:gd name="T10" fmla="*/ 0 w 832"/>
                  <a:gd name="T11" fmla="*/ 163 h 163"/>
                  <a:gd name="T12" fmla="*/ 16 w 832"/>
                  <a:gd name="T13" fmla="*/ 0 h 163"/>
                  <a:gd name="T14" fmla="*/ 16 w 832"/>
                  <a:gd name="T15" fmla="*/ 0 h 163"/>
                  <a:gd name="T16" fmla="*/ 816 w 832"/>
                  <a:gd name="T17" fmla="*/ 0 h 163"/>
                  <a:gd name="T18" fmla="*/ 816 w 832"/>
                  <a:gd name="T1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2" h="163">
                    <a:moveTo>
                      <a:pt x="816" y="0"/>
                    </a:moveTo>
                    <a:lnTo>
                      <a:pt x="816" y="0"/>
                    </a:lnTo>
                    <a:lnTo>
                      <a:pt x="832" y="163"/>
                    </a:lnTo>
                    <a:lnTo>
                      <a:pt x="832" y="163"/>
                    </a:lnTo>
                    <a:lnTo>
                      <a:pt x="0" y="163"/>
                    </a:lnTo>
                    <a:lnTo>
                      <a:pt x="0" y="163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816" y="0"/>
                    </a:lnTo>
                    <a:lnTo>
                      <a:pt x="816" y="0"/>
                    </a:lnTo>
                    <a:close/>
                  </a:path>
                </a:pathLst>
              </a:custGeom>
              <a:noFill/>
              <a:ln w="38100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" name="Line 23"/>
              <p:cNvSpPr>
                <a:spLocks noChangeShapeType="1"/>
              </p:cNvSpPr>
              <p:nvPr/>
            </p:nvSpPr>
            <p:spPr bwMode="auto">
              <a:xfrm>
                <a:off x="828" y="2056"/>
                <a:ext cx="4086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2124" y="1751"/>
                <a:ext cx="1408" cy="600"/>
              </a:xfrm>
              <a:custGeom>
                <a:avLst/>
                <a:gdLst>
                  <a:gd name="T0" fmla="*/ 1408 w 1408"/>
                  <a:gd name="T1" fmla="*/ 300 h 600"/>
                  <a:gd name="T2" fmla="*/ 1404 w 1408"/>
                  <a:gd name="T3" fmla="*/ 330 h 600"/>
                  <a:gd name="T4" fmla="*/ 1394 w 1408"/>
                  <a:gd name="T5" fmla="*/ 360 h 600"/>
                  <a:gd name="T6" fmla="*/ 1376 w 1408"/>
                  <a:gd name="T7" fmla="*/ 389 h 600"/>
                  <a:gd name="T8" fmla="*/ 1352 w 1408"/>
                  <a:gd name="T9" fmla="*/ 416 h 600"/>
                  <a:gd name="T10" fmla="*/ 1324 w 1408"/>
                  <a:gd name="T11" fmla="*/ 443 h 600"/>
                  <a:gd name="T12" fmla="*/ 1288 w 1408"/>
                  <a:gd name="T13" fmla="*/ 468 h 600"/>
                  <a:gd name="T14" fmla="*/ 1248 w 1408"/>
                  <a:gd name="T15" fmla="*/ 491 h 600"/>
                  <a:gd name="T16" fmla="*/ 1202 w 1408"/>
                  <a:gd name="T17" fmla="*/ 511 h 600"/>
                  <a:gd name="T18" fmla="*/ 1098 w 1408"/>
                  <a:gd name="T19" fmla="*/ 548 h 600"/>
                  <a:gd name="T20" fmla="*/ 978 w 1408"/>
                  <a:gd name="T21" fmla="*/ 577 h 600"/>
                  <a:gd name="T22" fmla="*/ 846 w 1408"/>
                  <a:gd name="T23" fmla="*/ 594 h 600"/>
                  <a:gd name="T24" fmla="*/ 704 w 1408"/>
                  <a:gd name="T25" fmla="*/ 600 h 600"/>
                  <a:gd name="T26" fmla="*/ 632 w 1408"/>
                  <a:gd name="T27" fmla="*/ 598 h 600"/>
                  <a:gd name="T28" fmla="*/ 494 w 1408"/>
                  <a:gd name="T29" fmla="*/ 586 h 600"/>
                  <a:gd name="T30" fmla="*/ 368 w 1408"/>
                  <a:gd name="T31" fmla="*/ 563 h 600"/>
                  <a:gd name="T32" fmla="*/ 256 w 1408"/>
                  <a:gd name="T33" fmla="*/ 532 h 600"/>
                  <a:gd name="T34" fmla="*/ 182 w 1408"/>
                  <a:gd name="T35" fmla="*/ 502 h 600"/>
                  <a:gd name="T36" fmla="*/ 140 w 1408"/>
                  <a:gd name="T37" fmla="*/ 479 h 600"/>
                  <a:gd name="T38" fmla="*/ 102 w 1408"/>
                  <a:gd name="T39" fmla="*/ 455 h 600"/>
                  <a:gd name="T40" fmla="*/ 70 w 1408"/>
                  <a:gd name="T41" fmla="*/ 430 h 600"/>
                  <a:gd name="T42" fmla="*/ 42 w 1408"/>
                  <a:gd name="T43" fmla="*/ 402 h 600"/>
                  <a:gd name="T44" fmla="*/ 22 w 1408"/>
                  <a:gd name="T45" fmla="*/ 375 h 600"/>
                  <a:gd name="T46" fmla="*/ 8 w 1408"/>
                  <a:gd name="T47" fmla="*/ 345 h 600"/>
                  <a:gd name="T48" fmla="*/ 0 w 1408"/>
                  <a:gd name="T49" fmla="*/ 315 h 600"/>
                  <a:gd name="T50" fmla="*/ 0 w 1408"/>
                  <a:gd name="T51" fmla="*/ 300 h 600"/>
                  <a:gd name="T52" fmla="*/ 4 w 1408"/>
                  <a:gd name="T53" fmla="*/ 269 h 600"/>
                  <a:gd name="T54" fmla="*/ 14 w 1408"/>
                  <a:gd name="T55" fmla="*/ 239 h 600"/>
                  <a:gd name="T56" fmla="*/ 32 w 1408"/>
                  <a:gd name="T57" fmla="*/ 211 h 600"/>
                  <a:gd name="T58" fmla="*/ 56 w 1408"/>
                  <a:gd name="T59" fmla="*/ 184 h 600"/>
                  <a:gd name="T60" fmla="*/ 84 w 1408"/>
                  <a:gd name="T61" fmla="*/ 156 h 600"/>
                  <a:gd name="T62" fmla="*/ 120 w 1408"/>
                  <a:gd name="T63" fmla="*/ 132 h 600"/>
                  <a:gd name="T64" fmla="*/ 160 w 1408"/>
                  <a:gd name="T65" fmla="*/ 109 h 600"/>
                  <a:gd name="T66" fmla="*/ 206 w 1408"/>
                  <a:gd name="T67" fmla="*/ 88 h 600"/>
                  <a:gd name="T68" fmla="*/ 310 w 1408"/>
                  <a:gd name="T69" fmla="*/ 52 h 600"/>
                  <a:gd name="T70" fmla="*/ 430 w 1408"/>
                  <a:gd name="T71" fmla="*/ 23 h 600"/>
                  <a:gd name="T72" fmla="*/ 562 w 1408"/>
                  <a:gd name="T73" fmla="*/ 5 h 600"/>
                  <a:gd name="T74" fmla="*/ 704 w 1408"/>
                  <a:gd name="T75" fmla="*/ 0 h 600"/>
                  <a:gd name="T76" fmla="*/ 776 w 1408"/>
                  <a:gd name="T77" fmla="*/ 1 h 600"/>
                  <a:gd name="T78" fmla="*/ 914 w 1408"/>
                  <a:gd name="T79" fmla="*/ 14 h 600"/>
                  <a:gd name="T80" fmla="*/ 1040 w 1408"/>
                  <a:gd name="T81" fmla="*/ 37 h 600"/>
                  <a:gd name="T82" fmla="*/ 1152 w 1408"/>
                  <a:gd name="T83" fmla="*/ 68 h 600"/>
                  <a:gd name="T84" fmla="*/ 1226 w 1408"/>
                  <a:gd name="T85" fmla="*/ 98 h 600"/>
                  <a:gd name="T86" fmla="*/ 1268 w 1408"/>
                  <a:gd name="T87" fmla="*/ 121 h 600"/>
                  <a:gd name="T88" fmla="*/ 1306 w 1408"/>
                  <a:gd name="T89" fmla="*/ 144 h 600"/>
                  <a:gd name="T90" fmla="*/ 1338 w 1408"/>
                  <a:gd name="T91" fmla="*/ 170 h 600"/>
                  <a:gd name="T92" fmla="*/ 1366 w 1408"/>
                  <a:gd name="T93" fmla="*/ 197 h 600"/>
                  <a:gd name="T94" fmla="*/ 1386 w 1408"/>
                  <a:gd name="T95" fmla="*/ 224 h 600"/>
                  <a:gd name="T96" fmla="*/ 1400 w 1408"/>
                  <a:gd name="T97" fmla="*/ 254 h 600"/>
                  <a:gd name="T98" fmla="*/ 1408 w 1408"/>
                  <a:gd name="T99" fmla="*/ 284 h 600"/>
                  <a:gd name="T100" fmla="*/ 1408 w 1408"/>
                  <a:gd name="T101" fmla="*/ 300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08" h="600">
                    <a:moveTo>
                      <a:pt x="1408" y="300"/>
                    </a:moveTo>
                    <a:lnTo>
                      <a:pt x="1408" y="300"/>
                    </a:lnTo>
                    <a:lnTo>
                      <a:pt x="1408" y="315"/>
                    </a:lnTo>
                    <a:lnTo>
                      <a:pt x="1404" y="330"/>
                    </a:lnTo>
                    <a:lnTo>
                      <a:pt x="1400" y="345"/>
                    </a:lnTo>
                    <a:lnTo>
                      <a:pt x="1394" y="360"/>
                    </a:lnTo>
                    <a:lnTo>
                      <a:pt x="1386" y="375"/>
                    </a:lnTo>
                    <a:lnTo>
                      <a:pt x="1376" y="389"/>
                    </a:lnTo>
                    <a:lnTo>
                      <a:pt x="1366" y="402"/>
                    </a:lnTo>
                    <a:lnTo>
                      <a:pt x="1352" y="416"/>
                    </a:lnTo>
                    <a:lnTo>
                      <a:pt x="1338" y="430"/>
                    </a:lnTo>
                    <a:lnTo>
                      <a:pt x="1324" y="443"/>
                    </a:lnTo>
                    <a:lnTo>
                      <a:pt x="1306" y="455"/>
                    </a:lnTo>
                    <a:lnTo>
                      <a:pt x="1288" y="468"/>
                    </a:lnTo>
                    <a:lnTo>
                      <a:pt x="1268" y="479"/>
                    </a:lnTo>
                    <a:lnTo>
                      <a:pt x="1248" y="491"/>
                    </a:lnTo>
                    <a:lnTo>
                      <a:pt x="1226" y="502"/>
                    </a:lnTo>
                    <a:lnTo>
                      <a:pt x="1202" y="511"/>
                    </a:lnTo>
                    <a:lnTo>
                      <a:pt x="1152" y="532"/>
                    </a:lnTo>
                    <a:lnTo>
                      <a:pt x="1098" y="548"/>
                    </a:lnTo>
                    <a:lnTo>
                      <a:pt x="1040" y="563"/>
                    </a:lnTo>
                    <a:lnTo>
                      <a:pt x="978" y="577"/>
                    </a:lnTo>
                    <a:lnTo>
                      <a:pt x="914" y="586"/>
                    </a:lnTo>
                    <a:lnTo>
                      <a:pt x="846" y="594"/>
                    </a:lnTo>
                    <a:lnTo>
                      <a:pt x="776" y="598"/>
                    </a:lnTo>
                    <a:lnTo>
                      <a:pt x="704" y="600"/>
                    </a:lnTo>
                    <a:lnTo>
                      <a:pt x="704" y="600"/>
                    </a:lnTo>
                    <a:lnTo>
                      <a:pt x="632" y="598"/>
                    </a:lnTo>
                    <a:lnTo>
                      <a:pt x="562" y="594"/>
                    </a:lnTo>
                    <a:lnTo>
                      <a:pt x="494" y="586"/>
                    </a:lnTo>
                    <a:lnTo>
                      <a:pt x="430" y="577"/>
                    </a:lnTo>
                    <a:lnTo>
                      <a:pt x="368" y="563"/>
                    </a:lnTo>
                    <a:lnTo>
                      <a:pt x="310" y="548"/>
                    </a:lnTo>
                    <a:lnTo>
                      <a:pt x="256" y="532"/>
                    </a:lnTo>
                    <a:lnTo>
                      <a:pt x="206" y="511"/>
                    </a:lnTo>
                    <a:lnTo>
                      <a:pt x="182" y="502"/>
                    </a:lnTo>
                    <a:lnTo>
                      <a:pt x="160" y="491"/>
                    </a:lnTo>
                    <a:lnTo>
                      <a:pt x="140" y="479"/>
                    </a:lnTo>
                    <a:lnTo>
                      <a:pt x="120" y="468"/>
                    </a:lnTo>
                    <a:lnTo>
                      <a:pt x="102" y="455"/>
                    </a:lnTo>
                    <a:lnTo>
                      <a:pt x="84" y="443"/>
                    </a:lnTo>
                    <a:lnTo>
                      <a:pt x="70" y="430"/>
                    </a:lnTo>
                    <a:lnTo>
                      <a:pt x="56" y="416"/>
                    </a:lnTo>
                    <a:lnTo>
                      <a:pt x="42" y="402"/>
                    </a:lnTo>
                    <a:lnTo>
                      <a:pt x="32" y="389"/>
                    </a:lnTo>
                    <a:lnTo>
                      <a:pt x="22" y="375"/>
                    </a:lnTo>
                    <a:lnTo>
                      <a:pt x="14" y="360"/>
                    </a:lnTo>
                    <a:lnTo>
                      <a:pt x="8" y="345"/>
                    </a:lnTo>
                    <a:lnTo>
                      <a:pt x="4" y="330"/>
                    </a:lnTo>
                    <a:lnTo>
                      <a:pt x="0" y="315"/>
                    </a:lnTo>
                    <a:lnTo>
                      <a:pt x="0" y="300"/>
                    </a:lnTo>
                    <a:lnTo>
                      <a:pt x="0" y="300"/>
                    </a:lnTo>
                    <a:lnTo>
                      <a:pt x="0" y="284"/>
                    </a:lnTo>
                    <a:lnTo>
                      <a:pt x="4" y="269"/>
                    </a:lnTo>
                    <a:lnTo>
                      <a:pt x="8" y="254"/>
                    </a:lnTo>
                    <a:lnTo>
                      <a:pt x="14" y="239"/>
                    </a:lnTo>
                    <a:lnTo>
                      <a:pt x="22" y="224"/>
                    </a:lnTo>
                    <a:lnTo>
                      <a:pt x="32" y="211"/>
                    </a:lnTo>
                    <a:lnTo>
                      <a:pt x="42" y="197"/>
                    </a:lnTo>
                    <a:lnTo>
                      <a:pt x="56" y="184"/>
                    </a:lnTo>
                    <a:lnTo>
                      <a:pt x="70" y="170"/>
                    </a:lnTo>
                    <a:lnTo>
                      <a:pt x="84" y="156"/>
                    </a:lnTo>
                    <a:lnTo>
                      <a:pt x="102" y="144"/>
                    </a:lnTo>
                    <a:lnTo>
                      <a:pt x="120" y="132"/>
                    </a:lnTo>
                    <a:lnTo>
                      <a:pt x="140" y="121"/>
                    </a:lnTo>
                    <a:lnTo>
                      <a:pt x="160" y="109"/>
                    </a:lnTo>
                    <a:lnTo>
                      <a:pt x="182" y="98"/>
                    </a:lnTo>
                    <a:lnTo>
                      <a:pt x="206" y="88"/>
                    </a:lnTo>
                    <a:lnTo>
                      <a:pt x="256" y="68"/>
                    </a:lnTo>
                    <a:lnTo>
                      <a:pt x="310" y="52"/>
                    </a:lnTo>
                    <a:lnTo>
                      <a:pt x="368" y="37"/>
                    </a:lnTo>
                    <a:lnTo>
                      <a:pt x="430" y="23"/>
                    </a:lnTo>
                    <a:lnTo>
                      <a:pt x="494" y="14"/>
                    </a:lnTo>
                    <a:lnTo>
                      <a:pt x="562" y="5"/>
                    </a:lnTo>
                    <a:lnTo>
                      <a:pt x="632" y="1"/>
                    </a:lnTo>
                    <a:lnTo>
                      <a:pt x="704" y="0"/>
                    </a:lnTo>
                    <a:lnTo>
                      <a:pt x="704" y="0"/>
                    </a:lnTo>
                    <a:lnTo>
                      <a:pt x="776" y="1"/>
                    </a:lnTo>
                    <a:lnTo>
                      <a:pt x="846" y="5"/>
                    </a:lnTo>
                    <a:lnTo>
                      <a:pt x="914" y="14"/>
                    </a:lnTo>
                    <a:lnTo>
                      <a:pt x="978" y="23"/>
                    </a:lnTo>
                    <a:lnTo>
                      <a:pt x="1040" y="37"/>
                    </a:lnTo>
                    <a:lnTo>
                      <a:pt x="1098" y="52"/>
                    </a:lnTo>
                    <a:lnTo>
                      <a:pt x="1152" y="68"/>
                    </a:lnTo>
                    <a:lnTo>
                      <a:pt x="1202" y="88"/>
                    </a:lnTo>
                    <a:lnTo>
                      <a:pt x="1226" y="98"/>
                    </a:lnTo>
                    <a:lnTo>
                      <a:pt x="1248" y="109"/>
                    </a:lnTo>
                    <a:lnTo>
                      <a:pt x="1268" y="121"/>
                    </a:lnTo>
                    <a:lnTo>
                      <a:pt x="1288" y="132"/>
                    </a:lnTo>
                    <a:lnTo>
                      <a:pt x="1306" y="144"/>
                    </a:lnTo>
                    <a:lnTo>
                      <a:pt x="1324" y="156"/>
                    </a:lnTo>
                    <a:lnTo>
                      <a:pt x="1338" y="170"/>
                    </a:lnTo>
                    <a:lnTo>
                      <a:pt x="1352" y="184"/>
                    </a:lnTo>
                    <a:lnTo>
                      <a:pt x="1366" y="197"/>
                    </a:lnTo>
                    <a:lnTo>
                      <a:pt x="1376" y="211"/>
                    </a:lnTo>
                    <a:lnTo>
                      <a:pt x="1386" y="224"/>
                    </a:lnTo>
                    <a:lnTo>
                      <a:pt x="1394" y="239"/>
                    </a:lnTo>
                    <a:lnTo>
                      <a:pt x="1400" y="254"/>
                    </a:lnTo>
                    <a:lnTo>
                      <a:pt x="1404" y="269"/>
                    </a:lnTo>
                    <a:lnTo>
                      <a:pt x="1408" y="284"/>
                    </a:lnTo>
                    <a:lnTo>
                      <a:pt x="1408" y="300"/>
                    </a:lnTo>
                    <a:lnTo>
                      <a:pt x="1408" y="300"/>
                    </a:lnTo>
                    <a:close/>
                  </a:path>
                </a:pathLst>
              </a:custGeom>
              <a:noFill/>
              <a:ln w="38100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6" name="Ink 15"/>
                <p14:cNvContentPartPr/>
                <p14:nvPr/>
              </p14:nvContentPartPr>
              <p14:xfrm>
                <a:off x="2125730" y="1378447"/>
                <a:ext cx="84960" cy="15228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23565" y="1374654"/>
                  <a:ext cx="89289" cy="1598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Ink 16"/>
                <p14:cNvContentPartPr/>
                <p14:nvPr/>
              </p14:nvContentPartPr>
              <p14:xfrm>
                <a:off x="1920170" y="1150567"/>
                <a:ext cx="108360" cy="10332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18003" y="1146760"/>
                  <a:ext cx="111069" cy="1109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/>
                <p14:cNvContentPartPr/>
                <p14:nvPr/>
              </p14:nvContentPartPr>
              <p14:xfrm>
                <a:off x="2320130" y="1136887"/>
                <a:ext cx="93600" cy="8820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18507" y="1133076"/>
                  <a:ext cx="96846" cy="958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/>
                <p14:cNvContentPartPr/>
                <p14:nvPr/>
              </p14:nvContentPartPr>
              <p14:xfrm>
                <a:off x="1439930" y="1125367"/>
                <a:ext cx="103680" cy="11196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37759" y="1122106"/>
                  <a:ext cx="108023" cy="1195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/>
                <p14:cNvContentPartPr/>
                <p14:nvPr/>
              </p14:nvContentPartPr>
              <p14:xfrm>
                <a:off x="2788490" y="1100887"/>
                <a:ext cx="79920" cy="11556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86859" y="1097089"/>
                  <a:ext cx="83182" cy="123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Ink 20"/>
                <p14:cNvContentPartPr/>
                <p14:nvPr/>
              </p14:nvContentPartPr>
              <p14:xfrm>
                <a:off x="2837810" y="1093687"/>
                <a:ext cx="81360" cy="3348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36172" y="1092067"/>
                  <a:ext cx="84090" cy="383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/>
                <p14:cNvContentPartPr/>
                <p14:nvPr/>
              </p14:nvContentPartPr>
              <p14:xfrm>
                <a:off x="1532090" y="775447"/>
                <a:ext cx="86040" cy="14760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29925" y="771648"/>
                  <a:ext cx="90369" cy="155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Ink 22"/>
                <p14:cNvContentPartPr/>
                <p14:nvPr/>
              </p14:nvContentPartPr>
              <p14:xfrm>
                <a:off x="2774090" y="780127"/>
                <a:ext cx="79560" cy="1216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72466" y="776324"/>
                  <a:ext cx="83349" cy="1298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/>
                <p14:cNvContentPartPr/>
                <p14:nvPr/>
              </p14:nvContentPartPr>
              <p14:xfrm>
                <a:off x="2789570" y="845287"/>
                <a:ext cx="67680" cy="1224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87946" y="842626"/>
                  <a:ext cx="70387" cy="186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k 24"/>
                <p14:cNvContentPartPr/>
                <p14:nvPr/>
              </p14:nvContentPartPr>
              <p14:xfrm>
                <a:off x="2027090" y="811087"/>
                <a:ext cx="77400" cy="13716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25466" y="807292"/>
                  <a:ext cx="80648" cy="144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k 25"/>
                <p14:cNvContentPartPr/>
                <p14:nvPr/>
              </p14:nvContentPartPr>
              <p14:xfrm>
                <a:off x="2247410" y="838807"/>
                <a:ext cx="55800" cy="11556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45243" y="835009"/>
                  <a:ext cx="59592" cy="123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Ink 26"/>
                <p14:cNvContentPartPr/>
                <p14:nvPr/>
              </p14:nvContentPartPr>
              <p14:xfrm>
                <a:off x="2206010" y="647647"/>
                <a:ext cx="16560" cy="1116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03802" y="644381"/>
                  <a:ext cx="20976" cy="1186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/>
                <p14:cNvContentPartPr/>
                <p14:nvPr/>
              </p14:nvContentPartPr>
              <p14:xfrm>
                <a:off x="2251730" y="658447"/>
                <a:ext cx="76680" cy="8856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50110" y="654644"/>
                  <a:ext cx="79920" cy="96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/>
                <p14:cNvContentPartPr/>
                <p14:nvPr/>
              </p14:nvContentPartPr>
              <p14:xfrm>
                <a:off x="2050130" y="514447"/>
                <a:ext cx="5400" cy="9540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48510" y="511195"/>
                  <a:ext cx="8100" cy="1024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/>
                <p14:cNvContentPartPr/>
                <p14:nvPr/>
              </p14:nvContentPartPr>
              <p14:xfrm>
                <a:off x="2108090" y="516247"/>
                <a:ext cx="10440" cy="8820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05892" y="512980"/>
                  <a:ext cx="13737" cy="931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1" name="Picture 2" descr="http://www.kenton.k12.ny.us/cms/lib/NY19000262/Centricity/Domain/652/soccer_clipart_boy.gif"/>
            <p:cNvPicPr>
              <a:picLocks noChangeAspect="1" noChangeArrowheads="1"/>
            </p:cNvPicPr>
            <p:nvPr/>
          </p:nvPicPr>
          <p:blipFill>
            <a:blip r:embed="rId3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3225" y="1721887"/>
              <a:ext cx="310385" cy="403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http://www.kenton.k12.ny.us/cms/lib/NY19000262/Centricity/Domain/652/soccer_clipart_boy.gif"/>
            <p:cNvPicPr>
              <a:picLocks noChangeAspect="1" noChangeArrowheads="1"/>
            </p:cNvPicPr>
            <p:nvPr/>
          </p:nvPicPr>
          <p:blipFill>
            <a:blip r:embed="rId3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8653" y="1721887"/>
              <a:ext cx="310385" cy="403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://www.kenton.k12.ny.us/cms/lib/NY19000262/Centricity/Domain/652/soccer_clipart_boy.gif"/>
            <p:cNvPicPr>
              <a:picLocks noChangeAspect="1" noChangeArrowheads="1"/>
            </p:cNvPicPr>
            <p:nvPr/>
          </p:nvPicPr>
          <p:blipFill>
            <a:blip r:embed="rId3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187" y="1721887"/>
              <a:ext cx="310385" cy="403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2045816" y="175605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….</a:t>
              </a:r>
              <a:endParaRPr lang="en-US" dirty="0"/>
            </a:p>
          </p:txBody>
        </p:sp>
      </p:grpSp>
      <p:sp>
        <p:nvSpPr>
          <p:cNvPr id="36" name="Стрелка вверх 4"/>
          <p:cNvSpPr/>
          <p:nvPr/>
        </p:nvSpPr>
        <p:spPr>
          <a:xfrm>
            <a:off x="735416" y="926164"/>
            <a:ext cx="164196" cy="145397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  <a:scene3d>
            <a:camera prst="orthographicFront"/>
            <a:lightRig rig="threePt" dir="t">
              <a:rot lat="0" lon="0" rev="1800000"/>
            </a:lightRig>
          </a:scene3d>
          <a:sp3d extrusionH="450850">
            <a:bevelT w="0" h="0"/>
            <a:extrusionClr>
              <a:schemeClr val="accent1">
                <a:lumMod val="60000"/>
                <a:lumOff val="40000"/>
              </a:schemeClr>
            </a:extrusionClr>
            <a:contourClr>
              <a:schemeClr val="tx1">
                <a:lumMod val="85000"/>
                <a:lumOff val="1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Стрелка вверх 6"/>
          <p:cNvSpPr/>
          <p:nvPr/>
        </p:nvSpPr>
        <p:spPr>
          <a:xfrm>
            <a:off x="1023173" y="482894"/>
            <a:ext cx="164196" cy="145397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  <a:scene3d>
            <a:camera prst="orthographicFront"/>
            <a:lightRig rig="threePt" dir="t">
              <a:rot lat="0" lon="0" rev="1800000"/>
            </a:lightRig>
          </a:scene3d>
          <a:sp3d extrusionH="450850">
            <a:bevelT w="0" h="0"/>
            <a:extrusionClr>
              <a:schemeClr val="accent1">
                <a:lumMod val="60000"/>
                <a:lumOff val="40000"/>
              </a:schemeClr>
            </a:extrusionClr>
            <a:contourClr>
              <a:schemeClr val="tx1">
                <a:lumMod val="85000"/>
                <a:lumOff val="1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Стрелка вверх 7"/>
          <p:cNvSpPr/>
          <p:nvPr/>
        </p:nvSpPr>
        <p:spPr>
          <a:xfrm>
            <a:off x="1491666" y="799175"/>
            <a:ext cx="164196" cy="145397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  <a:scene3d>
            <a:camera prst="orthographicFront"/>
            <a:lightRig rig="threePt" dir="t">
              <a:rot lat="0" lon="0" rev="1800000"/>
            </a:lightRig>
          </a:scene3d>
          <a:sp3d extrusionH="450850">
            <a:bevelT w="0" h="0"/>
            <a:extrusionClr>
              <a:schemeClr val="accent1">
                <a:lumMod val="60000"/>
                <a:lumOff val="40000"/>
              </a:schemeClr>
            </a:extrusionClr>
            <a:contourClr>
              <a:schemeClr val="tx1">
                <a:lumMod val="85000"/>
                <a:lumOff val="1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Стрелка вверх 13"/>
          <p:cNvSpPr/>
          <p:nvPr/>
        </p:nvSpPr>
        <p:spPr>
          <a:xfrm>
            <a:off x="524935" y="450255"/>
            <a:ext cx="164196" cy="145397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  <a:scene3d>
            <a:camera prst="orthographicFront"/>
            <a:lightRig rig="threePt" dir="t">
              <a:rot lat="0" lon="0" rev="1800000"/>
            </a:lightRig>
          </a:scene3d>
          <a:sp3d extrusionH="450850">
            <a:bevelT w="0" h="0"/>
            <a:extrusionClr>
              <a:schemeClr val="accent1">
                <a:lumMod val="60000"/>
                <a:lumOff val="40000"/>
              </a:schemeClr>
            </a:extrusionClr>
            <a:contourClr>
              <a:schemeClr val="tx1">
                <a:lumMod val="85000"/>
                <a:lumOff val="1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Стрелка вверх 14"/>
          <p:cNvSpPr/>
          <p:nvPr/>
        </p:nvSpPr>
        <p:spPr>
          <a:xfrm>
            <a:off x="1828184" y="412869"/>
            <a:ext cx="164196" cy="145397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  <a:scene3d>
            <a:camera prst="orthographicFront"/>
            <a:lightRig rig="threePt" dir="t">
              <a:rot lat="0" lon="0" rev="1800000"/>
            </a:lightRig>
          </a:scene3d>
          <a:sp3d extrusionH="450850">
            <a:bevelT w="0" h="0"/>
            <a:extrusionClr>
              <a:schemeClr val="accent1">
                <a:lumMod val="60000"/>
                <a:lumOff val="40000"/>
              </a:schemeClr>
            </a:extrusionClr>
            <a:contourClr>
              <a:schemeClr val="tx1">
                <a:lumMod val="85000"/>
                <a:lumOff val="1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Стрелка вверх 15"/>
          <p:cNvSpPr/>
          <p:nvPr/>
        </p:nvSpPr>
        <p:spPr>
          <a:xfrm>
            <a:off x="1945792" y="799175"/>
            <a:ext cx="164196" cy="145397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  <a:scene3d>
            <a:camera prst="orthographicFront"/>
            <a:lightRig rig="threePt" dir="t">
              <a:rot lat="0" lon="0" rev="1800000"/>
            </a:lightRig>
          </a:scene3d>
          <a:sp3d extrusionH="450850">
            <a:bevelT w="0" h="0"/>
            <a:extrusionClr>
              <a:schemeClr val="accent1">
                <a:lumMod val="60000"/>
                <a:lumOff val="40000"/>
              </a:schemeClr>
            </a:extrusionClr>
            <a:contourClr>
              <a:schemeClr val="tx1">
                <a:lumMod val="85000"/>
                <a:lumOff val="1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Стрелка вверх 16"/>
          <p:cNvSpPr/>
          <p:nvPr/>
        </p:nvSpPr>
        <p:spPr>
          <a:xfrm>
            <a:off x="408089" y="660855"/>
            <a:ext cx="164196" cy="145397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  <a:scene3d>
            <a:camera prst="orthographicFront"/>
            <a:lightRig rig="threePt" dir="t">
              <a:rot lat="0" lon="0" rev="1800000"/>
            </a:lightRig>
          </a:scene3d>
          <a:sp3d extrusionH="450850">
            <a:bevelT w="0" h="0"/>
            <a:extrusionClr>
              <a:schemeClr val="accent1">
                <a:lumMod val="60000"/>
                <a:lumOff val="40000"/>
              </a:schemeClr>
            </a:extrusionClr>
            <a:contourClr>
              <a:schemeClr val="tx1">
                <a:lumMod val="85000"/>
                <a:lumOff val="1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Стрелка вверх 17"/>
          <p:cNvSpPr/>
          <p:nvPr/>
        </p:nvSpPr>
        <p:spPr>
          <a:xfrm>
            <a:off x="1657794" y="1063947"/>
            <a:ext cx="164196" cy="145397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  <a:scene3d>
            <a:camera prst="orthographicFront"/>
            <a:lightRig rig="threePt" dir="t">
              <a:rot lat="0" lon="0" rev="1800000"/>
            </a:lightRig>
          </a:scene3d>
          <a:sp3d extrusionH="450850">
            <a:bevelT w="0" h="0"/>
            <a:extrusionClr>
              <a:schemeClr val="accent1">
                <a:lumMod val="60000"/>
                <a:lumOff val="40000"/>
              </a:schemeClr>
            </a:extrusionClr>
            <a:contourClr>
              <a:schemeClr val="tx1">
                <a:lumMod val="85000"/>
                <a:lumOff val="1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Стрелка вверх 18"/>
          <p:cNvSpPr/>
          <p:nvPr/>
        </p:nvSpPr>
        <p:spPr>
          <a:xfrm>
            <a:off x="1458299" y="1233422"/>
            <a:ext cx="164196" cy="145397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  <a:scene3d>
            <a:camera prst="orthographicFront"/>
            <a:lightRig rig="threePt" dir="t">
              <a:rot lat="0" lon="0" rev="1800000"/>
            </a:lightRig>
          </a:scene3d>
          <a:sp3d extrusionH="450850">
            <a:bevelT w="0" h="0"/>
            <a:extrusionClr>
              <a:schemeClr val="accent1">
                <a:lumMod val="60000"/>
                <a:lumOff val="40000"/>
              </a:schemeClr>
            </a:extrusionClr>
            <a:contourClr>
              <a:schemeClr val="tx1">
                <a:lumMod val="85000"/>
                <a:lumOff val="1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Стрелка вверх 19"/>
          <p:cNvSpPr/>
          <p:nvPr/>
        </p:nvSpPr>
        <p:spPr>
          <a:xfrm>
            <a:off x="1987524" y="1160724"/>
            <a:ext cx="164196" cy="145397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  <a:scene3d>
            <a:camera prst="orthographicFront"/>
            <a:lightRig rig="threePt" dir="t">
              <a:rot lat="0" lon="0" rev="1800000"/>
            </a:lightRig>
          </a:scene3d>
          <a:sp3d extrusionH="450850">
            <a:bevelT w="0" h="0"/>
            <a:extrusionClr>
              <a:schemeClr val="accent1">
                <a:lumMod val="60000"/>
                <a:lumOff val="40000"/>
              </a:schemeClr>
            </a:extrusionClr>
            <a:contourClr>
              <a:schemeClr val="tx1">
                <a:lumMod val="85000"/>
                <a:lumOff val="1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Стрелка вверх 20"/>
          <p:cNvSpPr/>
          <p:nvPr/>
        </p:nvSpPr>
        <p:spPr>
          <a:xfrm>
            <a:off x="1012920" y="806252"/>
            <a:ext cx="164196" cy="145397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  <a:scene3d>
            <a:camera prst="orthographicFront"/>
            <a:lightRig rig="threePt" dir="t">
              <a:rot lat="0" lon="0" rev="1800000"/>
            </a:lightRig>
          </a:scene3d>
          <a:sp3d extrusionH="450850">
            <a:bevelT w="0" h="0"/>
            <a:extrusionClr>
              <a:schemeClr val="accent1">
                <a:lumMod val="60000"/>
                <a:lumOff val="40000"/>
              </a:schemeClr>
            </a:extrusionClr>
            <a:contourClr>
              <a:schemeClr val="tx1">
                <a:lumMod val="85000"/>
                <a:lumOff val="1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287191" y="369500"/>
            <a:ext cx="1748083" cy="1085325"/>
            <a:chOff x="144166" y="369500"/>
            <a:chExt cx="3652257" cy="2267562"/>
          </a:xfrm>
        </p:grpSpPr>
        <p:pic>
          <p:nvPicPr>
            <p:cNvPr id="48" name="Picture 3" descr="C:\Users\vilemp\AppData\Local\Microsoft\Windows\Temporary Internet Files\Content.IE5\7XDGEJJB\MC900104962[1].wmf"/>
            <p:cNvPicPr>
              <a:picLocks noChangeAspect="1" noChangeArrowheads="1"/>
            </p:cNvPicPr>
            <p:nvPr/>
          </p:nvPicPr>
          <p:blipFill>
            <a:blip r:embed="rId3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747" y="369500"/>
              <a:ext cx="462978" cy="46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3" descr="C:\Users\vilemp\AppData\Local\Microsoft\Windows\Temporary Internet Files\Content.IE5\7XDGEJJB\MC900104962[1].wmf"/>
            <p:cNvPicPr>
              <a:picLocks noChangeAspect="1" noChangeArrowheads="1"/>
            </p:cNvPicPr>
            <p:nvPr/>
          </p:nvPicPr>
          <p:blipFill>
            <a:blip r:embed="rId3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815" y="898828"/>
              <a:ext cx="462978" cy="46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3" descr="C:\Users\vilemp\AppData\Local\Microsoft\Windows\Temporary Internet Files\Content.IE5\7XDGEJJB\MC900104962[1].wmf"/>
            <p:cNvPicPr>
              <a:picLocks noChangeAspect="1" noChangeArrowheads="1"/>
            </p:cNvPicPr>
            <p:nvPr/>
          </p:nvPicPr>
          <p:blipFill>
            <a:blip r:embed="rId3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6490" y="790060"/>
              <a:ext cx="462978" cy="46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3" descr="C:\Users\vilemp\AppData\Local\Microsoft\Windows\Temporary Internet Files\Content.IE5\7XDGEJJB\MC900104962[1].wmf"/>
            <p:cNvPicPr>
              <a:picLocks noChangeAspect="1" noChangeArrowheads="1"/>
            </p:cNvPicPr>
            <p:nvPr/>
          </p:nvPicPr>
          <p:blipFill>
            <a:blip r:embed="rId3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609" y="2174487"/>
              <a:ext cx="462978" cy="46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3" descr="C:\Users\vilemp\AppData\Local\Microsoft\Windows\Temporary Internet Files\Content.IE5\7XDGEJJB\MC900104962[1].wmf"/>
            <p:cNvPicPr>
              <a:picLocks noChangeAspect="1" noChangeArrowheads="1"/>
            </p:cNvPicPr>
            <p:nvPr/>
          </p:nvPicPr>
          <p:blipFill>
            <a:blip r:embed="rId3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2934" y="1554419"/>
              <a:ext cx="462978" cy="46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3" descr="C:\Users\vilemp\AppData\Local\Microsoft\Windows\Temporary Internet Files\Content.IE5\7XDGEJJB\MC900104962[1].wmf"/>
            <p:cNvPicPr>
              <a:picLocks noChangeAspect="1" noChangeArrowheads="1"/>
            </p:cNvPicPr>
            <p:nvPr/>
          </p:nvPicPr>
          <p:blipFill>
            <a:blip r:embed="rId3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2934" y="923433"/>
              <a:ext cx="462978" cy="46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3" descr="C:\Users\vilemp\AppData\Local\Microsoft\Windows\Temporary Internet Files\Content.IE5\7XDGEJJB\MC900104962[1].wmf"/>
            <p:cNvPicPr>
              <a:picLocks noChangeAspect="1" noChangeArrowheads="1"/>
            </p:cNvPicPr>
            <p:nvPr/>
          </p:nvPicPr>
          <p:blipFill>
            <a:blip r:embed="rId3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0664" y="558773"/>
              <a:ext cx="462978" cy="46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3" descr="C:\Users\vilemp\AppData\Local\Microsoft\Windows\Temporary Internet Files\Content.IE5\7XDGEJJB\MC900104962[1].wmf"/>
            <p:cNvPicPr>
              <a:picLocks noChangeAspect="1" noChangeArrowheads="1"/>
            </p:cNvPicPr>
            <p:nvPr/>
          </p:nvPicPr>
          <p:blipFill>
            <a:blip r:embed="rId3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445" y="1398432"/>
              <a:ext cx="462978" cy="46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3" descr="C:\Users\vilemp\AppData\Local\Microsoft\Windows\Temporary Internet Files\Content.IE5\7XDGEJJB\MC900104962[1].wmf"/>
            <p:cNvPicPr>
              <a:picLocks noChangeAspect="1" noChangeArrowheads="1"/>
            </p:cNvPicPr>
            <p:nvPr/>
          </p:nvPicPr>
          <p:blipFill>
            <a:blip r:embed="rId3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615" y="1360113"/>
              <a:ext cx="462978" cy="46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3" descr="C:\Users\vilemp\AppData\Local\Microsoft\Windows\Temporary Internet Files\Content.IE5\7XDGEJJB\MC900104962[1].wmf"/>
            <p:cNvPicPr>
              <a:picLocks noChangeAspect="1" noChangeArrowheads="1"/>
            </p:cNvPicPr>
            <p:nvPr/>
          </p:nvPicPr>
          <p:blipFill>
            <a:blip r:embed="rId3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166" y="412730"/>
              <a:ext cx="462978" cy="46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Group 57"/>
          <p:cNvGrpSpPr/>
          <p:nvPr/>
        </p:nvGrpSpPr>
        <p:grpSpPr>
          <a:xfrm>
            <a:off x="784938" y="570793"/>
            <a:ext cx="1206596" cy="882417"/>
            <a:chOff x="1184106" y="790060"/>
            <a:chExt cx="2520932" cy="1843628"/>
          </a:xfrm>
        </p:grpSpPr>
        <p:pic>
          <p:nvPicPr>
            <p:cNvPr id="59" name="Picture 3" descr="C:\Users\vilemp\AppData\Local\Microsoft\Windows\Temporary Internet Files\Content.IE5\7XDGEJJB\MC900104962[1].wmf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4106" y="898829"/>
              <a:ext cx="462978" cy="46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3" descr="C:\Users\vilemp\AppData\Local\Microsoft\Windows\Temporary Internet Files\Content.IE5\7XDGEJJB\MC900104962[1].wmf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6490" y="790060"/>
              <a:ext cx="462978" cy="46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3" descr="C:\Users\vilemp\AppData\Local\Microsoft\Windows\Temporary Internet Files\Content.IE5\7XDGEJJB\MC900104962[1].wmf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2060" y="2171113"/>
              <a:ext cx="462978" cy="46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2" name="Ink 61"/>
              <p14:cNvContentPartPr/>
              <p14:nvPr/>
            </p14:nvContentPartPr>
            <p14:xfrm>
              <a:off x="1797517" y="1405747"/>
              <a:ext cx="172" cy="172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97173" y="1405059"/>
                <a:ext cx="860" cy="1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5" name="Ink 74"/>
              <p14:cNvContentPartPr/>
              <p14:nvPr/>
            </p14:nvContentPartPr>
            <p14:xfrm>
              <a:off x="1990796" y="809392"/>
              <a:ext cx="19298" cy="12234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89724" y="806797"/>
                <a:ext cx="21442" cy="17424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/>
          <p:cNvGrpSpPr/>
          <p:nvPr/>
        </p:nvGrpSpPr>
        <p:grpSpPr>
          <a:xfrm>
            <a:off x="2574660" y="2788307"/>
            <a:ext cx="1842857" cy="307375"/>
            <a:chOff x="189316" y="1763353"/>
            <a:chExt cx="4220817" cy="704000"/>
          </a:xfrm>
        </p:grpSpPr>
        <p:cxnSp>
          <p:nvCxnSpPr>
            <p:cNvPr id="89" name="Straight Connector 88"/>
            <p:cNvCxnSpPr/>
            <p:nvPr/>
          </p:nvCxnSpPr>
          <p:spPr>
            <a:xfrm>
              <a:off x="192491" y="1986119"/>
              <a:ext cx="42164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93733" y="2342401"/>
              <a:ext cx="421640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/>
            <p:cNvSpPr/>
            <p:nvPr/>
          </p:nvSpPr>
          <p:spPr>
            <a:xfrm>
              <a:off x="189316" y="1763353"/>
              <a:ext cx="546100" cy="2227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736658" y="2119635"/>
              <a:ext cx="901700" cy="2227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93733" y="2119635"/>
              <a:ext cx="336550" cy="2227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735416" y="1763353"/>
              <a:ext cx="819150" cy="2227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819803" y="1763353"/>
              <a:ext cx="349250" cy="2227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4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559328" y="1763353"/>
              <a:ext cx="638175" cy="2227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3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655820" y="2119635"/>
              <a:ext cx="1155700" cy="2227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4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>
            <a:xfrm>
              <a:off x="189316" y="2467353"/>
              <a:ext cx="3019230" cy="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2601698" y="1921635"/>
            <a:ext cx="1336675" cy="809770"/>
            <a:chOff x="1188538" y="639662"/>
            <a:chExt cx="2186487" cy="1324595"/>
          </a:xfrm>
        </p:grpSpPr>
        <p:sp>
          <p:nvSpPr>
            <p:cNvPr id="100" name="Rectangle 99"/>
            <p:cNvSpPr/>
            <p:nvPr/>
          </p:nvSpPr>
          <p:spPr>
            <a:xfrm>
              <a:off x="1870075" y="704850"/>
              <a:ext cx="546100" cy="2227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416175" y="704850"/>
              <a:ext cx="901700" cy="2227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870075" y="984250"/>
              <a:ext cx="336550" cy="2227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206625" y="984250"/>
              <a:ext cx="819150" cy="2227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870075" y="1289050"/>
              <a:ext cx="638175" cy="2227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3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025775" y="1593850"/>
              <a:ext cx="349250" cy="2227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4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870075" y="1593850"/>
              <a:ext cx="1155700" cy="2227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4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195752" y="639662"/>
              <a:ext cx="737344" cy="427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Job1</a:t>
              </a:r>
              <a:endParaRPr lang="en-US" sz="1100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188538" y="938549"/>
              <a:ext cx="753077" cy="427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Job2</a:t>
              </a:r>
              <a:endParaRPr lang="en-US" sz="1100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195752" y="1237437"/>
              <a:ext cx="739968" cy="427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Job3</a:t>
              </a:r>
              <a:endParaRPr lang="en-US" sz="1100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188538" y="1536324"/>
              <a:ext cx="753077" cy="427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Job4</a:t>
              </a:r>
              <a:endParaRPr lang="en-US" sz="11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2" name="Ink 111"/>
              <p14:cNvContentPartPr/>
              <p14:nvPr/>
            </p14:nvContentPartPr>
            <p14:xfrm>
              <a:off x="2079352" y="3466203"/>
              <a:ext cx="3240" cy="3384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78632" y="3464763"/>
                <a:ext cx="46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3" name="Ink 112"/>
              <p14:cNvContentPartPr/>
              <p14:nvPr/>
            </p14:nvContentPartPr>
            <p14:xfrm>
              <a:off x="2135152" y="3444243"/>
              <a:ext cx="360" cy="36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134072" y="3442443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4" name="Ink 113"/>
              <p14:cNvContentPartPr/>
              <p14:nvPr/>
            </p14:nvContentPartPr>
            <p14:xfrm>
              <a:off x="408232" y="1819203"/>
              <a:ext cx="136440" cy="10152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06792" y="1817043"/>
                <a:ext cx="13824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5" name="Ink 114"/>
              <p14:cNvContentPartPr/>
              <p14:nvPr/>
            </p14:nvContentPartPr>
            <p14:xfrm>
              <a:off x="581032" y="1822083"/>
              <a:ext cx="14760" cy="7956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9952" y="1819563"/>
                <a:ext cx="1584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6" name="Ink 115"/>
              <p14:cNvContentPartPr/>
              <p14:nvPr/>
            </p14:nvContentPartPr>
            <p14:xfrm>
              <a:off x="636832" y="1842243"/>
              <a:ext cx="75960" cy="7884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36112" y="1840083"/>
                <a:ext cx="770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8" name="Ink 117"/>
              <p14:cNvContentPartPr/>
              <p14:nvPr/>
            </p14:nvContentPartPr>
            <p14:xfrm>
              <a:off x="1037152" y="1793643"/>
              <a:ext cx="6480" cy="6300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35712" y="1791483"/>
                <a:ext cx="90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9" name="Ink 118"/>
              <p14:cNvContentPartPr/>
              <p14:nvPr/>
            </p14:nvContentPartPr>
            <p14:xfrm>
              <a:off x="996832" y="1778523"/>
              <a:ext cx="82800" cy="1080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95752" y="1776003"/>
                <a:ext cx="8424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0" name="Ink 119"/>
              <p14:cNvContentPartPr/>
              <p14:nvPr/>
            </p14:nvContentPartPr>
            <p14:xfrm>
              <a:off x="1122112" y="1821363"/>
              <a:ext cx="72360" cy="8496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21032" y="1819563"/>
                <a:ext cx="741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1" name="Ink 120"/>
              <p14:cNvContentPartPr/>
              <p14:nvPr/>
            </p14:nvContentPartPr>
            <p14:xfrm>
              <a:off x="1113472" y="1818843"/>
              <a:ext cx="81720" cy="11772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13112" y="1816683"/>
                <a:ext cx="831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2" name="Ink 121"/>
              <p14:cNvContentPartPr/>
              <p14:nvPr/>
            </p14:nvContentPartPr>
            <p14:xfrm>
              <a:off x="392032" y="2108643"/>
              <a:ext cx="40680" cy="8892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90952" y="2106123"/>
                <a:ext cx="432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3" name="Ink 122"/>
              <p14:cNvContentPartPr/>
              <p14:nvPr/>
            </p14:nvContentPartPr>
            <p14:xfrm>
              <a:off x="509032" y="2166243"/>
              <a:ext cx="3960" cy="1404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07952" y="2165523"/>
                <a:ext cx="540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4" name="Ink 123"/>
              <p14:cNvContentPartPr/>
              <p14:nvPr/>
            </p14:nvContentPartPr>
            <p14:xfrm>
              <a:off x="562312" y="2064363"/>
              <a:ext cx="29880" cy="12960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61232" y="2062203"/>
                <a:ext cx="316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5" name="Ink 124"/>
              <p14:cNvContentPartPr/>
              <p14:nvPr/>
            </p14:nvContentPartPr>
            <p14:xfrm>
              <a:off x="529912" y="2119083"/>
              <a:ext cx="78120" cy="540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28472" y="2117283"/>
                <a:ext cx="7956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6" name="Ink 125"/>
              <p14:cNvContentPartPr/>
              <p14:nvPr/>
            </p14:nvContentPartPr>
            <p14:xfrm>
              <a:off x="701632" y="2111883"/>
              <a:ext cx="1080" cy="1692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00552" y="2109363"/>
                <a:ext cx="32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7" name="Ink 126"/>
              <p14:cNvContentPartPr/>
              <p14:nvPr/>
            </p14:nvContentPartPr>
            <p14:xfrm>
              <a:off x="701632" y="2184603"/>
              <a:ext cx="0" cy="612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0" y="0"/>
                <a:ext cx="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8" name="Ink 127"/>
              <p14:cNvContentPartPr/>
              <p14:nvPr/>
            </p14:nvContentPartPr>
            <p14:xfrm>
              <a:off x="699472" y="2163003"/>
              <a:ext cx="7920" cy="1368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98032" y="2161563"/>
                <a:ext cx="104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9" name="Ink 128"/>
              <p14:cNvContentPartPr/>
              <p14:nvPr/>
            </p14:nvContentPartPr>
            <p14:xfrm>
              <a:off x="1868032" y="2793363"/>
              <a:ext cx="360" cy="36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866952" y="2791563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0" name="Ink 129"/>
              <p14:cNvContentPartPr/>
              <p14:nvPr/>
            </p14:nvContentPartPr>
            <p14:xfrm>
              <a:off x="908272" y="1816683"/>
              <a:ext cx="8640" cy="17280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07192" y="1814523"/>
                <a:ext cx="108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1" name="Ink 130"/>
              <p14:cNvContentPartPr/>
              <p14:nvPr/>
            </p14:nvContentPartPr>
            <p14:xfrm>
              <a:off x="910792" y="1839003"/>
              <a:ext cx="72000" cy="6732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10432" y="1836483"/>
                <a:ext cx="734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32" name="Ink 131"/>
              <p14:cNvContentPartPr/>
              <p14:nvPr/>
            </p14:nvContentPartPr>
            <p14:xfrm>
              <a:off x="897472" y="2091723"/>
              <a:ext cx="56160" cy="15444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96032" y="2089563"/>
                <a:ext cx="590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3" name="Ink 132"/>
              <p14:cNvContentPartPr/>
              <p14:nvPr/>
            </p14:nvContentPartPr>
            <p14:xfrm>
              <a:off x="944632" y="2077683"/>
              <a:ext cx="48600" cy="15516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43552" y="2075523"/>
                <a:ext cx="50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34" name="Ink 133"/>
              <p14:cNvContentPartPr/>
              <p14:nvPr/>
            </p14:nvContentPartPr>
            <p14:xfrm>
              <a:off x="916912" y="2172003"/>
              <a:ext cx="99720" cy="1908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15832" y="2171283"/>
                <a:ext cx="1011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5" name="Ink 134"/>
              <p14:cNvContentPartPr/>
              <p14:nvPr/>
            </p14:nvContentPartPr>
            <p14:xfrm>
              <a:off x="1067392" y="2127003"/>
              <a:ext cx="70920" cy="9000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66672" y="2124843"/>
                <a:ext cx="723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6" name="Ink 135"/>
              <p14:cNvContentPartPr/>
              <p14:nvPr/>
            </p14:nvContentPartPr>
            <p14:xfrm>
              <a:off x="1073872" y="2130603"/>
              <a:ext cx="64440" cy="9072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73152" y="2128443"/>
                <a:ext cx="6624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7" name="Ink 136"/>
              <p14:cNvContentPartPr/>
              <p14:nvPr/>
            </p14:nvContentPartPr>
            <p14:xfrm>
              <a:off x="1232272" y="2112963"/>
              <a:ext cx="63000" cy="7056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230832" y="2110443"/>
                <a:ext cx="655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38" name="Ink 137"/>
              <p14:cNvContentPartPr/>
              <p14:nvPr/>
            </p14:nvContentPartPr>
            <p14:xfrm>
              <a:off x="1226512" y="2197923"/>
              <a:ext cx="68400" cy="3348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225432" y="2195763"/>
                <a:ext cx="702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39" name="Ink 138"/>
              <p14:cNvContentPartPr/>
              <p14:nvPr/>
            </p14:nvContentPartPr>
            <p14:xfrm>
              <a:off x="1415872" y="2035203"/>
              <a:ext cx="17640" cy="18504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414792" y="2032683"/>
                <a:ext cx="198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40" name="Ink 139"/>
              <p14:cNvContentPartPr/>
              <p14:nvPr/>
            </p14:nvContentPartPr>
            <p14:xfrm>
              <a:off x="1406872" y="2119803"/>
              <a:ext cx="90360" cy="8136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406512" y="2117283"/>
                <a:ext cx="918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41" name="Ink 140"/>
              <p14:cNvContentPartPr/>
              <p14:nvPr/>
            </p14:nvContentPartPr>
            <p14:xfrm>
              <a:off x="874792" y="2318523"/>
              <a:ext cx="143280" cy="18288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73352" y="2315643"/>
                <a:ext cx="14508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42" name="Ink 141"/>
              <p14:cNvContentPartPr/>
              <p14:nvPr/>
            </p14:nvContentPartPr>
            <p14:xfrm>
              <a:off x="1034632" y="2392323"/>
              <a:ext cx="84600" cy="7560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33552" y="2390163"/>
                <a:ext cx="8640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43" name="Ink 142"/>
              <p14:cNvContentPartPr/>
              <p14:nvPr/>
            </p14:nvContentPartPr>
            <p14:xfrm>
              <a:off x="1049752" y="2398083"/>
              <a:ext cx="72720" cy="8496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49032" y="2395923"/>
                <a:ext cx="748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44" name="Ink 143"/>
              <p14:cNvContentPartPr/>
              <p14:nvPr/>
            </p14:nvContentPartPr>
            <p14:xfrm>
              <a:off x="1225792" y="2419323"/>
              <a:ext cx="69480" cy="1080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224352" y="2417163"/>
                <a:ext cx="720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45" name="Ink 144"/>
              <p14:cNvContentPartPr/>
              <p14:nvPr/>
            </p14:nvContentPartPr>
            <p14:xfrm>
              <a:off x="1213552" y="2466843"/>
              <a:ext cx="66240" cy="540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212472" y="2465043"/>
                <a:ext cx="6804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46" name="Ink 145"/>
              <p14:cNvContentPartPr/>
              <p14:nvPr/>
            </p14:nvContentPartPr>
            <p14:xfrm>
              <a:off x="1354312" y="2295483"/>
              <a:ext cx="102600" cy="21960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352872" y="2292963"/>
                <a:ext cx="1054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47" name="Ink 146"/>
              <p14:cNvContentPartPr/>
              <p14:nvPr/>
            </p14:nvContentPartPr>
            <p14:xfrm>
              <a:off x="417952" y="2766003"/>
              <a:ext cx="57600" cy="5832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16872" y="2763483"/>
                <a:ext cx="5868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48" name="Ink 147"/>
              <p14:cNvContentPartPr/>
              <p14:nvPr/>
            </p14:nvContentPartPr>
            <p14:xfrm>
              <a:off x="431272" y="2698323"/>
              <a:ext cx="13680" cy="936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29832" y="2695803"/>
                <a:ext cx="162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49" name="Ink 148"/>
              <p14:cNvContentPartPr/>
              <p14:nvPr/>
            </p14:nvContentPartPr>
            <p14:xfrm>
              <a:off x="522352" y="2733603"/>
              <a:ext cx="50400" cy="6732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21272" y="2731083"/>
                <a:ext cx="518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50" name="Ink 149"/>
              <p14:cNvContentPartPr/>
              <p14:nvPr/>
            </p14:nvContentPartPr>
            <p14:xfrm>
              <a:off x="532432" y="2764203"/>
              <a:ext cx="51120" cy="468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31352" y="2763123"/>
                <a:ext cx="5256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51" name="Ink 150"/>
              <p14:cNvContentPartPr/>
              <p14:nvPr/>
            </p14:nvContentPartPr>
            <p14:xfrm>
              <a:off x="656272" y="2679243"/>
              <a:ext cx="21960" cy="12132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54832" y="2676723"/>
                <a:ext cx="244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52" name="Ink 151"/>
              <p14:cNvContentPartPr/>
              <p14:nvPr/>
            </p14:nvContentPartPr>
            <p14:xfrm>
              <a:off x="643672" y="2645403"/>
              <a:ext cx="74160" cy="18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42592" y="2642523"/>
                <a:ext cx="763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53" name="Ink 152"/>
              <p14:cNvContentPartPr/>
              <p14:nvPr/>
            </p14:nvContentPartPr>
            <p14:xfrm>
              <a:off x="638272" y="2782563"/>
              <a:ext cx="86400" cy="1692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37192" y="2781843"/>
                <a:ext cx="878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54" name="Ink 153"/>
              <p14:cNvContentPartPr/>
              <p14:nvPr/>
            </p14:nvContentPartPr>
            <p14:xfrm>
              <a:off x="288712" y="2645403"/>
              <a:ext cx="69840" cy="18000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87272" y="2642883"/>
                <a:ext cx="7272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55" name="Ink 154"/>
              <p14:cNvContentPartPr/>
              <p14:nvPr/>
            </p14:nvContentPartPr>
            <p14:xfrm>
              <a:off x="303832" y="2746203"/>
              <a:ext cx="52560" cy="324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02752" y="2743683"/>
                <a:ext cx="5400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56" name="Ink 155"/>
              <p14:cNvContentPartPr/>
              <p14:nvPr/>
            </p14:nvContentPartPr>
            <p14:xfrm>
              <a:off x="980632" y="2712723"/>
              <a:ext cx="60840" cy="10512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79552" y="2710203"/>
                <a:ext cx="6300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57" name="Ink 156"/>
              <p14:cNvContentPartPr/>
              <p14:nvPr/>
            </p14:nvContentPartPr>
            <p14:xfrm>
              <a:off x="952912" y="2720643"/>
              <a:ext cx="93960" cy="10296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51472" y="2718123"/>
                <a:ext cx="968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58" name="Ink 157"/>
              <p14:cNvContentPartPr/>
              <p14:nvPr/>
            </p14:nvContentPartPr>
            <p14:xfrm>
              <a:off x="1075672" y="2812803"/>
              <a:ext cx="30960" cy="5616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74232" y="2810643"/>
                <a:ext cx="331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59" name="Ink 158"/>
              <p14:cNvContentPartPr/>
              <p14:nvPr/>
            </p14:nvContentPartPr>
            <p14:xfrm>
              <a:off x="1084672" y="2777163"/>
              <a:ext cx="16200" cy="39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83592" y="2774643"/>
                <a:ext cx="1836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60" name="Ink 159"/>
              <p14:cNvContentPartPr/>
              <p14:nvPr/>
            </p14:nvContentPartPr>
            <p14:xfrm>
              <a:off x="1174312" y="2729283"/>
              <a:ext cx="101520" cy="8388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72872" y="2726763"/>
                <a:ext cx="1044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61" name="Ink 160"/>
              <p14:cNvContentPartPr/>
              <p14:nvPr/>
            </p14:nvContentPartPr>
            <p14:xfrm>
              <a:off x="1171072" y="2762403"/>
              <a:ext cx="93960" cy="2520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69992" y="2762043"/>
                <a:ext cx="9504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62" name="Ink 161"/>
              <p14:cNvContentPartPr/>
              <p14:nvPr/>
            </p14:nvContentPartPr>
            <p14:xfrm>
              <a:off x="1349632" y="2638923"/>
              <a:ext cx="73080" cy="24552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348192" y="2636403"/>
                <a:ext cx="7560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63" name="Ink 162"/>
              <p14:cNvContentPartPr/>
              <p14:nvPr/>
            </p14:nvContentPartPr>
            <p14:xfrm>
              <a:off x="1461232" y="2720643"/>
              <a:ext cx="75960" cy="9180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460152" y="2717763"/>
                <a:ext cx="7812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64" name="Ink 163"/>
              <p14:cNvContentPartPr/>
              <p14:nvPr/>
            </p14:nvContentPartPr>
            <p14:xfrm>
              <a:off x="1585792" y="2787243"/>
              <a:ext cx="14760" cy="4716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585072" y="2785083"/>
                <a:ext cx="165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65" name="Ink 164"/>
              <p14:cNvContentPartPr/>
              <p14:nvPr/>
            </p14:nvContentPartPr>
            <p14:xfrm>
              <a:off x="1586152" y="2727123"/>
              <a:ext cx="15480" cy="900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585072" y="2724603"/>
                <a:ext cx="1764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66" name="Ink 165"/>
              <p14:cNvContentPartPr/>
              <p14:nvPr/>
            </p14:nvContentPartPr>
            <p14:xfrm>
              <a:off x="1656352" y="2711283"/>
              <a:ext cx="20880" cy="9828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655272" y="2708403"/>
                <a:ext cx="234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67" name="Ink 166"/>
              <p14:cNvContentPartPr/>
              <p14:nvPr/>
            </p14:nvContentPartPr>
            <p14:xfrm>
              <a:off x="1720432" y="2603283"/>
              <a:ext cx="77040" cy="30348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719712" y="2600403"/>
                <a:ext cx="79200" cy="30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989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for MWIS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80056" y="1242271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45169" y="676343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92067" y="1311175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1576" y="1966419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948671" y="676343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392080" y="1354139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85129" y="2006568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88928" y="2263277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596333" y="1359720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5" idx="4"/>
            <a:endCxn id="6" idx="0"/>
          </p:cNvCxnSpPr>
          <p:nvPr/>
        </p:nvCxnSpPr>
        <p:spPr>
          <a:xfrm flipH="1">
            <a:off x="955609" y="803427"/>
            <a:ext cx="53102" cy="5077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6"/>
            <a:endCxn id="8" idx="2"/>
          </p:cNvCxnSpPr>
          <p:nvPr/>
        </p:nvCxnSpPr>
        <p:spPr>
          <a:xfrm>
            <a:off x="1072253" y="739885"/>
            <a:ext cx="8764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" idx="2"/>
            <a:endCxn id="4" idx="7"/>
          </p:cNvCxnSpPr>
          <p:nvPr/>
        </p:nvCxnSpPr>
        <p:spPr>
          <a:xfrm flipH="1">
            <a:off x="388528" y="739885"/>
            <a:ext cx="556640" cy="5209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4"/>
            <a:endCxn id="7" idx="1"/>
          </p:cNvCxnSpPr>
          <p:nvPr/>
        </p:nvCxnSpPr>
        <p:spPr>
          <a:xfrm>
            <a:off x="343598" y="1369355"/>
            <a:ext cx="6589" cy="615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2" idx="7"/>
          </p:cNvCxnSpPr>
          <p:nvPr/>
        </p:nvCxnSpPr>
        <p:spPr>
          <a:xfrm flipH="1">
            <a:off x="1704806" y="803427"/>
            <a:ext cx="307408" cy="5749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5"/>
            <a:endCxn id="9" idx="0"/>
          </p:cNvCxnSpPr>
          <p:nvPr/>
        </p:nvCxnSpPr>
        <p:spPr>
          <a:xfrm>
            <a:off x="2057144" y="784815"/>
            <a:ext cx="398478" cy="5693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4"/>
            <a:endCxn id="10" idx="7"/>
          </p:cNvCxnSpPr>
          <p:nvPr/>
        </p:nvCxnSpPr>
        <p:spPr>
          <a:xfrm flipH="1">
            <a:off x="1993602" y="1481223"/>
            <a:ext cx="462021" cy="5439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6"/>
            <a:endCxn id="10" idx="3"/>
          </p:cNvCxnSpPr>
          <p:nvPr/>
        </p:nvCxnSpPr>
        <p:spPr>
          <a:xfrm flipV="1">
            <a:off x="1416013" y="2115040"/>
            <a:ext cx="487728" cy="2117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5"/>
            <a:endCxn id="11" idx="2"/>
          </p:cNvCxnSpPr>
          <p:nvPr/>
        </p:nvCxnSpPr>
        <p:spPr>
          <a:xfrm>
            <a:off x="440049" y="2074892"/>
            <a:ext cx="848879" cy="2519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4"/>
            <a:endCxn id="10" idx="1"/>
          </p:cNvCxnSpPr>
          <p:nvPr/>
        </p:nvCxnSpPr>
        <p:spPr>
          <a:xfrm>
            <a:off x="1659876" y="1486804"/>
            <a:ext cx="243864" cy="5383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3"/>
            <a:endCxn id="7" idx="7"/>
          </p:cNvCxnSpPr>
          <p:nvPr/>
        </p:nvCxnSpPr>
        <p:spPr>
          <a:xfrm flipH="1">
            <a:off x="440049" y="1419648"/>
            <a:ext cx="470629" cy="565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" idx="5"/>
            <a:endCxn id="6" idx="2"/>
          </p:cNvCxnSpPr>
          <p:nvPr/>
        </p:nvCxnSpPr>
        <p:spPr>
          <a:xfrm>
            <a:off x="388529" y="1350744"/>
            <a:ext cx="503538" cy="239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2"/>
            <a:endCxn id="6" idx="6"/>
          </p:cNvCxnSpPr>
          <p:nvPr/>
        </p:nvCxnSpPr>
        <p:spPr>
          <a:xfrm flipH="1" flipV="1">
            <a:off x="1019151" y="1374717"/>
            <a:ext cx="577182" cy="485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0" idx="2"/>
            <a:endCxn id="6" idx="5"/>
          </p:cNvCxnSpPr>
          <p:nvPr/>
        </p:nvCxnSpPr>
        <p:spPr>
          <a:xfrm flipH="1" flipV="1">
            <a:off x="1000540" y="1419648"/>
            <a:ext cx="884589" cy="6504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1" idx="0"/>
            <a:endCxn id="6" idx="4"/>
          </p:cNvCxnSpPr>
          <p:nvPr/>
        </p:nvCxnSpPr>
        <p:spPr>
          <a:xfrm flipH="1" flipV="1">
            <a:off x="955609" y="1438259"/>
            <a:ext cx="396861" cy="8250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1"/>
            <a:endCxn id="5" idx="5"/>
          </p:cNvCxnSpPr>
          <p:nvPr/>
        </p:nvCxnSpPr>
        <p:spPr>
          <a:xfrm flipH="1" flipV="1">
            <a:off x="1053641" y="784815"/>
            <a:ext cx="1357050" cy="5879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" idx="4"/>
            <a:endCxn id="11" idx="7"/>
          </p:cNvCxnSpPr>
          <p:nvPr/>
        </p:nvCxnSpPr>
        <p:spPr>
          <a:xfrm flipH="1">
            <a:off x="1397401" y="1486804"/>
            <a:ext cx="262475" cy="7950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284117" y="1242271"/>
            <a:ext cx="127084" cy="1270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Ink 32"/>
              <p14:cNvContentPartPr/>
              <p14:nvPr/>
            </p14:nvContentPartPr>
            <p14:xfrm>
              <a:off x="748010" y="574791"/>
              <a:ext cx="18385" cy="11591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656" y="574067"/>
                <a:ext cx="19092" cy="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Ink 33"/>
              <p14:cNvContentPartPr/>
              <p14:nvPr/>
            </p14:nvContentPartPr>
            <p14:xfrm>
              <a:off x="729225" y="565199"/>
              <a:ext cx="82733" cy="108711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864" y="564119"/>
                <a:ext cx="83817" cy="111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5" name="Ink 34"/>
              <p14:cNvContentPartPr/>
              <p14:nvPr/>
            </p14:nvContentPartPr>
            <p14:xfrm>
              <a:off x="746011" y="570794"/>
              <a:ext cx="67545" cy="116705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5292" y="568633"/>
                <a:ext cx="69341" cy="120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" name="Ink 35"/>
              <p14:cNvContentPartPr/>
              <p14:nvPr/>
            </p14:nvContentPartPr>
            <p14:xfrm>
              <a:off x="844331" y="640338"/>
              <a:ext cx="15188" cy="71542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3271" y="638170"/>
                <a:ext cx="17307" cy="75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/>
              <p14:cNvContentPartPr/>
              <p14:nvPr/>
            </p14:nvContentPartPr>
            <p14:xfrm>
              <a:off x="2169598" y="653927"/>
              <a:ext cx="76338" cy="89927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68878" y="651769"/>
                <a:ext cx="78138" cy="94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37"/>
              <p14:cNvContentPartPr/>
              <p14:nvPr/>
            </p14:nvContentPartPr>
            <p14:xfrm>
              <a:off x="2169998" y="650729"/>
              <a:ext cx="81933" cy="112308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68920" y="648569"/>
                <a:ext cx="84089" cy="116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Ink 38"/>
              <p14:cNvContentPartPr/>
              <p14:nvPr/>
            </p14:nvContentPartPr>
            <p14:xfrm>
              <a:off x="2278309" y="722671"/>
              <a:ext cx="71142" cy="53956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76864" y="720872"/>
                <a:ext cx="73309" cy="58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" name="Ink 39"/>
              <p14:cNvContentPartPr/>
              <p14:nvPr/>
            </p14:nvContentPartPr>
            <p14:xfrm>
              <a:off x="2545691" y="1510428"/>
              <a:ext cx="73940" cy="75938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44609" y="1508629"/>
                <a:ext cx="75383" cy="79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Ink 40"/>
              <p14:cNvContentPartPr/>
              <p14:nvPr/>
            </p14:nvContentPartPr>
            <p14:xfrm>
              <a:off x="2539296" y="1510028"/>
              <a:ext cx="80334" cy="105514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38220" y="1508227"/>
                <a:ext cx="82486" cy="109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Ink 41"/>
              <p14:cNvContentPartPr/>
              <p14:nvPr/>
            </p14:nvContentPartPr>
            <p14:xfrm>
              <a:off x="2653603" y="1550395"/>
              <a:ext cx="41966" cy="89927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52527" y="1547867"/>
                <a:ext cx="44477" cy="94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" name="Ink 42"/>
              <p14:cNvContentPartPr/>
              <p14:nvPr/>
            </p14:nvContentPartPr>
            <p14:xfrm>
              <a:off x="1797102" y="1488846"/>
              <a:ext cx="69943" cy="91126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96026" y="1486685"/>
                <a:ext cx="71378" cy="95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" name="Ink 43"/>
              <p14:cNvContentPartPr/>
              <p14:nvPr/>
            </p14:nvContentPartPr>
            <p14:xfrm>
              <a:off x="1787510" y="1483250"/>
              <a:ext cx="82733" cy="106713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86431" y="1481453"/>
                <a:ext cx="84891" cy="110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Ink 44"/>
              <p14:cNvContentPartPr/>
              <p14:nvPr/>
            </p14:nvContentPartPr>
            <p14:xfrm>
              <a:off x="1892224" y="1541203"/>
              <a:ext cx="43564" cy="85131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91144" y="1539048"/>
                <a:ext cx="45724" cy="89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6" name="Ink 45"/>
              <p14:cNvContentPartPr/>
              <p14:nvPr/>
            </p14:nvContentPartPr>
            <p14:xfrm>
              <a:off x="71709" y="1456872"/>
              <a:ext cx="78736" cy="101917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990" y="1455078"/>
                <a:ext cx="79815" cy="105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7" name="Ink 46"/>
              <p14:cNvContentPartPr/>
              <p14:nvPr/>
            </p14:nvContentPartPr>
            <p14:xfrm>
              <a:off x="102084" y="1427695"/>
              <a:ext cx="69543" cy="149078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1363" y="1426255"/>
                <a:ext cx="70984" cy="152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8" name="Ink 47"/>
              <p14:cNvContentPartPr/>
              <p14:nvPr/>
            </p14:nvContentPartPr>
            <p14:xfrm>
              <a:off x="182818" y="1528413"/>
              <a:ext cx="63548" cy="64348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2457" y="1526605"/>
                <a:ext cx="64992" cy="68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9" name="Ink 48"/>
              <p14:cNvContentPartPr/>
              <p14:nvPr/>
            </p14:nvContentPartPr>
            <p14:xfrm>
              <a:off x="219588" y="1502435"/>
              <a:ext cx="55155" cy="13589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8867" y="1501720"/>
                <a:ext cx="56236" cy="15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0" name="Ink 49"/>
              <p14:cNvContentPartPr/>
              <p14:nvPr/>
            </p14:nvContentPartPr>
            <p14:xfrm>
              <a:off x="1100870" y="1200681"/>
              <a:ext cx="44763" cy="102317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99787" y="1198519"/>
                <a:ext cx="46207" cy="107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1" name="Ink 50"/>
              <p14:cNvContentPartPr/>
              <p14:nvPr/>
            </p14:nvContentPartPr>
            <p14:xfrm>
              <a:off x="1084483" y="1200681"/>
              <a:ext cx="66346" cy="126297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83407" y="1199238"/>
                <a:ext cx="68139" cy="129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2" name="Ink 51"/>
              <p14:cNvContentPartPr/>
              <p14:nvPr/>
            </p14:nvContentPartPr>
            <p14:xfrm>
              <a:off x="1160021" y="1280216"/>
              <a:ext cx="67545" cy="57953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58943" y="1278043"/>
                <a:ext cx="69701" cy="62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3" name="Ink 52"/>
              <p14:cNvContentPartPr/>
              <p14:nvPr/>
            </p14:nvContentPartPr>
            <p14:xfrm>
              <a:off x="338292" y="2187476"/>
              <a:ext cx="76338" cy="117104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7212" y="2185321"/>
                <a:ext cx="78138" cy="121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4" name="Ink 53"/>
              <p14:cNvContentPartPr/>
              <p14:nvPr/>
            </p14:nvContentPartPr>
            <p14:xfrm>
              <a:off x="325102" y="2190673"/>
              <a:ext cx="103516" cy="117504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4024" y="2188517"/>
                <a:ext cx="105673" cy="121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5" name="Ink 54"/>
              <p14:cNvContentPartPr/>
              <p14:nvPr/>
            </p14:nvContentPartPr>
            <p14:xfrm>
              <a:off x="453797" y="2259017"/>
              <a:ext cx="63548" cy="132692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2720" y="2256500"/>
                <a:ext cx="66061" cy="137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6" name="Ink 55"/>
              <p14:cNvContentPartPr/>
              <p14:nvPr/>
            </p14:nvContentPartPr>
            <p14:xfrm>
              <a:off x="1461775" y="2417288"/>
              <a:ext cx="73940" cy="101118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460698" y="2414769"/>
                <a:ext cx="76094" cy="106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7" name="Ink 56"/>
              <p14:cNvContentPartPr/>
              <p14:nvPr/>
            </p14:nvContentPartPr>
            <p14:xfrm>
              <a:off x="1453782" y="2412093"/>
              <a:ext cx="87529" cy="121501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452701" y="2409936"/>
                <a:ext cx="89690" cy="126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8" name="Ink 57"/>
              <p14:cNvContentPartPr/>
              <p14:nvPr/>
            </p14:nvContentPartPr>
            <p14:xfrm>
              <a:off x="1568888" y="2458854"/>
              <a:ext cx="65946" cy="107113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567807" y="2456697"/>
                <a:ext cx="68108" cy="111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9" name="Ink 58"/>
              <p14:cNvContentPartPr/>
              <p14:nvPr/>
            </p14:nvContentPartPr>
            <p14:xfrm>
              <a:off x="2090063" y="2113136"/>
              <a:ext cx="73940" cy="89127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088981" y="2110971"/>
                <a:ext cx="75743" cy="93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0" name="Ink 59"/>
              <p14:cNvContentPartPr/>
              <p14:nvPr/>
            </p14:nvContentPartPr>
            <p14:xfrm>
              <a:off x="2092461" y="2123928"/>
              <a:ext cx="63548" cy="112308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091384" y="2122128"/>
                <a:ext cx="65702" cy="116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1" name="Ink 60"/>
              <p14:cNvContentPartPr/>
              <p14:nvPr/>
            </p14:nvContentPartPr>
            <p14:xfrm>
              <a:off x="2213562" y="2175486"/>
              <a:ext cx="6794" cy="7394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212489" y="2173322"/>
                <a:ext cx="8939" cy="78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2" name="Ink 61"/>
              <p14:cNvContentPartPr/>
              <p14:nvPr/>
            </p14:nvContentPartPr>
            <p14:xfrm>
              <a:off x="2263521" y="2205061"/>
              <a:ext cx="43165" cy="53157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262802" y="2202547"/>
                <a:ext cx="45323" cy="58185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Rectangle 62"/>
          <p:cNvSpPr/>
          <p:nvPr/>
        </p:nvSpPr>
        <p:spPr>
          <a:xfrm>
            <a:off x="45507" y="228882"/>
            <a:ext cx="3729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[A’ b’] = </a:t>
            </a:r>
            <a:r>
              <a:rPr lang="en-US" dirty="0" err="1"/>
              <a:t>FindSeparatingCut</a:t>
            </a:r>
            <a:r>
              <a:rPr lang="en-US" dirty="0"/>
              <a:t>(s) (x, D</a:t>
            </a:r>
            <a:r>
              <a:rPr lang="en-US" baseline="-25000" dirty="0"/>
              <a:t>ILP</a:t>
            </a:r>
            <a:r>
              <a:rPr lang="en-US" dirty="0"/>
              <a:t>)</a:t>
            </a:r>
          </a:p>
        </p:txBody>
      </p:sp>
      <p:sp>
        <p:nvSpPr>
          <p:cNvPr id="65" name="Oval 64"/>
          <p:cNvSpPr/>
          <p:nvPr/>
        </p:nvSpPr>
        <p:spPr>
          <a:xfrm>
            <a:off x="873456" y="1808035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stCxn id="65" idx="0"/>
            <a:endCxn id="6" idx="4"/>
          </p:cNvCxnSpPr>
          <p:nvPr/>
        </p:nvCxnSpPr>
        <p:spPr>
          <a:xfrm flipV="1">
            <a:off x="936998" y="1438259"/>
            <a:ext cx="18611" cy="3697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1" idx="1"/>
            <a:endCxn id="65" idx="5"/>
          </p:cNvCxnSpPr>
          <p:nvPr/>
        </p:nvCxnSpPr>
        <p:spPr>
          <a:xfrm flipH="1" flipV="1">
            <a:off x="981929" y="1916508"/>
            <a:ext cx="325610" cy="3653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5" idx="3"/>
            <a:endCxn id="7" idx="6"/>
          </p:cNvCxnSpPr>
          <p:nvPr/>
        </p:nvCxnSpPr>
        <p:spPr>
          <a:xfrm flipH="1">
            <a:off x="458660" y="1916508"/>
            <a:ext cx="433407" cy="1134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0" idx="2"/>
            <a:endCxn id="65" idx="6"/>
          </p:cNvCxnSpPr>
          <p:nvPr/>
        </p:nvCxnSpPr>
        <p:spPr>
          <a:xfrm flipH="1" flipV="1">
            <a:off x="1000540" y="1871577"/>
            <a:ext cx="884589" cy="1985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4" name="Ink 93"/>
              <p14:cNvContentPartPr/>
              <p14:nvPr/>
            </p14:nvContentPartPr>
            <p14:xfrm>
              <a:off x="873258" y="2002985"/>
              <a:ext cx="93960" cy="8388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71818" y="2000465"/>
                <a:ext cx="957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5" name="Ink 94"/>
              <p14:cNvContentPartPr/>
              <p14:nvPr/>
            </p14:nvContentPartPr>
            <p14:xfrm>
              <a:off x="868578" y="2005865"/>
              <a:ext cx="88920" cy="10152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67498" y="2004065"/>
                <a:ext cx="9072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6" name="Ink 95"/>
              <p14:cNvContentPartPr/>
              <p14:nvPr/>
            </p14:nvContentPartPr>
            <p14:xfrm>
              <a:off x="992778" y="2051945"/>
              <a:ext cx="42120" cy="4428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91698" y="2049425"/>
                <a:ext cx="446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7" name="Ink 96"/>
              <p14:cNvContentPartPr/>
              <p14:nvPr/>
            </p14:nvContentPartPr>
            <p14:xfrm>
              <a:off x="868578" y="2008025"/>
              <a:ext cx="86400" cy="9936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67498" y="2005505"/>
                <a:ext cx="889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8" name="Ink 97"/>
              <p14:cNvContentPartPr/>
              <p14:nvPr/>
            </p14:nvContentPartPr>
            <p14:xfrm>
              <a:off x="992778" y="2051945"/>
              <a:ext cx="41760" cy="8280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91698" y="2049425"/>
                <a:ext cx="442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9" name="Ink 98"/>
              <p14:cNvContentPartPr/>
              <p14:nvPr/>
            </p14:nvContentPartPr>
            <p14:xfrm>
              <a:off x="1003218" y="2093705"/>
              <a:ext cx="62640" cy="828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02138" y="2092625"/>
                <a:ext cx="6444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8" name="Ink 77"/>
              <p14:cNvContentPartPr/>
              <p14:nvPr/>
            </p14:nvContentPartPr>
            <p14:xfrm>
              <a:off x="3370029" y="747559"/>
              <a:ext cx="123432" cy="106347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368946" y="745396"/>
                <a:ext cx="124876" cy="111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9" name="Ink 78"/>
              <p14:cNvContentPartPr/>
              <p14:nvPr/>
            </p14:nvContentPartPr>
            <p14:xfrm>
              <a:off x="3531816" y="792190"/>
              <a:ext cx="12901" cy="41493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530342" y="790044"/>
                <a:ext cx="15481" cy="45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1" name="Ink 80"/>
              <p14:cNvContentPartPr/>
              <p14:nvPr/>
            </p14:nvContentPartPr>
            <p14:xfrm>
              <a:off x="3539836" y="747559"/>
              <a:ext cx="8020" cy="11506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538742" y="745042"/>
                <a:ext cx="10207" cy="14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2" name="Ink 81"/>
              <p14:cNvContentPartPr/>
              <p14:nvPr/>
            </p14:nvContentPartPr>
            <p14:xfrm>
              <a:off x="3587953" y="765690"/>
              <a:ext cx="55091" cy="87867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586873" y="763169"/>
                <a:ext cx="57612" cy="92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3" name="Ink 82"/>
              <p14:cNvContentPartPr/>
              <p14:nvPr/>
            </p14:nvContentPartPr>
            <p14:xfrm>
              <a:off x="3820173" y="746164"/>
              <a:ext cx="141215" cy="93097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819092" y="744360"/>
                <a:ext cx="143737" cy="97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4" name="Ink 83"/>
              <p14:cNvContentPartPr/>
              <p14:nvPr/>
            </p14:nvContentPartPr>
            <p14:xfrm>
              <a:off x="3964178" y="672593"/>
              <a:ext cx="97281" cy="76012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963097" y="670071"/>
                <a:ext cx="99443" cy="81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5" name="Ink 84"/>
              <p14:cNvContentPartPr/>
              <p14:nvPr/>
            </p14:nvContentPartPr>
            <p14:xfrm>
              <a:off x="4098768" y="731868"/>
              <a:ext cx="63111" cy="87867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097692" y="729707"/>
                <a:ext cx="65263" cy="92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6" name="Ink 85"/>
              <p14:cNvContentPartPr/>
              <p14:nvPr/>
            </p14:nvContentPartPr>
            <p14:xfrm>
              <a:off x="4082380" y="739191"/>
              <a:ext cx="80545" cy="100071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081661" y="737031"/>
                <a:ext cx="82343" cy="103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7" name="Ink 86"/>
              <p14:cNvContentPartPr/>
              <p14:nvPr/>
            </p14:nvContentPartPr>
            <p14:xfrm>
              <a:off x="3476725" y="908300"/>
              <a:ext cx="85078" cy="49512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475643" y="906132"/>
                <a:ext cx="86881" cy="54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8" name="Ink 87"/>
              <p14:cNvContentPartPr/>
              <p14:nvPr/>
            </p14:nvContentPartPr>
            <p14:xfrm>
              <a:off x="3480212" y="894004"/>
              <a:ext cx="74617" cy="78801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479491" y="892565"/>
                <a:ext cx="76059" cy="82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9" name="Ink 88"/>
              <p14:cNvContentPartPr/>
              <p14:nvPr/>
            </p14:nvContentPartPr>
            <p14:xfrm>
              <a:off x="3268215" y="1073225"/>
              <a:ext cx="87518" cy="108439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267135" y="1070703"/>
                <a:ext cx="89679" cy="113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0" name="Ink 89"/>
              <p14:cNvContentPartPr/>
              <p14:nvPr/>
            </p14:nvContentPartPr>
            <p14:xfrm>
              <a:off x="3386417" y="1182013"/>
              <a:ext cx="6974" cy="23361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385316" y="1180216"/>
                <a:ext cx="9176" cy="27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1" name="Ink 90"/>
              <p14:cNvContentPartPr/>
              <p14:nvPr/>
            </p14:nvContentPartPr>
            <p14:xfrm>
              <a:off x="3465567" y="1037311"/>
              <a:ext cx="51604" cy="153419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464124" y="1034790"/>
                <a:ext cx="53408" cy="1584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2" name="Ink 91"/>
              <p14:cNvContentPartPr/>
              <p14:nvPr/>
            </p14:nvContentPartPr>
            <p14:xfrm>
              <a:off x="3430351" y="1110882"/>
              <a:ext cx="65552" cy="11506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28910" y="1108365"/>
                <a:ext cx="67353" cy="16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3" name="Ink 92"/>
              <p14:cNvContentPartPr/>
              <p14:nvPr/>
            </p14:nvContentPartPr>
            <p14:xfrm>
              <a:off x="3555526" y="1197354"/>
              <a:ext cx="4533" cy="9763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554480" y="1196269"/>
                <a:ext cx="6625" cy="13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0" name="Ink 99"/>
              <p14:cNvContentPartPr/>
              <p14:nvPr/>
            </p14:nvContentPartPr>
            <p14:xfrm>
              <a:off x="3617940" y="1094843"/>
              <a:ext cx="8717" cy="24408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616545" y="1092689"/>
                <a:ext cx="11506" cy="27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1" name="Ink 100"/>
              <p14:cNvContentPartPr/>
              <p14:nvPr/>
            </p14:nvContentPartPr>
            <p14:xfrm>
              <a:off x="3610618" y="1187591"/>
              <a:ext cx="6974" cy="6276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609517" y="1185150"/>
                <a:ext cx="9176" cy="108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2" name="Ink 101"/>
              <p14:cNvContentPartPr/>
              <p14:nvPr/>
            </p14:nvContentPartPr>
            <p14:xfrm>
              <a:off x="3764036" y="1028943"/>
              <a:ext cx="92051" cy="194563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762592" y="1026785"/>
                <a:ext cx="94939" cy="199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3" name="Ink 102"/>
              <p14:cNvContentPartPr/>
              <p14:nvPr/>
            </p14:nvContentPartPr>
            <p14:xfrm>
              <a:off x="3780424" y="1120994"/>
              <a:ext cx="62413" cy="10112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779348" y="1118466"/>
                <a:ext cx="64206" cy="14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4" name="Ink 103"/>
              <p14:cNvContentPartPr/>
              <p14:nvPr/>
            </p14:nvContentPartPr>
            <p14:xfrm>
              <a:off x="3890955" y="1075317"/>
              <a:ext cx="43585" cy="123084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889514" y="1072798"/>
                <a:ext cx="45746" cy="127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5" name="Ink 104"/>
              <p14:cNvContentPartPr/>
              <p14:nvPr/>
            </p14:nvContentPartPr>
            <p14:xfrm>
              <a:off x="3950928" y="1148539"/>
              <a:ext cx="4533" cy="27546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949795" y="1146393"/>
                <a:ext cx="6044" cy="32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06" name="Ink 105"/>
              <p14:cNvContentPartPr/>
              <p14:nvPr/>
            </p14:nvContentPartPr>
            <p14:xfrm>
              <a:off x="3966619" y="1097981"/>
              <a:ext cx="6625" cy="12204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965573" y="1095827"/>
                <a:ext cx="8368" cy="15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7" name="Ink 106"/>
              <p14:cNvContentPartPr/>
              <p14:nvPr/>
            </p14:nvContentPartPr>
            <p14:xfrm>
              <a:off x="3994164" y="1172947"/>
              <a:ext cx="16388" cy="47072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993800" y="1171150"/>
                <a:ext cx="17845" cy="50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8" name="Ink 107"/>
              <p14:cNvContentPartPr/>
              <p14:nvPr/>
            </p14:nvContentPartPr>
            <p14:xfrm>
              <a:off x="4034960" y="1119250"/>
              <a:ext cx="38355" cy="157603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034243" y="1117451"/>
                <a:ext cx="40506" cy="161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9" name="Ink 108"/>
              <p14:cNvContentPartPr/>
              <p14:nvPr/>
            </p14:nvContentPartPr>
            <p14:xfrm>
              <a:off x="4066689" y="1070784"/>
              <a:ext cx="10460" cy="10809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065294" y="1068262"/>
                <a:ext cx="12901" cy="15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10" name="Ink 109"/>
              <p14:cNvContentPartPr/>
              <p14:nvPr/>
            </p14:nvContentPartPr>
            <p14:xfrm>
              <a:off x="4101906" y="1044633"/>
              <a:ext cx="37657" cy="168063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100820" y="1042474"/>
                <a:ext cx="40192" cy="172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1" name="Ink 110"/>
              <p14:cNvContentPartPr/>
              <p14:nvPr/>
            </p14:nvContentPartPr>
            <p14:xfrm>
              <a:off x="4191516" y="1099724"/>
              <a:ext cx="74269" cy="85078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190074" y="1097200"/>
                <a:ext cx="76432" cy="90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12" name="Ink 111"/>
              <p14:cNvContentPartPr/>
              <p14:nvPr/>
            </p14:nvContentPartPr>
            <p14:xfrm>
              <a:off x="4202325" y="1139125"/>
              <a:ext cx="63808" cy="14645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201244" y="1138768"/>
                <a:ext cx="65250" cy="17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3" name="Ink 112"/>
              <p14:cNvContentPartPr/>
              <p14:nvPr/>
            </p14:nvContentPartPr>
            <p14:xfrm>
              <a:off x="4321573" y="1038357"/>
              <a:ext cx="77755" cy="163182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320133" y="1036200"/>
                <a:ext cx="80635" cy="167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4" name="Ink 113"/>
              <p14:cNvContentPartPr/>
              <p14:nvPr/>
            </p14:nvContentPartPr>
            <p14:xfrm>
              <a:off x="4346330" y="1130757"/>
              <a:ext cx="65203" cy="17783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345249" y="1128942"/>
                <a:ext cx="67364" cy="21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15" name="Ink 114"/>
              <p14:cNvContentPartPr/>
              <p14:nvPr/>
            </p14:nvContentPartPr>
            <p14:xfrm>
              <a:off x="4353652" y="1034173"/>
              <a:ext cx="84380" cy="33124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352575" y="1033453"/>
                <a:ext cx="86534" cy="36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16" name="Ink 115"/>
              <p14:cNvContentPartPr/>
              <p14:nvPr/>
            </p14:nvContentPartPr>
            <p14:xfrm>
              <a:off x="3651477" y="1356992"/>
              <a:ext cx="72874" cy="91354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650395" y="1354834"/>
                <a:ext cx="75039" cy="96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17" name="Ink 116"/>
              <p14:cNvContentPartPr/>
              <p14:nvPr/>
            </p14:nvContentPartPr>
            <p14:xfrm>
              <a:off x="3663332" y="1367452"/>
              <a:ext cx="70782" cy="85775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662254" y="1365299"/>
                <a:ext cx="72938" cy="904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18" name="Ink 117"/>
              <p14:cNvContentPartPr/>
              <p14:nvPr/>
            </p14:nvContentPartPr>
            <p14:xfrm>
              <a:off x="3779093" y="1445905"/>
              <a:ext cx="18829" cy="32427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778027" y="1444103"/>
                <a:ext cx="20250" cy="36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19" name="Ink 118"/>
              <p14:cNvContentPartPr/>
              <p14:nvPr/>
            </p14:nvContentPartPr>
            <p14:xfrm>
              <a:off x="3784672" y="1401971"/>
              <a:ext cx="12204" cy="2092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783595" y="1399879"/>
                <a:ext cx="14358" cy="5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20" name="Ink 119"/>
              <p14:cNvContentPartPr/>
              <p14:nvPr/>
            </p14:nvContentPartPr>
            <p14:xfrm>
              <a:off x="3873236" y="1393952"/>
              <a:ext cx="65900" cy="80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872156" y="1392209"/>
                <a:ext cx="68061" cy="122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21" name="Ink 120"/>
              <p14:cNvContentPartPr/>
              <p14:nvPr/>
            </p14:nvContentPartPr>
            <p14:xfrm>
              <a:off x="3894854" y="1370242"/>
              <a:ext cx="4882" cy="62065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893808" y="1367731"/>
                <a:ext cx="7323" cy="66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22" name="Ink 121"/>
              <p14:cNvContentPartPr/>
              <p14:nvPr/>
            </p14:nvContentPartPr>
            <p14:xfrm>
              <a:off x="3998761" y="1345485"/>
              <a:ext cx="43585" cy="89262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997680" y="1343325"/>
                <a:ext cx="45386" cy="93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23" name="Ink 122"/>
              <p14:cNvContentPartPr/>
              <p14:nvPr/>
            </p14:nvContentPartPr>
            <p14:xfrm>
              <a:off x="3990392" y="1357340"/>
              <a:ext cx="63808" cy="70084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989317" y="1354824"/>
                <a:ext cx="66317" cy="7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24" name="Ink 123"/>
              <p14:cNvContentPartPr/>
              <p14:nvPr/>
            </p14:nvContentPartPr>
            <p14:xfrm>
              <a:off x="4055247" y="1450786"/>
              <a:ext cx="40447" cy="62413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054886" y="1448621"/>
                <a:ext cx="41892" cy="67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25" name="Ink 124"/>
              <p14:cNvContentPartPr/>
              <p14:nvPr/>
            </p14:nvContentPartPr>
            <p14:xfrm>
              <a:off x="4086279" y="1405109"/>
              <a:ext cx="1395" cy="2789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085233" y="1402669"/>
                <a:ext cx="3836" cy="7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26" name="Ink 125"/>
              <p14:cNvContentPartPr/>
              <p14:nvPr/>
            </p14:nvContentPartPr>
            <p14:xfrm>
              <a:off x="4218080" y="1336768"/>
              <a:ext cx="48466" cy="61019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216644" y="1334602"/>
                <a:ext cx="50979" cy="65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27" name="Ink 126"/>
              <p14:cNvContentPartPr/>
              <p14:nvPr/>
            </p14:nvContentPartPr>
            <p14:xfrm>
              <a:off x="4207968" y="1406504"/>
              <a:ext cx="52302" cy="21967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206886" y="1404343"/>
                <a:ext cx="54466" cy="26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28" name="Ink 127"/>
              <p14:cNvContentPartPr/>
              <p14:nvPr/>
            </p14:nvContentPartPr>
            <p14:xfrm>
              <a:off x="4324775" y="1315499"/>
              <a:ext cx="81591" cy="12936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323337" y="1312977"/>
                <a:ext cx="84466" cy="134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1" name="Ink 30"/>
              <p14:cNvContentPartPr/>
              <p14:nvPr/>
            </p14:nvContentPartPr>
            <p14:xfrm>
              <a:off x="3192209" y="1621981"/>
              <a:ext cx="49680" cy="13212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191129" y="1619821"/>
                <a:ext cx="514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2" name="Ink 31"/>
              <p14:cNvContentPartPr/>
              <p14:nvPr/>
            </p14:nvContentPartPr>
            <p14:xfrm>
              <a:off x="3162689" y="1623421"/>
              <a:ext cx="88920" cy="14472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161249" y="1621261"/>
                <a:ext cx="9144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" name="Ink 66"/>
              <p14:cNvContentPartPr/>
              <p14:nvPr/>
            </p14:nvContentPartPr>
            <p14:xfrm>
              <a:off x="3251249" y="1731421"/>
              <a:ext cx="50760" cy="9000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249809" y="1729261"/>
                <a:ext cx="536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8" name="Ink 67"/>
              <p14:cNvContentPartPr/>
              <p14:nvPr/>
            </p14:nvContentPartPr>
            <p14:xfrm>
              <a:off x="3341249" y="1697941"/>
              <a:ext cx="59040" cy="360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340169" y="1696141"/>
                <a:ext cx="6120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9" name="Ink 68"/>
              <p14:cNvContentPartPr/>
              <p14:nvPr/>
            </p14:nvContentPartPr>
            <p14:xfrm>
              <a:off x="3366089" y="1651141"/>
              <a:ext cx="7560" cy="8172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364649" y="1649341"/>
                <a:ext cx="9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70" name="Ink 69"/>
              <p14:cNvContentPartPr/>
              <p14:nvPr/>
            </p14:nvContentPartPr>
            <p14:xfrm>
              <a:off x="3457529" y="1617301"/>
              <a:ext cx="67680" cy="13428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456809" y="1616221"/>
                <a:ext cx="691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71" name="Ink 70"/>
              <p14:cNvContentPartPr/>
              <p14:nvPr/>
            </p14:nvContentPartPr>
            <p14:xfrm>
              <a:off x="3449969" y="1621981"/>
              <a:ext cx="91440" cy="13644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448889" y="1619821"/>
                <a:ext cx="9360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29" name="Ink 128"/>
              <p14:cNvContentPartPr/>
              <p14:nvPr/>
            </p14:nvContentPartPr>
            <p14:xfrm>
              <a:off x="3561929" y="1724581"/>
              <a:ext cx="35280" cy="11412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560849" y="1722781"/>
                <a:ext cx="374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30" name="Ink 129"/>
              <p14:cNvContentPartPr/>
              <p14:nvPr/>
            </p14:nvContentPartPr>
            <p14:xfrm>
              <a:off x="3546089" y="1800181"/>
              <a:ext cx="51120" cy="720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545009" y="1798381"/>
                <a:ext cx="5256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1" name="Ink 130"/>
              <p14:cNvContentPartPr/>
              <p14:nvPr/>
            </p14:nvContentPartPr>
            <p14:xfrm>
              <a:off x="3629609" y="1699741"/>
              <a:ext cx="67320" cy="216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628529" y="1697581"/>
                <a:ext cx="6948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32" name="Ink 131"/>
              <p14:cNvContentPartPr/>
              <p14:nvPr/>
            </p14:nvContentPartPr>
            <p14:xfrm>
              <a:off x="3651569" y="1655101"/>
              <a:ext cx="18720" cy="8892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650489" y="1653301"/>
                <a:ext cx="205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33" name="Ink 132"/>
              <p14:cNvContentPartPr/>
              <p14:nvPr/>
            </p14:nvContentPartPr>
            <p14:xfrm>
              <a:off x="3745889" y="1631701"/>
              <a:ext cx="57960" cy="12816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744809" y="1629541"/>
                <a:ext cx="594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34" name="Ink 133"/>
              <p14:cNvContentPartPr/>
              <p14:nvPr/>
            </p14:nvContentPartPr>
            <p14:xfrm>
              <a:off x="3727169" y="1630261"/>
              <a:ext cx="75960" cy="13752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726089" y="1628101"/>
                <a:ext cx="7812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35" name="Ink 134"/>
              <p14:cNvContentPartPr/>
              <p14:nvPr/>
            </p14:nvContentPartPr>
            <p14:xfrm>
              <a:off x="3837329" y="1724221"/>
              <a:ext cx="50760" cy="11844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835889" y="1721701"/>
                <a:ext cx="5328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36" name="Ink 135"/>
              <p14:cNvContentPartPr/>
              <p14:nvPr/>
            </p14:nvContentPartPr>
            <p14:xfrm>
              <a:off x="3931289" y="1689661"/>
              <a:ext cx="64800" cy="612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930209" y="1687861"/>
                <a:ext cx="6696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37" name="Ink 136"/>
              <p14:cNvContentPartPr/>
              <p14:nvPr/>
            </p14:nvContentPartPr>
            <p14:xfrm>
              <a:off x="3950369" y="1649701"/>
              <a:ext cx="9360" cy="7488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948929" y="1647541"/>
                <a:ext cx="115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38" name="Ink 137"/>
              <p14:cNvContentPartPr/>
              <p14:nvPr/>
            </p14:nvContentPartPr>
            <p14:xfrm>
              <a:off x="4044689" y="1624141"/>
              <a:ext cx="46440" cy="11376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043609" y="1622341"/>
                <a:ext cx="4824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39" name="Ink 138"/>
              <p14:cNvContentPartPr/>
              <p14:nvPr/>
            </p14:nvContentPartPr>
            <p14:xfrm>
              <a:off x="4012289" y="1639261"/>
              <a:ext cx="76680" cy="12096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011209" y="1637101"/>
                <a:ext cx="788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40" name="Ink 139"/>
              <p14:cNvContentPartPr/>
              <p14:nvPr/>
            </p14:nvContentPartPr>
            <p14:xfrm>
              <a:off x="4122089" y="1718821"/>
              <a:ext cx="7920" cy="9252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120649" y="1716301"/>
                <a:ext cx="1080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41" name="Ink 140"/>
              <p14:cNvContentPartPr/>
              <p14:nvPr/>
            </p14:nvContentPartPr>
            <p14:xfrm>
              <a:off x="4153769" y="1744021"/>
              <a:ext cx="54360" cy="6300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152689" y="1741141"/>
                <a:ext cx="568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42" name="Ink 141"/>
              <p14:cNvContentPartPr/>
              <p14:nvPr/>
            </p14:nvContentPartPr>
            <p14:xfrm>
              <a:off x="4252769" y="1632781"/>
              <a:ext cx="60840" cy="10188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251689" y="1630261"/>
                <a:ext cx="6336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43" name="Ink 142"/>
              <p14:cNvContentPartPr/>
              <p14:nvPr/>
            </p14:nvContentPartPr>
            <p14:xfrm>
              <a:off x="4254929" y="1748341"/>
              <a:ext cx="58680" cy="2412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253849" y="1746541"/>
                <a:ext cx="604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44" name="Ink 143"/>
              <p14:cNvContentPartPr/>
              <p14:nvPr/>
            </p14:nvContentPartPr>
            <p14:xfrm>
              <a:off x="4376249" y="1596061"/>
              <a:ext cx="75960" cy="18756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374809" y="1593541"/>
                <a:ext cx="784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45" name="Ink 144"/>
              <p14:cNvContentPartPr/>
              <p14:nvPr/>
            </p14:nvContentPartPr>
            <p14:xfrm>
              <a:off x="2373760" y="672963"/>
              <a:ext cx="62280" cy="648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372680" y="670443"/>
                <a:ext cx="6480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6" name="Ink 145"/>
              <p14:cNvContentPartPr/>
              <p14:nvPr/>
            </p14:nvContentPartPr>
            <p14:xfrm>
              <a:off x="2378800" y="714003"/>
              <a:ext cx="59760" cy="612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377720" y="712203"/>
                <a:ext cx="619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47" name="Ink 146"/>
              <p14:cNvContentPartPr/>
              <p14:nvPr/>
            </p14:nvContentPartPr>
            <p14:xfrm>
              <a:off x="2506960" y="607083"/>
              <a:ext cx="18000" cy="8208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505520" y="604923"/>
                <a:ext cx="205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48" name="Ink 147"/>
              <p14:cNvContentPartPr/>
              <p14:nvPr/>
            </p14:nvContentPartPr>
            <p14:xfrm>
              <a:off x="2530360" y="647403"/>
              <a:ext cx="66240" cy="9036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529280" y="645243"/>
                <a:ext cx="684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9" name="Ink 148"/>
              <p14:cNvContentPartPr/>
              <p14:nvPr/>
            </p14:nvContentPartPr>
            <p14:xfrm>
              <a:off x="2580400" y="707523"/>
              <a:ext cx="64800" cy="8028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579320" y="705003"/>
                <a:ext cx="666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50" name="Ink 149"/>
              <p14:cNvContentPartPr/>
              <p14:nvPr/>
            </p14:nvContentPartPr>
            <p14:xfrm>
              <a:off x="2740960" y="1539123"/>
              <a:ext cx="53280" cy="648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739520" y="1536603"/>
                <a:ext cx="558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51" name="Ink 150"/>
              <p14:cNvContentPartPr/>
              <p14:nvPr/>
            </p14:nvContentPartPr>
            <p14:xfrm>
              <a:off x="2755720" y="1571523"/>
              <a:ext cx="60840" cy="756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754640" y="1570443"/>
                <a:ext cx="6264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52" name="Ink 151"/>
              <p14:cNvContentPartPr/>
              <p14:nvPr/>
            </p14:nvContentPartPr>
            <p14:xfrm>
              <a:off x="2899720" y="1446603"/>
              <a:ext cx="9360" cy="90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898280" y="1444443"/>
                <a:ext cx="111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53" name="Ink 152"/>
              <p14:cNvContentPartPr/>
              <p14:nvPr/>
            </p14:nvContentPartPr>
            <p14:xfrm>
              <a:off x="2901520" y="1491243"/>
              <a:ext cx="66240" cy="10332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900440" y="1489443"/>
                <a:ext cx="6840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54" name="Ink 153"/>
              <p14:cNvContentPartPr/>
              <p14:nvPr/>
            </p14:nvContentPartPr>
            <p14:xfrm>
              <a:off x="2955160" y="1574043"/>
              <a:ext cx="47880" cy="7560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954080" y="1571883"/>
                <a:ext cx="489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55" name="Ink 154"/>
              <p14:cNvContentPartPr/>
              <p14:nvPr/>
            </p14:nvContentPartPr>
            <p14:xfrm>
              <a:off x="2350720" y="2129163"/>
              <a:ext cx="75600" cy="684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349640" y="2126643"/>
                <a:ext cx="7776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56" name="Ink 155"/>
              <p14:cNvContentPartPr/>
              <p14:nvPr/>
            </p14:nvContentPartPr>
            <p14:xfrm>
              <a:off x="2373400" y="2162643"/>
              <a:ext cx="62640" cy="1440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372320" y="2160843"/>
                <a:ext cx="640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57" name="Ink 156"/>
              <p14:cNvContentPartPr/>
              <p14:nvPr/>
            </p14:nvContentPartPr>
            <p14:xfrm>
              <a:off x="2487520" y="2080203"/>
              <a:ext cx="28440" cy="7416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486440" y="2077683"/>
                <a:ext cx="306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58" name="Ink 157"/>
              <p14:cNvContentPartPr/>
              <p14:nvPr/>
            </p14:nvContentPartPr>
            <p14:xfrm>
              <a:off x="2511280" y="2114403"/>
              <a:ext cx="64440" cy="7776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510200" y="2112603"/>
                <a:ext cx="6660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59" name="Ink 158"/>
              <p14:cNvContentPartPr/>
              <p14:nvPr/>
            </p14:nvContentPartPr>
            <p14:xfrm>
              <a:off x="2557360" y="2187123"/>
              <a:ext cx="98640" cy="6264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556280" y="2184603"/>
                <a:ext cx="1000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61" name="Ink 160"/>
              <p14:cNvContentPartPr/>
              <p14:nvPr/>
            </p14:nvContentPartPr>
            <p14:xfrm>
              <a:off x="1963000" y="1499163"/>
              <a:ext cx="64440" cy="1332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961920" y="1496643"/>
                <a:ext cx="669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62" name="Ink 161"/>
              <p14:cNvContentPartPr/>
              <p14:nvPr/>
            </p14:nvContentPartPr>
            <p14:xfrm>
              <a:off x="1982440" y="1533723"/>
              <a:ext cx="71640" cy="1224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981360" y="1533003"/>
                <a:ext cx="730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63" name="Ink 162"/>
              <p14:cNvContentPartPr/>
              <p14:nvPr/>
            </p14:nvContentPartPr>
            <p14:xfrm>
              <a:off x="2087920" y="1417443"/>
              <a:ext cx="14760" cy="9432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086840" y="1414923"/>
                <a:ext cx="169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64" name="Ink 163"/>
              <p14:cNvContentPartPr/>
              <p14:nvPr/>
            </p14:nvContentPartPr>
            <p14:xfrm>
              <a:off x="2112040" y="1455243"/>
              <a:ext cx="62280" cy="8208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2110960" y="1453083"/>
                <a:ext cx="6444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65" name="Ink 164"/>
              <p14:cNvContentPartPr/>
              <p14:nvPr/>
            </p14:nvContentPartPr>
            <p14:xfrm>
              <a:off x="2159200" y="1518243"/>
              <a:ext cx="64080" cy="6876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2157760" y="1516083"/>
                <a:ext cx="6624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66" name="Ink 165"/>
              <p14:cNvContentPartPr/>
              <p14:nvPr/>
            </p14:nvContentPartPr>
            <p14:xfrm>
              <a:off x="1697320" y="2446323"/>
              <a:ext cx="74880" cy="504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696600" y="2444883"/>
                <a:ext cx="7560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67" name="Ink 166"/>
              <p14:cNvContentPartPr/>
              <p14:nvPr/>
            </p14:nvContentPartPr>
            <p14:xfrm>
              <a:off x="1708480" y="2471523"/>
              <a:ext cx="77040" cy="1080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707040" y="2471163"/>
                <a:ext cx="7884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72" name="Ink 171"/>
              <p14:cNvContentPartPr/>
              <p14:nvPr/>
            </p14:nvContentPartPr>
            <p14:xfrm>
              <a:off x="1250920" y="1249683"/>
              <a:ext cx="88200" cy="684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249840" y="1248963"/>
                <a:ext cx="9000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73" name="Ink 172"/>
              <p14:cNvContentPartPr/>
              <p14:nvPr/>
            </p14:nvContentPartPr>
            <p14:xfrm>
              <a:off x="1280440" y="1278123"/>
              <a:ext cx="69480" cy="792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279360" y="1277043"/>
                <a:ext cx="7092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74" name="Ink 173"/>
              <p14:cNvContentPartPr/>
              <p14:nvPr/>
            </p14:nvContentPartPr>
            <p14:xfrm>
              <a:off x="1393480" y="1149963"/>
              <a:ext cx="9720" cy="8064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392400" y="1148163"/>
                <a:ext cx="111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75" name="Ink 174"/>
              <p14:cNvContentPartPr/>
              <p14:nvPr/>
            </p14:nvContentPartPr>
            <p14:xfrm>
              <a:off x="1433440" y="1194963"/>
              <a:ext cx="62640" cy="7128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432720" y="1192803"/>
                <a:ext cx="644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76" name="Ink 175"/>
              <p14:cNvContentPartPr/>
              <p14:nvPr/>
            </p14:nvContentPartPr>
            <p14:xfrm>
              <a:off x="1489600" y="1243563"/>
              <a:ext cx="59760" cy="8784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488520" y="1241403"/>
                <a:ext cx="612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78" name="Ink 177"/>
              <p14:cNvContentPartPr/>
              <p14:nvPr/>
            </p14:nvContentPartPr>
            <p14:xfrm>
              <a:off x="962560" y="2141763"/>
              <a:ext cx="27360" cy="8712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61480" y="2139603"/>
                <a:ext cx="2880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79" name="Ink 178"/>
              <p14:cNvContentPartPr/>
              <p14:nvPr/>
            </p14:nvContentPartPr>
            <p14:xfrm>
              <a:off x="1010440" y="2157243"/>
              <a:ext cx="18720" cy="9468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009360" y="2155083"/>
                <a:ext cx="2016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83" name="Ink 182"/>
              <p14:cNvContentPartPr/>
              <p14:nvPr/>
            </p14:nvContentPartPr>
            <p14:xfrm>
              <a:off x="565120" y="2336523"/>
              <a:ext cx="70920" cy="2808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564040" y="2334003"/>
                <a:ext cx="730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84" name="Ink 183"/>
              <p14:cNvContentPartPr/>
              <p14:nvPr/>
            </p14:nvContentPartPr>
            <p14:xfrm>
              <a:off x="612640" y="2285043"/>
              <a:ext cx="52560" cy="241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11200" y="2282883"/>
                <a:ext cx="547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85" name="Ink 184"/>
              <p14:cNvContentPartPr/>
              <p14:nvPr/>
            </p14:nvContentPartPr>
            <p14:xfrm>
              <a:off x="702640" y="2272803"/>
              <a:ext cx="13680" cy="8820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701560" y="2270283"/>
                <a:ext cx="1584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86" name="Ink 185"/>
              <p14:cNvContentPartPr/>
              <p14:nvPr/>
            </p14:nvContentPartPr>
            <p14:xfrm>
              <a:off x="701200" y="2340483"/>
              <a:ext cx="67680" cy="8928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700480" y="2338323"/>
                <a:ext cx="694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87" name="Ink 186"/>
              <p14:cNvContentPartPr/>
              <p14:nvPr/>
            </p14:nvContentPartPr>
            <p14:xfrm>
              <a:off x="753760" y="2406363"/>
              <a:ext cx="63720" cy="8928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752320" y="2403843"/>
                <a:ext cx="6552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88" name="Ink 187"/>
              <p14:cNvContentPartPr/>
              <p14:nvPr/>
            </p14:nvContentPartPr>
            <p14:xfrm>
              <a:off x="155080" y="1641723"/>
              <a:ext cx="15480" cy="7056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54360" y="1640283"/>
                <a:ext cx="165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89" name="Ink 188"/>
              <p14:cNvContentPartPr/>
              <p14:nvPr/>
            </p14:nvContentPartPr>
            <p14:xfrm>
              <a:off x="213760" y="1637043"/>
              <a:ext cx="10080" cy="8460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213400" y="1635243"/>
                <a:ext cx="10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90" name="Ink 189"/>
              <p14:cNvContentPartPr/>
              <p14:nvPr/>
            </p14:nvContentPartPr>
            <p14:xfrm>
              <a:off x="104320" y="1759443"/>
              <a:ext cx="38880" cy="9432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03600" y="1757283"/>
                <a:ext cx="4068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91" name="Ink 190"/>
              <p14:cNvContentPartPr/>
              <p14:nvPr/>
            </p14:nvContentPartPr>
            <p14:xfrm>
              <a:off x="164440" y="1770963"/>
              <a:ext cx="50760" cy="10044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63720" y="1768803"/>
                <a:ext cx="5256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92" name="Ink 191"/>
              <p14:cNvContentPartPr/>
              <p14:nvPr/>
            </p14:nvContentPartPr>
            <p14:xfrm>
              <a:off x="227080" y="1814523"/>
              <a:ext cx="79200" cy="6768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226720" y="1812363"/>
                <a:ext cx="799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93" name="Ink 192"/>
              <p14:cNvContentPartPr/>
              <p14:nvPr/>
            </p14:nvContentPartPr>
            <p14:xfrm>
              <a:off x="930880" y="586923"/>
              <a:ext cx="56880" cy="2052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30880" y="584763"/>
                <a:ext cx="572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94" name="Ink 193"/>
              <p14:cNvContentPartPr/>
              <p14:nvPr/>
            </p14:nvContentPartPr>
            <p14:xfrm>
              <a:off x="926560" y="625803"/>
              <a:ext cx="93960" cy="2376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925840" y="625443"/>
                <a:ext cx="9468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95" name="Ink 194"/>
              <p14:cNvContentPartPr/>
              <p14:nvPr/>
            </p14:nvContentPartPr>
            <p14:xfrm>
              <a:off x="1105120" y="541203"/>
              <a:ext cx="7560" cy="7452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104040" y="539043"/>
                <a:ext cx="90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96" name="Ink 195"/>
              <p14:cNvContentPartPr/>
              <p14:nvPr/>
            </p14:nvContentPartPr>
            <p14:xfrm>
              <a:off x="1156240" y="557763"/>
              <a:ext cx="32760" cy="7776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154800" y="555963"/>
                <a:ext cx="3492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97" name="Ink 196"/>
              <p14:cNvContentPartPr/>
              <p14:nvPr/>
            </p14:nvContentPartPr>
            <p14:xfrm>
              <a:off x="1204840" y="601683"/>
              <a:ext cx="95040" cy="698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204120" y="599883"/>
                <a:ext cx="961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98" name="Ink 197"/>
              <p14:cNvContentPartPr/>
              <p14:nvPr/>
            </p14:nvContentPartPr>
            <p14:xfrm>
              <a:off x="793720" y="1251843"/>
              <a:ext cx="1298520" cy="119808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783643" y="1231323"/>
                <a:ext cx="1319394" cy="12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99" name="Ink 198"/>
              <p14:cNvContentPartPr/>
              <p14:nvPr/>
            </p14:nvContentPartPr>
            <p14:xfrm>
              <a:off x="3171880" y="2701563"/>
              <a:ext cx="360" cy="36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171160" y="2699763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02" name="Ink 201"/>
              <p14:cNvContentPartPr/>
              <p14:nvPr/>
            </p14:nvContentPartPr>
            <p14:xfrm>
              <a:off x="837640" y="1085163"/>
              <a:ext cx="1287000" cy="113940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827557" y="1064276"/>
                <a:ext cx="1307526" cy="1180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03" name="Ink 202"/>
              <p14:cNvContentPartPr/>
              <p14:nvPr/>
            </p14:nvContentPartPr>
            <p14:xfrm>
              <a:off x="4729600" y="2823963"/>
              <a:ext cx="360" cy="36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4728880" y="2822163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/>
          <p:cNvGrpSpPr/>
          <p:nvPr/>
        </p:nvGrpSpPr>
        <p:grpSpPr>
          <a:xfrm>
            <a:off x="3391840" y="1923603"/>
            <a:ext cx="1098720" cy="212400"/>
            <a:chOff x="3391840" y="1923603"/>
            <a:chExt cx="109872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4" name="Ink 203"/>
                <p14:cNvContentPartPr/>
                <p14:nvPr/>
              </p14:nvContentPartPr>
              <p14:xfrm>
                <a:off x="3407680" y="1944483"/>
                <a:ext cx="69480" cy="110880"/>
              </p14:xfrm>
            </p:contentPart>
          </mc:Choice>
          <mc:Fallback xmlns="">
            <p:pic>
              <p:nvPicPr>
                <p:cNvPr id="204" name="Ink 203"/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406600" y="1942323"/>
                  <a:ext cx="71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5" name="Ink 204"/>
                <p14:cNvContentPartPr/>
                <p14:nvPr/>
              </p14:nvContentPartPr>
              <p14:xfrm>
                <a:off x="3391840" y="1960683"/>
                <a:ext cx="98640" cy="100440"/>
              </p14:xfrm>
            </p:contentPart>
          </mc:Choice>
          <mc:Fallback xmlns="">
            <p:pic>
              <p:nvPicPr>
                <p:cNvPr id="205" name="Ink 204"/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390760" y="1958523"/>
                  <a:ext cx="100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6" name="Ink 205"/>
                <p14:cNvContentPartPr/>
                <p14:nvPr/>
              </p14:nvContentPartPr>
              <p14:xfrm>
                <a:off x="3502000" y="2029443"/>
                <a:ext cx="49680" cy="82440"/>
              </p14:xfrm>
            </p:contentPart>
          </mc:Choice>
          <mc:Fallback xmlns="">
            <p:pic>
              <p:nvPicPr>
                <p:cNvPr id="206" name="Ink 205"/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500560" y="2026923"/>
                  <a:ext cx="525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7" name="Ink 206"/>
                <p14:cNvContentPartPr/>
                <p14:nvPr/>
              </p14:nvContentPartPr>
              <p14:xfrm>
                <a:off x="3620440" y="1990563"/>
                <a:ext cx="63360" cy="14400"/>
              </p14:xfrm>
            </p:contentPart>
          </mc:Choice>
          <mc:Fallback xmlns="">
            <p:pic>
              <p:nvPicPr>
                <p:cNvPr id="207" name="Ink 206"/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619360" y="1988043"/>
                  <a:ext cx="655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8" name="Ink 207"/>
                <p14:cNvContentPartPr/>
                <p14:nvPr/>
              </p14:nvContentPartPr>
              <p14:xfrm>
                <a:off x="3648880" y="1962843"/>
                <a:ext cx="4680" cy="67320"/>
              </p14:xfrm>
            </p:contentPart>
          </mc:Choice>
          <mc:Fallback xmlns="">
            <p:pic>
              <p:nvPicPr>
                <p:cNvPr id="208" name="Ink 207"/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647440" y="1960323"/>
                  <a:ext cx="68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9" name="Ink 208"/>
                <p14:cNvContentPartPr/>
                <p14:nvPr/>
              </p14:nvContentPartPr>
              <p14:xfrm>
                <a:off x="3745720" y="1945203"/>
                <a:ext cx="48600" cy="108360"/>
              </p14:xfrm>
            </p:contentPart>
          </mc:Choice>
          <mc:Fallback xmlns="">
            <p:pic>
              <p:nvPicPr>
                <p:cNvPr id="209" name="Ink 208"/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744280" y="1943403"/>
                  <a:ext cx="50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0" name="Ink 209"/>
                <p14:cNvContentPartPr/>
                <p14:nvPr/>
              </p14:nvContentPartPr>
              <p14:xfrm>
                <a:off x="3721960" y="1944123"/>
                <a:ext cx="98280" cy="114840"/>
              </p14:xfrm>
            </p:contentPart>
          </mc:Choice>
          <mc:Fallback xmlns="">
            <p:pic>
              <p:nvPicPr>
                <p:cNvPr id="210" name="Ink 209"/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720520" y="1942323"/>
                  <a:ext cx="100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1" name="Ink 210"/>
                <p14:cNvContentPartPr/>
                <p14:nvPr/>
              </p14:nvContentPartPr>
              <p14:xfrm>
                <a:off x="3817360" y="2013963"/>
                <a:ext cx="52560" cy="122040"/>
              </p14:xfrm>
            </p:contentPart>
          </mc:Choice>
          <mc:Fallback xmlns="">
            <p:pic>
              <p:nvPicPr>
                <p:cNvPr id="211" name="Ink 210"/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816280" y="2011803"/>
                  <a:ext cx="547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2" name="Ink 211"/>
                <p14:cNvContentPartPr/>
                <p14:nvPr/>
              </p14:nvContentPartPr>
              <p14:xfrm>
                <a:off x="3934000" y="1996683"/>
                <a:ext cx="48960" cy="5040"/>
              </p14:xfrm>
            </p:contentPart>
          </mc:Choice>
          <mc:Fallback xmlns="">
            <p:pic>
              <p:nvPicPr>
                <p:cNvPr id="212" name="Ink 211"/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932920" y="1994163"/>
                  <a:ext cx="5112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3" name="Ink 212"/>
                <p14:cNvContentPartPr/>
                <p14:nvPr/>
              </p14:nvContentPartPr>
              <p14:xfrm>
                <a:off x="3946240" y="1962843"/>
                <a:ext cx="15120" cy="77040"/>
              </p14:xfrm>
            </p:contentPart>
          </mc:Choice>
          <mc:Fallback xmlns="">
            <p:pic>
              <p:nvPicPr>
                <p:cNvPr id="213" name="Ink 212"/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945160" y="1960323"/>
                  <a:ext cx="172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4" name="Ink 213"/>
                <p14:cNvContentPartPr/>
                <p14:nvPr/>
              </p14:nvContentPartPr>
              <p14:xfrm>
                <a:off x="4032280" y="1949163"/>
                <a:ext cx="52920" cy="95760"/>
              </p14:xfrm>
            </p:contentPart>
          </mc:Choice>
          <mc:Fallback xmlns="">
            <p:pic>
              <p:nvPicPr>
                <p:cNvPr id="214" name="Ink 213"/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031200" y="1947003"/>
                  <a:ext cx="54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5" name="Ink 214"/>
                <p14:cNvContentPartPr/>
                <p14:nvPr/>
              </p14:nvContentPartPr>
              <p14:xfrm>
                <a:off x="4018600" y="1944483"/>
                <a:ext cx="80280" cy="110160"/>
              </p14:xfrm>
            </p:contentPart>
          </mc:Choice>
          <mc:Fallback xmlns="">
            <p:pic>
              <p:nvPicPr>
                <p:cNvPr id="215" name="Ink 214"/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017520" y="1942323"/>
                  <a:ext cx="82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6" name="Ink 215"/>
                <p14:cNvContentPartPr/>
                <p14:nvPr/>
              </p14:nvContentPartPr>
              <p14:xfrm>
                <a:off x="4108240" y="2030163"/>
                <a:ext cx="40320" cy="85680"/>
              </p14:xfrm>
            </p:contentPart>
          </mc:Choice>
          <mc:Fallback xmlns="">
            <p:pic>
              <p:nvPicPr>
                <p:cNvPr id="216" name="Ink 215"/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107160" y="2028363"/>
                  <a:ext cx="42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7" name="Ink 216"/>
                <p14:cNvContentPartPr/>
                <p14:nvPr/>
              </p14:nvContentPartPr>
              <p14:xfrm>
                <a:off x="4158640" y="2059323"/>
                <a:ext cx="49680" cy="50760"/>
              </p14:xfrm>
            </p:contentPart>
          </mc:Choice>
          <mc:Fallback xmlns="">
            <p:pic>
              <p:nvPicPr>
                <p:cNvPr id="217" name="Ink 216"/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157560" y="2056443"/>
                  <a:ext cx="518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8" name="Ink 217"/>
                <p14:cNvContentPartPr/>
                <p14:nvPr/>
              </p14:nvContentPartPr>
              <p14:xfrm>
                <a:off x="4295080" y="1948443"/>
                <a:ext cx="64800" cy="76320"/>
              </p14:xfrm>
            </p:contentPart>
          </mc:Choice>
          <mc:Fallback xmlns="">
            <p:pic>
              <p:nvPicPr>
                <p:cNvPr id="218" name="Ink 217"/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293640" y="1945923"/>
                  <a:ext cx="673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9" name="Ink 218"/>
                <p14:cNvContentPartPr/>
                <p14:nvPr/>
              </p14:nvContentPartPr>
              <p14:xfrm>
                <a:off x="4286080" y="2030163"/>
                <a:ext cx="68400" cy="28440"/>
              </p14:xfrm>
            </p:contentPart>
          </mc:Choice>
          <mc:Fallback xmlns="">
            <p:pic>
              <p:nvPicPr>
                <p:cNvPr id="219" name="Ink 218"/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285000" y="2028003"/>
                  <a:ext cx="698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0" name="Ink 219"/>
                <p14:cNvContentPartPr/>
                <p14:nvPr/>
              </p14:nvContentPartPr>
              <p14:xfrm>
                <a:off x="4405960" y="1923603"/>
                <a:ext cx="84600" cy="155160"/>
              </p14:xfrm>
            </p:contentPart>
          </mc:Choice>
          <mc:Fallback xmlns="">
            <p:pic>
              <p:nvPicPr>
                <p:cNvPr id="220" name="Ink 219"/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404880" y="1921083"/>
                  <a:ext cx="86040" cy="16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27" name="Ink 226"/>
              <p14:cNvContentPartPr/>
              <p14:nvPr/>
            </p14:nvContentPartPr>
            <p14:xfrm>
              <a:off x="1864000" y="2410323"/>
              <a:ext cx="77400" cy="115560"/>
            </p14:xfrm>
          </p:contentPart>
        </mc:Choice>
        <mc:Fallback xmlns="">
          <p:pic>
            <p:nvPicPr>
              <p:cNvPr id="227" name="Ink 226"/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1856440" y="2394072"/>
                <a:ext cx="92520" cy="147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28" name="Ink 227"/>
              <p14:cNvContentPartPr/>
              <p14:nvPr/>
            </p14:nvContentPartPr>
            <p14:xfrm>
              <a:off x="972640" y="2292603"/>
              <a:ext cx="72000" cy="11160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965080" y="2276712"/>
                <a:ext cx="87120" cy="1430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537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for MWIS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80056" y="1242271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45169" y="676343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92067" y="1311175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1576" y="1966419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948671" y="676343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392080" y="1354139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85129" y="2006568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88928" y="2263277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596333" y="1359720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5" idx="4"/>
            <a:endCxn id="6" idx="0"/>
          </p:cNvCxnSpPr>
          <p:nvPr/>
        </p:nvCxnSpPr>
        <p:spPr>
          <a:xfrm flipH="1">
            <a:off x="955609" y="803427"/>
            <a:ext cx="53102" cy="5077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6"/>
            <a:endCxn id="8" idx="2"/>
          </p:cNvCxnSpPr>
          <p:nvPr/>
        </p:nvCxnSpPr>
        <p:spPr>
          <a:xfrm>
            <a:off x="1072253" y="739885"/>
            <a:ext cx="8764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" idx="2"/>
            <a:endCxn id="4" idx="7"/>
          </p:cNvCxnSpPr>
          <p:nvPr/>
        </p:nvCxnSpPr>
        <p:spPr>
          <a:xfrm flipH="1">
            <a:off x="388528" y="739885"/>
            <a:ext cx="556640" cy="5209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4"/>
            <a:endCxn id="7" idx="1"/>
          </p:cNvCxnSpPr>
          <p:nvPr/>
        </p:nvCxnSpPr>
        <p:spPr>
          <a:xfrm>
            <a:off x="343598" y="1369355"/>
            <a:ext cx="6589" cy="615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2" idx="7"/>
          </p:cNvCxnSpPr>
          <p:nvPr/>
        </p:nvCxnSpPr>
        <p:spPr>
          <a:xfrm flipH="1">
            <a:off x="1704806" y="803427"/>
            <a:ext cx="307408" cy="5749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5"/>
            <a:endCxn id="9" idx="0"/>
          </p:cNvCxnSpPr>
          <p:nvPr/>
        </p:nvCxnSpPr>
        <p:spPr>
          <a:xfrm>
            <a:off x="2057144" y="784815"/>
            <a:ext cx="398478" cy="5693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4"/>
            <a:endCxn id="10" idx="7"/>
          </p:cNvCxnSpPr>
          <p:nvPr/>
        </p:nvCxnSpPr>
        <p:spPr>
          <a:xfrm flipH="1">
            <a:off x="1993602" y="1481223"/>
            <a:ext cx="462021" cy="5439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6"/>
            <a:endCxn id="10" idx="3"/>
          </p:cNvCxnSpPr>
          <p:nvPr/>
        </p:nvCxnSpPr>
        <p:spPr>
          <a:xfrm flipV="1">
            <a:off x="1416013" y="2115040"/>
            <a:ext cx="487728" cy="2117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5"/>
            <a:endCxn id="11" idx="2"/>
          </p:cNvCxnSpPr>
          <p:nvPr/>
        </p:nvCxnSpPr>
        <p:spPr>
          <a:xfrm>
            <a:off x="440049" y="2074892"/>
            <a:ext cx="848879" cy="2519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4"/>
            <a:endCxn id="10" idx="1"/>
          </p:cNvCxnSpPr>
          <p:nvPr/>
        </p:nvCxnSpPr>
        <p:spPr>
          <a:xfrm>
            <a:off x="1659876" y="1486804"/>
            <a:ext cx="243864" cy="5383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3"/>
            <a:endCxn id="7" idx="7"/>
          </p:cNvCxnSpPr>
          <p:nvPr/>
        </p:nvCxnSpPr>
        <p:spPr>
          <a:xfrm flipH="1">
            <a:off x="440049" y="1419648"/>
            <a:ext cx="470629" cy="565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" idx="5"/>
            <a:endCxn id="6" idx="2"/>
          </p:cNvCxnSpPr>
          <p:nvPr/>
        </p:nvCxnSpPr>
        <p:spPr>
          <a:xfrm>
            <a:off x="388529" y="1350744"/>
            <a:ext cx="503538" cy="239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2"/>
            <a:endCxn id="6" idx="6"/>
          </p:cNvCxnSpPr>
          <p:nvPr/>
        </p:nvCxnSpPr>
        <p:spPr>
          <a:xfrm flipH="1" flipV="1">
            <a:off x="1019151" y="1374717"/>
            <a:ext cx="577182" cy="485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0" idx="2"/>
            <a:endCxn id="6" idx="5"/>
          </p:cNvCxnSpPr>
          <p:nvPr/>
        </p:nvCxnSpPr>
        <p:spPr>
          <a:xfrm flipH="1" flipV="1">
            <a:off x="1000540" y="1419648"/>
            <a:ext cx="884589" cy="6504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1" idx="0"/>
            <a:endCxn id="6" idx="4"/>
          </p:cNvCxnSpPr>
          <p:nvPr/>
        </p:nvCxnSpPr>
        <p:spPr>
          <a:xfrm flipH="1" flipV="1">
            <a:off x="955609" y="1438259"/>
            <a:ext cx="396861" cy="8250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1"/>
            <a:endCxn id="5" idx="5"/>
          </p:cNvCxnSpPr>
          <p:nvPr/>
        </p:nvCxnSpPr>
        <p:spPr>
          <a:xfrm flipH="1" flipV="1">
            <a:off x="1053641" y="784815"/>
            <a:ext cx="1357050" cy="5879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" idx="4"/>
            <a:endCxn id="11" idx="7"/>
          </p:cNvCxnSpPr>
          <p:nvPr/>
        </p:nvCxnSpPr>
        <p:spPr>
          <a:xfrm flipH="1">
            <a:off x="1397401" y="1486804"/>
            <a:ext cx="262475" cy="7950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284117" y="1242271"/>
            <a:ext cx="127084" cy="1270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Ink 32"/>
              <p14:cNvContentPartPr/>
              <p14:nvPr/>
            </p14:nvContentPartPr>
            <p14:xfrm>
              <a:off x="748010" y="574791"/>
              <a:ext cx="18385" cy="11591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656" y="574067"/>
                <a:ext cx="19092" cy="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Ink 33"/>
              <p14:cNvContentPartPr/>
              <p14:nvPr/>
            </p14:nvContentPartPr>
            <p14:xfrm>
              <a:off x="729225" y="565199"/>
              <a:ext cx="82733" cy="108711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864" y="564119"/>
                <a:ext cx="83817" cy="111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5" name="Ink 34"/>
              <p14:cNvContentPartPr/>
              <p14:nvPr/>
            </p14:nvContentPartPr>
            <p14:xfrm>
              <a:off x="746011" y="570794"/>
              <a:ext cx="67545" cy="116705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5292" y="568633"/>
                <a:ext cx="69341" cy="120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" name="Ink 35"/>
              <p14:cNvContentPartPr/>
              <p14:nvPr/>
            </p14:nvContentPartPr>
            <p14:xfrm>
              <a:off x="844331" y="640338"/>
              <a:ext cx="15188" cy="71542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3271" y="638170"/>
                <a:ext cx="17307" cy="75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/>
              <p14:cNvContentPartPr/>
              <p14:nvPr/>
            </p14:nvContentPartPr>
            <p14:xfrm>
              <a:off x="2169598" y="653927"/>
              <a:ext cx="76338" cy="89927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68878" y="651769"/>
                <a:ext cx="78138" cy="94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37"/>
              <p14:cNvContentPartPr/>
              <p14:nvPr/>
            </p14:nvContentPartPr>
            <p14:xfrm>
              <a:off x="2169998" y="650729"/>
              <a:ext cx="81933" cy="112308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68920" y="648569"/>
                <a:ext cx="84089" cy="116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Ink 38"/>
              <p14:cNvContentPartPr/>
              <p14:nvPr/>
            </p14:nvContentPartPr>
            <p14:xfrm>
              <a:off x="2278309" y="722671"/>
              <a:ext cx="71142" cy="53956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76864" y="720872"/>
                <a:ext cx="73309" cy="58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" name="Ink 39"/>
              <p14:cNvContentPartPr/>
              <p14:nvPr/>
            </p14:nvContentPartPr>
            <p14:xfrm>
              <a:off x="2545691" y="1510428"/>
              <a:ext cx="73940" cy="75938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44609" y="1508629"/>
                <a:ext cx="75383" cy="79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Ink 40"/>
              <p14:cNvContentPartPr/>
              <p14:nvPr/>
            </p14:nvContentPartPr>
            <p14:xfrm>
              <a:off x="2539296" y="1510028"/>
              <a:ext cx="80334" cy="105514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38220" y="1508227"/>
                <a:ext cx="82486" cy="109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Ink 41"/>
              <p14:cNvContentPartPr/>
              <p14:nvPr/>
            </p14:nvContentPartPr>
            <p14:xfrm>
              <a:off x="2653603" y="1550395"/>
              <a:ext cx="41966" cy="89927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52527" y="1547867"/>
                <a:ext cx="44477" cy="94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" name="Ink 42"/>
              <p14:cNvContentPartPr/>
              <p14:nvPr/>
            </p14:nvContentPartPr>
            <p14:xfrm>
              <a:off x="1797102" y="1488846"/>
              <a:ext cx="69943" cy="91126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96026" y="1486685"/>
                <a:ext cx="71378" cy="95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" name="Ink 43"/>
              <p14:cNvContentPartPr/>
              <p14:nvPr/>
            </p14:nvContentPartPr>
            <p14:xfrm>
              <a:off x="1787510" y="1483250"/>
              <a:ext cx="82733" cy="106713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86431" y="1481453"/>
                <a:ext cx="84891" cy="110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Ink 44"/>
              <p14:cNvContentPartPr/>
              <p14:nvPr/>
            </p14:nvContentPartPr>
            <p14:xfrm>
              <a:off x="1892224" y="1541203"/>
              <a:ext cx="43564" cy="85131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91144" y="1539048"/>
                <a:ext cx="45724" cy="89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6" name="Ink 45"/>
              <p14:cNvContentPartPr/>
              <p14:nvPr/>
            </p14:nvContentPartPr>
            <p14:xfrm>
              <a:off x="71709" y="1456872"/>
              <a:ext cx="78736" cy="101917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990" y="1455078"/>
                <a:ext cx="79815" cy="105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7" name="Ink 46"/>
              <p14:cNvContentPartPr/>
              <p14:nvPr/>
            </p14:nvContentPartPr>
            <p14:xfrm>
              <a:off x="102084" y="1427695"/>
              <a:ext cx="69543" cy="149078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1363" y="1426255"/>
                <a:ext cx="70984" cy="152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8" name="Ink 47"/>
              <p14:cNvContentPartPr/>
              <p14:nvPr/>
            </p14:nvContentPartPr>
            <p14:xfrm>
              <a:off x="182818" y="1528413"/>
              <a:ext cx="63548" cy="64348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2457" y="1526605"/>
                <a:ext cx="64992" cy="68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9" name="Ink 48"/>
              <p14:cNvContentPartPr/>
              <p14:nvPr/>
            </p14:nvContentPartPr>
            <p14:xfrm>
              <a:off x="219588" y="1502435"/>
              <a:ext cx="55155" cy="13589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8867" y="1501720"/>
                <a:ext cx="56236" cy="15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0" name="Ink 49"/>
              <p14:cNvContentPartPr/>
              <p14:nvPr/>
            </p14:nvContentPartPr>
            <p14:xfrm>
              <a:off x="1100870" y="1200681"/>
              <a:ext cx="44763" cy="102317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99787" y="1198519"/>
                <a:ext cx="46207" cy="107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1" name="Ink 50"/>
              <p14:cNvContentPartPr/>
              <p14:nvPr/>
            </p14:nvContentPartPr>
            <p14:xfrm>
              <a:off x="1084483" y="1200681"/>
              <a:ext cx="66346" cy="126297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83407" y="1199238"/>
                <a:ext cx="68139" cy="129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2" name="Ink 51"/>
              <p14:cNvContentPartPr/>
              <p14:nvPr/>
            </p14:nvContentPartPr>
            <p14:xfrm>
              <a:off x="1160021" y="1280216"/>
              <a:ext cx="67545" cy="57953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58943" y="1278043"/>
                <a:ext cx="69701" cy="62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3" name="Ink 52"/>
              <p14:cNvContentPartPr/>
              <p14:nvPr/>
            </p14:nvContentPartPr>
            <p14:xfrm>
              <a:off x="338292" y="2187476"/>
              <a:ext cx="76338" cy="117104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7212" y="2185321"/>
                <a:ext cx="78138" cy="121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4" name="Ink 53"/>
              <p14:cNvContentPartPr/>
              <p14:nvPr/>
            </p14:nvContentPartPr>
            <p14:xfrm>
              <a:off x="325102" y="2190673"/>
              <a:ext cx="103516" cy="117504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4024" y="2188517"/>
                <a:ext cx="105673" cy="121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5" name="Ink 54"/>
              <p14:cNvContentPartPr/>
              <p14:nvPr/>
            </p14:nvContentPartPr>
            <p14:xfrm>
              <a:off x="453797" y="2259017"/>
              <a:ext cx="63548" cy="132692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2720" y="2256500"/>
                <a:ext cx="66061" cy="137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6" name="Ink 55"/>
              <p14:cNvContentPartPr/>
              <p14:nvPr/>
            </p14:nvContentPartPr>
            <p14:xfrm>
              <a:off x="1461775" y="2417288"/>
              <a:ext cx="73940" cy="101118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460698" y="2414769"/>
                <a:ext cx="76094" cy="106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7" name="Ink 56"/>
              <p14:cNvContentPartPr/>
              <p14:nvPr/>
            </p14:nvContentPartPr>
            <p14:xfrm>
              <a:off x="1453782" y="2412093"/>
              <a:ext cx="87529" cy="121501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452701" y="2409936"/>
                <a:ext cx="89690" cy="126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8" name="Ink 57"/>
              <p14:cNvContentPartPr/>
              <p14:nvPr/>
            </p14:nvContentPartPr>
            <p14:xfrm>
              <a:off x="1568888" y="2458854"/>
              <a:ext cx="65946" cy="107113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567807" y="2456697"/>
                <a:ext cx="68108" cy="111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9" name="Ink 58"/>
              <p14:cNvContentPartPr/>
              <p14:nvPr/>
            </p14:nvContentPartPr>
            <p14:xfrm>
              <a:off x="2090063" y="2113136"/>
              <a:ext cx="73940" cy="89127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088981" y="2110971"/>
                <a:ext cx="75743" cy="93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0" name="Ink 59"/>
              <p14:cNvContentPartPr/>
              <p14:nvPr/>
            </p14:nvContentPartPr>
            <p14:xfrm>
              <a:off x="2092461" y="2123928"/>
              <a:ext cx="63548" cy="112308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091384" y="2122128"/>
                <a:ext cx="65702" cy="116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1" name="Ink 60"/>
              <p14:cNvContentPartPr/>
              <p14:nvPr/>
            </p14:nvContentPartPr>
            <p14:xfrm>
              <a:off x="2213562" y="2175486"/>
              <a:ext cx="6794" cy="7394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212489" y="2173322"/>
                <a:ext cx="8939" cy="78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2" name="Ink 61"/>
              <p14:cNvContentPartPr/>
              <p14:nvPr/>
            </p14:nvContentPartPr>
            <p14:xfrm>
              <a:off x="2263521" y="2205061"/>
              <a:ext cx="43165" cy="53157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262802" y="2202547"/>
                <a:ext cx="45323" cy="58185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Rectangle 62"/>
          <p:cNvSpPr/>
          <p:nvPr/>
        </p:nvSpPr>
        <p:spPr>
          <a:xfrm>
            <a:off x="45507" y="228882"/>
            <a:ext cx="3729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[A’ b’] = </a:t>
            </a:r>
            <a:r>
              <a:rPr lang="en-US" dirty="0" err="1"/>
              <a:t>FindSeparatingCut</a:t>
            </a:r>
            <a:r>
              <a:rPr lang="en-US" dirty="0"/>
              <a:t>(s) (x, D</a:t>
            </a:r>
            <a:r>
              <a:rPr lang="en-US" baseline="-25000" dirty="0"/>
              <a:t>ILP</a:t>
            </a:r>
            <a:r>
              <a:rPr lang="en-US" dirty="0"/>
              <a:t>)</a:t>
            </a:r>
          </a:p>
        </p:txBody>
      </p:sp>
      <p:sp>
        <p:nvSpPr>
          <p:cNvPr id="65" name="Oval 64"/>
          <p:cNvSpPr/>
          <p:nvPr/>
        </p:nvSpPr>
        <p:spPr>
          <a:xfrm>
            <a:off x="873456" y="1808035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stCxn id="65" idx="0"/>
            <a:endCxn id="6" idx="4"/>
          </p:cNvCxnSpPr>
          <p:nvPr/>
        </p:nvCxnSpPr>
        <p:spPr>
          <a:xfrm flipV="1">
            <a:off x="936998" y="1438259"/>
            <a:ext cx="18611" cy="3697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1" idx="1"/>
            <a:endCxn id="65" idx="5"/>
          </p:cNvCxnSpPr>
          <p:nvPr/>
        </p:nvCxnSpPr>
        <p:spPr>
          <a:xfrm flipH="1" flipV="1">
            <a:off x="981929" y="1916508"/>
            <a:ext cx="325610" cy="3653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5" idx="3"/>
            <a:endCxn id="7" idx="6"/>
          </p:cNvCxnSpPr>
          <p:nvPr/>
        </p:nvCxnSpPr>
        <p:spPr>
          <a:xfrm flipH="1">
            <a:off x="458660" y="1916508"/>
            <a:ext cx="433407" cy="1134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0" idx="2"/>
            <a:endCxn id="65" idx="6"/>
          </p:cNvCxnSpPr>
          <p:nvPr/>
        </p:nvCxnSpPr>
        <p:spPr>
          <a:xfrm flipH="1" flipV="1">
            <a:off x="1000540" y="1871577"/>
            <a:ext cx="884589" cy="1985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4" name="Ink 93"/>
              <p14:cNvContentPartPr/>
              <p14:nvPr/>
            </p14:nvContentPartPr>
            <p14:xfrm>
              <a:off x="873258" y="2002985"/>
              <a:ext cx="93960" cy="8388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71818" y="2000465"/>
                <a:ext cx="957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5" name="Ink 94"/>
              <p14:cNvContentPartPr/>
              <p14:nvPr/>
            </p14:nvContentPartPr>
            <p14:xfrm>
              <a:off x="868578" y="2005865"/>
              <a:ext cx="88920" cy="10152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67498" y="2004065"/>
                <a:ext cx="9072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6" name="Ink 95"/>
              <p14:cNvContentPartPr/>
              <p14:nvPr/>
            </p14:nvContentPartPr>
            <p14:xfrm>
              <a:off x="992778" y="2051945"/>
              <a:ext cx="42120" cy="4428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91698" y="2049425"/>
                <a:ext cx="446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7" name="Ink 96"/>
              <p14:cNvContentPartPr/>
              <p14:nvPr/>
            </p14:nvContentPartPr>
            <p14:xfrm>
              <a:off x="868578" y="2008025"/>
              <a:ext cx="86400" cy="9936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67498" y="2005505"/>
                <a:ext cx="889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8" name="Ink 97"/>
              <p14:cNvContentPartPr/>
              <p14:nvPr/>
            </p14:nvContentPartPr>
            <p14:xfrm>
              <a:off x="992778" y="2051945"/>
              <a:ext cx="41760" cy="8280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91698" y="2049425"/>
                <a:ext cx="442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9" name="Ink 98"/>
              <p14:cNvContentPartPr/>
              <p14:nvPr/>
            </p14:nvContentPartPr>
            <p14:xfrm>
              <a:off x="1003218" y="2093705"/>
              <a:ext cx="62640" cy="828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02138" y="2092625"/>
                <a:ext cx="6444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8" name="Ink 77"/>
              <p14:cNvContentPartPr/>
              <p14:nvPr/>
            </p14:nvContentPartPr>
            <p14:xfrm>
              <a:off x="3370029" y="747559"/>
              <a:ext cx="123432" cy="106347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368946" y="745396"/>
                <a:ext cx="124876" cy="111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9" name="Ink 78"/>
              <p14:cNvContentPartPr/>
              <p14:nvPr/>
            </p14:nvContentPartPr>
            <p14:xfrm>
              <a:off x="3531816" y="792190"/>
              <a:ext cx="12901" cy="41493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530342" y="790044"/>
                <a:ext cx="15481" cy="45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1" name="Ink 80"/>
              <p14:cNvContentPartPr/>
              <p14:nvPr/>
            </p14:nvContentPartPr>
            <p14:xfrm>
              <a:off x="3539836" y="747559"/>
              <a:ext cx="8020" cy="11506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538742" y="745042"/>
                <a:ext cx="10207" cy="14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2" name="Ink 81"/>
              <p14:cNvContentPartPr/>
              <p14:nvPr/>
            </p14:nvContentPartPr>
            <p14:xfrm>
              <a:off x="3587953" y="765690"/>
              <a:ext cx="55091" cy="87867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586873" y="763169"/>
                <a:ext cx="57612" cy="92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3" name="Ink 82"/>
              <p14:cNvContentPartPr/>
              <p14:nvPr/>
            </p14:nvContentPartPr>
            <p14:xfrm>
              <a:off x="3820173" y="746164"/>
              <a:ext cx="141215" cy="93097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819092" y="744360"/>
                <a:ext cx="143737" cy="97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4" name="Ink 83"/>
              <p14:cNvContentPartPr/>
              <p14:nvPr/>
            </p14:nvContentPartPr>
            <p14:xfrm>
              <a:off x="3964178" y="672593"/>
              <a:ext cx="97281" cy="76012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963097" y="670071"/>
                <a:ext cx="99443" cy="81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5" name="Ink 84"/>
              <p14:cNvContentPartPr/>
              <p14:nvPr/>
            </p14:nvContentPartPr>
            <p14:xfrm>
              <a:off x="4098768" y="731868"/>
              <a:ext cx="63111" cy="87867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097692" y="729707"/>
                <a:ext cx="65263" cy="92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6" name="Ink 85"/>
              <p14:cNvContentPartPr/>
              <p14:nvPr/>
            </p14:nvContentPartPr>
            <p14:xfrm>
              <a:off x="4082380" y="739191"/>
              <a:ext cx="80545" cy="100071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081661" y="737031"/>
                <a:ext cx="82343" cy="103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7" name="Ink 86"/>
              <p14:cNvContentPartPr/>
              <p14:nvPr/>
            </p14:nvContentPartPr>
            <p14:xfrm>
              <a:off x="3476725" y="908300"/>
              <a:ext cx="85078" cy="49512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475643" y="906132"/>
                <a:ext cx="86881" cy="54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8" name="Ink 87"/>
              <p14:cNvContentPartPr/>
              <p14:nvPr/>
            </p14:nvContentPartPr>
            <p14:xfrm>
              <a:off x="3480212" y="894004"/>
              <a:ext cx="74617" cy="78801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479491" y="892565"/>
                <a:ext cx="76059" cy="82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9" name="Ink 88"/>
              <p14:cNvContentPartPr/>
              <p14:nvPr/>
            </p14:nvContentPartPr>
            <p14:xfrm>
              <a:off x="3268215" y="1073225"/>
              <a:ext cx="87518" cy="108439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267135" y="1070703"/>
                <a:ext cx="89679" cy="113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0" name="Ink 89"/>
              <p14:cNvContentPartPr/>
              <p14:nvPr/>
            </p14:nvContentPartPr>
            <p14:xfrm>
              <a:off x="3386417" y="1182013"/>
              <a:ext cx="6974" cy="23361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385316" y="1180216"/>
                <a:ext cx="9176" cy="27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1" name="Ink 90"/>
              <p14:cNvContentPartPr/>
              <p14:nvPr/>
            </p14:nvContentPartPr>
            <p14:xfrm>
              <a:off x="3465567" y="1037311"/>
              <a:ext cx="51604" cy="153419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464124" y="1034790"/>
                <a:ext cx="53408" cy="1584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2" name="Ink 91"/>
              <p14:cNvContentPartPr/>
              <p14:nvPr/>
            </p14:nvContentPartPr>
            <p14:xfrm>
              <a:off x="3430351" y="1110882"/>
              <a:ext cx="65552" cy="11506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28910" y="1108365"/>
                <a:ext cx="67353" cy="16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3" name="Ink 92"/>
              <p14:cNvContentPartPr/>
              <p14:nvPr/>
            </p14:nvContentPartPr>
            <p14:xfrm>
              <a:off x="3555526" y="1197354"/>
              <a:ext cx="4533" cy="9763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554480" y="1196269"/>
                <a:ext cx="6625" cy="13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0" name="Ink 99"/>
              <p14:cNvContentPartPr/>
              <p14:nvPr/>
            </p14:nvContentPartPr>
            <p14:xfrm>
              <a:off x="3617940" y="1094843"/>
              <a:ext cx="8717" cy="24408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616545" y="1092689"/>
                <a:ext cx="11506" cy="27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1" name="Ink 100"/>
              <p14:cNvContentPartPr/>
              <p14:nvPr/>
            </p14:nvContentPartPr>
            <p14:xfrm>
              <a:off x="3610618" y="1187591"/>
              <a:ext cx="6974" cy="6276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609517" y="1185150"/>
                <a:ext cx="9176" cy="108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2" name="Ink 101"/>
              <p14:cNvContentPartPr/>
              <p14:nvPr/>
            </p14:nvContentPartPr>
            <p14:xfrm>
              <a:off x="3764036" y="1028943"/>
              <a:ext cx="92051" cy="194563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762592" y="1026785"/>
                <a:ext cx="94939" cy="199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3" name="Ink 102"/>
              <p14:cNvContentPartPr/>
              <p14:nvPr/>
            </p14:nvContentPartPr>
            <p14:xfrm>
              <a:off x="3780424" y="1120994"/>
              <a:ext cx="62413" cy="10112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779348" y="1118466"/>
                <a:ext cx="64206" cy="14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4" name="Ink 103"/>
              <p14:cNvContentPartPr/>
              <p14:nvPr/>
            </p14:nvContentPartPr>
            <p14:xfrm>
              <a:off x="3890955" y="1075317"/>
              <a:ext cx="43585" cy="123084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889514" y="1072798"/>
                <a:ext cx="45746" cy="127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5" name="Ink 104"/>
              <p14:cNvContentPartPr/>
              <p14:nvPr/>
            </p14:nvContentPartPr>
            <p14:xfrm>
              <a:off x="3950928" y="1148539"/>
              <a:ext cx="4533" cy="27546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949795" y="1146393"/>
                <a:ext cx="6044" cy="32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06" name="Ink 105"/>
              <p14:cNvContentPartPr/>
              <p14:nvPr/>
            </p14:nvContentPartPr>
            <p14:xfrm>
              <a:off x="3966619" y="1097981"/>
              <a:ext cx="6625" cy="12204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965573" y="1095827"/>
                <a:ext cx="8368" cy="15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7" name="Ink 106"/>
              <p14:cNvContentPartPr/>
              <p14:nvPr/>
            </p14:nvContentPartPr>
            <p14:xfrm>
              <a:off x="3994164" y="1172947"/>
              <a:ext cx="16388" cy="47072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993800" y="1171150"/>
                <a:ext cx="17845" cy="50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8" name="Ink 107"/>
              <p14:cNvContentPartPr/>
              <p14:nvPr/>
            </p14:nvContentPartPr>
            <p14:xfrm>
              <a:off x="4034960" y="1119250"/>
              <a:ext cx="38355" cy="157603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034243" y="1117451"/>
                <a:ext cx="40506" cy="161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9" name="Ink 108"/>
              <p14:cNvContentPartPr/>
              <p14:nvPr/>
            </p14:nvContentPartPr>
            <p14:xfrm>
              <a:off x="4066689" y="1070784"/>
              <a:ext cx="10460" cy="10809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065294" y="1068262"/>
                <a:ext cx="12901" cy="15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10" name="Ink 109"/>
              <p14:cNvContentPartPr/>
              <p14:nvPr/>
            </p14:nvContentPartPr>
            <p14:xfrm>
              <a:off x="4101906" y="1044633"/>
              <a:ext cx="37657" cy="168063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100820" y="1042474"/>
                <a:ext cx="40192" cy="172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1" name="Ink 110"/>
              <p14:cNvContentPartPr/>
              <p14:nvPr/>
            </p14:nvContentPartPr>
            <p14:xfrm>
              <a:off x="4191516" y="1099724"/>
              <a:ext cx="74269" cy="85078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190074" y="1097200"/>
                <a:ext cx="76432" cy="90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12" name="Ink 111"/>
              <p14:cNvContentPartPr/>
              <p14:nvPr/>
            </p14:nvContentPartPr>
            <p14:xfrm>
              <a:off x="4202325" y="1139125"/>
              <a:ext cx="63808" cy="14645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201244" y="1138768"/>
                <a:ext cx="65250" cy="17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3" name="Ink 112"/>
              <p14:cNvContentPartPr/>
              <p14:nvPr/>
            </p14:nvContentPartPr>
            <p14:xfrm>
              <a:off x="4321573" y="1038357"/>
              <a:ext cx="77755" cy="163182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320133" y="1036200"/>
                <a:ext cx="80635" cy="167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4" name="Ink 113"/>
              <p14:cNvContentPartPr/>
              <p14:nvPr/>
            </p14:nvContentPartPr>
            <p14:xfrm>
              <a:off x="4346330" y="1130757"/>
              <a:ext cx="65203" cy="17783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345249" y="1128942"/>
                <a:ext cx="67364" cy="21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15" name="Ink 114"/>
              <p14:cNvContentPartPr/>
              <p14:nvPr/>
            </p14:nvContentPartPr>
            <p14:xfrm>
              <a:off x="4353652" y="1034173"/>
              <a:ext cx="84380" cy="33124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352575" y="1033453"/>
                <a:ext cx="86534" cy="36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16" name="Ink 115"/>
              <p14:cNvContentPartPr/>
              <p14:nvPr/>
            </p14:nvContentPartPr>
            <p14:xfrm>
              <a:off x="3651477" y="1356992"/>
              <a:ext cx="72874" cy="91354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650395" y="1354834"/>
                <a:ext cx="75039" cy="96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17" name="Ink 116"/>
              <p14:cNvContentPartPr/>
              <p14:nvPr/>
            </p14:nvContentPartPr>
            <p14:xfrm>
              <a:off x="3663332" y="1367452"/>
              <a:ext cx="70782" cy="85775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662254" y="1365299"/>
                <a:ext cx="72938" cy="904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18" name="Ink 117"/>
              <p14:cNvContentPartPr/>
              <p14:nvPr/>
            </p14:nvContentPartPr>
            <p14:xfrm>
              <a:off x="3779093" y="1445905"/>
              <a:ext cx="18829" cy="32427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778027" y="1444103"/>
                <a:ext cx="20250" cy="36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19" name="Ink 118"/>
              <p14:cNvContentPartPr/>
              <p14:nvPr/>
            </p14:nvContentPartPr>
            <p14:xfrm>
              <a:off x="3784672" y="1401971"/>
              <a:ext cx="12204" cy="2092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783595" y="1399879"/>
                <a:ext cx="14358" cy="5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20" name="Ink 119"/>
              <p14:cNvContentPartPr/>
              <p14:nvPr/>
            </p14:nvContentPartPr>
            <p14:xfrm>
              <a:off x="3873236" y="1393952"/>
              <a:ext cx="65900" cy="80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872156" y="1392209"/>
                <a:ext cx="68061" cy="122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21" name="Ink 120"/>
              <p14:cNvContentPartPr/>
              <p14:nvPr/>
            </p14:nvContentPartPr>
            <p14:xfrm>
              <a:off x="3894854" y="1370242"/>
              <a:ext cx="4882" cy="62065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893808" y="1367731"/>
                <a:ext cx="7323" cy="66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22" name="Ink 121"/>
              <p14:cNvContentPartPr/>
              <p14:nvPr/>
            </p14:nvContentPartPr>
            <p14:xfrm>
              <a:off x="3998761" y="1345485"/>
              <a:ext cx="43585" cy="89262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997680" y="1343325"/>
                <a:ext cx="45386" cy="93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23" name="Ink 122"/>
              <p14:cNvContentPartPr/>
              <p14:nvPr/>
            </p14:nvContentPartPr>
            <p14:xfrm>
              <a:off x="3990392" y="1357340"/>
              <a:ext cx="63808" cy="70084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989317" y="1354824"/>
                <a:ext cx="66317" cy="7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24" name="Ink 123"/>
              <p14:cNvContentPartPr/>
              <p14:nvPr/>
            </p14:nvContentPartPr>
            <p14:xfrm>
              <a:off x="4055247" y="1450786"/>
              <a:ext cx="40447" cy="62413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054886" y="1448621"/>
                <a:ext cx="41892" cy="67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25" name="Ink 124"/>
              <p14:cNvContentPartPr/>
              <p14:nvPr/>
            </p14:nvContentPartPr>
            <p14:xfrm>
              <a:off x="4086279" y="1405109"/>
              <a:ext cx="1395" cy="2789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085233" y="1402669"/>
                <a:ext cx="3836" cy="7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26" name="Ink 125"/>
              <p14:cNvContentPartPr/>
              <p14:nvPr/>
            </p14:nvContentPartPr>
            <p14:xfrm>
              <a:off x="4218080" y="1336768"/>
              <a:ext cx="48466" cy="61019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216644" y="1334602"/>
                <a:ext cx="50979" cy="65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27" name="Ink 126"/>
              <p14:cNvContentPartPr/>
              <p14:nvPr/>
            </p14:nvContentPartPr>
            <p14:xfrm>
              <a:off x="4207968" y="1406504"/>
              <a:ext cx="52302" cy="21967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206886" y="1404343"/>
                <a:ext cx="54466" cy="26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28" name="Ink 127"/>
              <p14:cNvContentPartPr/>
              <p14:nvPr/>
            </p14:nvContentPartPr>
            <p14:xfrm>
              <a:off x="4324775" y="1315499"/>
              <a:ext cx="81591" cy="12936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323337" y="1312977"/>
                <a:ext cx="84466" cy="134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1" name="Ink 30"/>
              <p14:cNvContentPartPr/>
              <p14:nvPr/>
            </p14:nvContentPartPr>
            <p14:xfrm>
              <a:off x="3192209" y="1621981"/>
              <a:ext cx="49680" cy="13212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191129" y="1619821"/>
                <a:ext cx="514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2" name="Ink 31"/>
              <p14:cNvContentPartPr/>
              <p14:nvPr/>
            </p14:nvContentPartPr>
            <p14:xfrm>
              <a:off x="3162689" y="1623421"/>
              <a:ext cx="88920" cy="14472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161249" y="1621261"/>
                <a:ext cx="9144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" name="Ink 66"/>
              <p14:cNvContentPartPr/>
              <p14:nvPr/>
            </p14:nvContentPartPr>
            <p14:xfrm>
              <a:off x="3251249" y="1731421"/>
              <a:ext cx="50760" cy="9000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249809" y="1729261"/>
                <a:ext cx="536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8" name="Ink 67"/>
              <p14:cNvContentPartPr/>
              <p14:nvPr/>
            </p14:nvContentPartPr>
            <p14:xfrm>
              <a:off x="3341249" y="1697941"/>
              <a:ext cx="59040" cy="360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340169" y="1696141"/>
                <a:ext cx="6120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9" name="Ink 68"/>
              <p14:cNvContentPartPr/>
              <p14:nvPr/>
            </p14:nvContentPartPr>
            <p14:xfrm>
              <a:off x="3366089" y="1651141"/>
              <a:ext cx="7560" cy="8172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364649" y="1649341"/>
                <a:ext cx="9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70" name="Ink 69"/>
              <p14:cNvContentPartPr/>
              <p14:nvPr/>
            </p14:nvContentPartPr>
            <p14:xfrm>
              <a:off x="3457529" y="1617301"/>
              <a:ext cx="67680" cy="13428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456809" y="1616221"/>
                <a:ext cx="691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71" name="Ink 70"/>
              <p14:cNvContentPartPr/>
              <p14:nvPr/>
            </p14:nvContentPartPr>
            <p14:xfrm>
              <a:off x="3449969" y="1621981"/>
              <a:ext cx="91440" cy="13644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448889" y="1619821"/>
                <a:ext cx="9360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29" name="Ink 128"/>
              <p14:cNvContentPartPr/>
              <p14:nvPr/>
            </p14:nvContentPartPr>
            <p14:xfrm>
              <a:off x="3561929" y="1724581"/>
              <a:ext cx="35280" cy="11412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560849" y="1722781"/>
                <a:ext cx="374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30" name="Ink 129"/>
              <p14:cNvContentPartPr/>
              <p14:nvPr/>
            </p14:nvContentPartPr>
            <p14:xfrm>
              <a:off x="3546089" y="1800181"/>
              <a:ext cx="51120" cy="720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545009" y="1798381"/>
                <a:ext cx="5256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1" name="Ink 130"/>
              <p14:cNvContentPartPr/>
              <p14:nvPr/>
            </p14:nvContentPartPr>
            <p14:xfrm>
              <a:off x="3629609" y="1699741"/>
              <a:ext cx="67320" cy="216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628529" y="1697581"/>
                <a:ext cx="6948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32" name="Ink 131"/>
              <p14:cNvContentPartPr/>
              <p14:nvPr/>
            </p14:nvContentPartPr>
            <p14:xfrm>
              <a:off x="3651569" y="1655101"/>
              <a:ext cx="18720" cy="8892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650489" y="1653301"/>
                <a:ext cx="205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33" name="Ink 132"/>
              <p14:cNvContentPartPr/>
              <p14:nvPr/>
            </p14:nvContentPartPr>
            <p14:xfrm>
              <a:off x="3745889" y="1631701"/>
              <a:ext cx="57960" cy="12816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744809" y="1629541"/>
                <a:ext cx="594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34" name="Ink 133"/>
              <p14:cNvContentPartPr/>
              <p14:nvPr/>
            </p14:nvContentPartPr>
            <p14:xfrm>
              <a:off x="3727169" y="1630261"/>
              <a:ext cx="75960" cy="13752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726089" y="1628101"/>
                <a:ext cx="7812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35" name="Ink 134"/>
              <p14:cNvContentPartPr/>
              <p14:nvPr/>
            </p14:nvContentPartPr>
            <p14:xfrm>
              <a:off x="3837329" y="1724221"/>
              <a:ext cx="50760" cy="11844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835889" y="1721701"/>
                <a:ext cx="5328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36" name="Ink 135"/>
              <p14:cNvContentPartPr/>
              <p14:nvPr/>
            </p14:nvContentPartPr>
            <p14:xfrm>
              <a:off x="3931289" y="1689661"/>
              <a:ext cx="64800" cy="612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930209" y="1687861"/>
                <a:ext cx="6696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37" name="Ink 136"/>
              <p14:cNvContentPartPr/>
              <p14:nvPr/>
            </p14:nvContentPartPr>
            <p14:xfrm>
              <a:off x="3950369" y="1649701"/>
              <a:ext cx="9360" cy="7488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948929" y="1647541"/>
                <a:ext cx="115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38" name="Ink 137"/>
              <p14:cNvContentPartPr/>
              <p14:nvPr/>
            </p14:nvContentPartPr>
            <p14:xfrm>
              <a:off x="4044689" y="1624141"/>
              <a:ext cx="46440" cy="11376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043609" y="1622341"/>
                <a:ext cx="4824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39" name="Ink 138"/>
              <p14:cNvContentPartPr/>
              <p14:nvPr/>
            </p14:nvContentPartPr>
            <p14:xfrm>
              <a:off x="4012289" y="1639261"/>
              <a:ext cx="76680" cy="12096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011209" y="1637101"/>
                <a:ext cx="788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40" name="Ink 139"/>
              <p14:cNvContentPartPr/>
              <p14:nvPr/>
            </p14:nvContentPartPr>
            <p14:xfrm>
              <a:off x="4122089" y="1718821"/>
              <a:ext cx="7920" cy="9252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120649" y="1716301"/>
                <a:ext cx="1080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41" name="Ink 140"/>
              <p14:cNvContentPartPr/>
              <p14:nvPr/>
            </p14:nvContentPartPr>
            <p14:xfrm>
              <a:off x="4153769" y="1744021"/>
              <a:ext cx="54360" cy="6300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152689" y="1741141"/>
                <a:ext cx="568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42" name="Ink 141"/>
              <p14:cNvContentPartPr/>
              <p14:nvPr/>
            </p14:nvContentPartPr>
            <p14:xfrm>
              <a:off x="4252769" y="1632781"/>
              <a:ext cx="60840" cy="10188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251689" y="1630261"/>
                <a:ext cx="6336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43" name="Ink 142"/>
              <p14:cNvContentPartPr/>
              <p14:nvPr/>
            </p14:nvContentPartPr>
            <p14:xfrm>
              <a:off x="4254929" y="1748341"/>
              <a:ext cx="58680" cy="2412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253849" y="1746541"/>
                <a:ext cx="604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44" name="Ink 143"/>
              <p14:cNvContentPartPr/>
              <p14:nvPr/>
            </p14:nvContentPartPr>
            <p14:xfrm>
              <a:off x="4376249" y="1596061"/>
              <a:ext cx="75960" cy="18756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374809" y="1593541"/>
                <a:ext cx="784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45" name="Ink 144"/>
              <p14:cNvContentPartPr/>
              <p14:nvPr/>
            </p14:nvContentPartPr>
            <p14:xfrm>
              <a:off x="2373760" y="672963"/>
              <a:ext cx="62280" cy="648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372680" y="670443"/>
                <a:ext cx="6480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6" name="Ink 145"/>
              <p14:cNvContentPartPr/>
              <p14:nvPr/>
            </p14:nvContentPartPr>
            <p14:xfrm>
              <a:off x="2378800" y="714003"/>
              <a:ext cx="59760" cy="612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377720" y="712203"/>
                <a:ext cx="619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47" name="Ink 146"/>
              <p14:cNvContentPartPr/>
              <p14:nvPr/>
            </p14:nvContentPartPr>
            <p14:xfrm>
              <a:off x="2506960" y="607083"/>
              <a:ext cx="18000" cy="8208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505520" y="604923"/>
                <a:ext cx="205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48" name="Ink 147"/>
              <p14:cNvContentPartPr/>
              <p14:nvPr/>
            </p14:nvContentPartPr>
            <p14:xfrm>
              <a:off x="2530360" y="647403"/>
              <a:ext cx="66240" cy="9036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529280" y="645243"/>
                <a:ext cx="684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9" name="Ink 148"/>
              <p14:cNvContentPartPr/>
              <p14:nvPr/>
            </p14:nvContentPartPr>
            <p14:xfrm>
              <a:off x="2580400" y="707523"/>
              <a:ext cx="64800" cy="8028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579320" y="705003"/>
                <a:ext cx="666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50" name="Ink 149"/>
              <p14:cNvContentPartPr/>
              <p14:nvPr/>
            </p14:nvContentPartPr>
            <p14:xfrm>
              <a:off x="2740960" y="1539123"/>
              <a:ext cx="53280" cy="648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739520" y="1536603"/>
                <a:ext cx="558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51" name="Ink 150"/>
              <p14:cNvContentPartPr/>
              <p14:nvPr/>
            </p14:nvContentPartPr>
            <p14:xfrm>
              <a:off x="2755720" y="1571523"/>
              <a:ext cx="60840" cy="756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754640" y="1570443"/>
                <a:ext cx="6264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52" name="Ink 151"/>
              <p14:cNvContentPartPr/>
              <p14:nvPr/>
            </p14:nvContentPartPr>
            <p14:xfrm>
              <a:off x="2899720" y="1446603"/>
              <a:ext cx="9360" cy="90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898280" y="1444443"/>
                <a:ext cx="111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53" name="Ink 152"/>
              <p14:cNvContentPartPr/>
              <p14:nvPr/>
            </p14:nvContentPartPr>
            <p14:xfrm>
              <a:off x="2901520" y="1491243"/>
              <a:ext cx="66240" cy="10332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900440" y="1489443"/>
                <a:ext cx="6840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54" name="Ink 153"/>
              <p14:cNvContentPartPr/>
              <p14:nvPr/>
            </p14:nvContentPartPr>
            <p14:xfrm>
              <a:off x="2955160" y="1574043"/>
              <a:ext cx="47880" cy="7560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954080" y="1571883"/>
                <a:ext cx="489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55" name="Ink 154"/>
              <p14:cNvContentPartPr/>
              <p14:nvPr/>
            </p14:nvContentPartPr>
            <p14:xfrm>
              <a:off x="2350720" y="2129163"/>
              <a:ext cx="75600" cy="684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349640" y="2126643"/>
                <a:ext cx="7776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56" name="Ink 155"/>
              <p14:cNvContentPartPr/>
              <p14:nvPr/>
            </p14:nvContentPartPr>
            <p14:xfrm>
              <a:off x="2373400" y="2162643"/>
              <a:ext cx="62640" cy="1440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372320" y="2160843"/>
                <a:ext cx="640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61" name="Ink 160"/>
              <p14:cNvContentPartPr/>
              <p14:nvPr/>
            </p14:nvContentPartPr>
            <p14:xfrm>
              <a:off x="1963000" y="1499163"/>
              <a:ext cx="64440" cy="1332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961920" y="1496643"/>
                <a:ext cx="669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62" name="Ink 161"/>
              <p14:cNvContentPartPr/>
              <p14:nvPr/>
            </p14:nvContentPartPr>
            <p14:xfrm>
              <a:off x="1982440" y="1533723"/>
              <a:ext cx="71640" cy="1224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981360" y="1533003"/>
                <a:ext cx="730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63" name="Ink 162"/>
              <p14:cNvContentPartPr/>
              <p14:nvPr/>
            </p14:nvContentPartPr>
            <p14:xfrm>
              <a:off x="2087920" y="1417443"/>
              <a:ext cx="14760" cy="9432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086840" y="1414923"/>
                <a:ext cx="169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64" name="Ink 163"/>
              <p14:cNvContentPartPr/>
              <p14:nvPr/>
            </p14:nvContentPartPr>
            <p14:xfrm>
              <a:off x="2112040" y="1455243"/>
              <a:ext cx="62280" cy="8208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2110960" y="1453083"/>
                <a:ext cx="6444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65" name="Ink 164"/>
              <p14:cNvContentPartPr/>
              <p14:nvPr/>
            </p14:nvContentPartPr>
            <p14:xfrm>
              <a:off x="2159200" y="1518243"/>
              <a:ext cx="64080" cy="6876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157760" y="1516083"/>
                <a:ext cx="6624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66" name="Ink 165"/>
              <p14:cNvContentPartPr/>
              <p14:nvPr/>
            </p14:nvContentPartPr>
            <p14:xfrm>
              <a:off x="1697320" y="2446323"/>
              <a:ext cx="74880" cy="504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696600" y="2444883"/>
                <a:ext cx="7560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67" name="Ink 166"/>
              <p14:cNvContentPartPr/>
              <p14:nvPr/>
            </p14:nvContentPartPr>
            <p14:xfrm>
              <a:off x="1708480" y="2471523"/>
              <a:ext cx="77040" cy="1080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707040" y="2471163"/>
                <a:ext cx="7884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72" name="Ink 171"/>
              <p14:cNvContentPartPr/>
              <p14:nvPr/>
            </p14:nvContentPartPr>
            <p14:xfrm>
              <a:off x="1250920" y="1249683"/>
              <a:ext cx="88200" cy="684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249840" y="1248963"/>
                <a:ext cx="9000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73" name="Ink 172"/>
              <p14:cNvContentPartPr/>
              <p14:nvPr/>
            </p14:nvContentPartPr>
            <p14:xfrm>
              <a:off x="1280440" y="1278123"/>
              <a:ext cx="69480" cy="792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279360" y="1277043"/>
                <a:ext cx="7092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74" name="Ink 173"/>
              <p14:cNvContentPartPr/>
              <p14:nvPr/>
            </p14:nvContentPartPr>
            <p14:xfrm>
              <a:off x="1393480" y="1149963"/>
              <a:ext cx="9720" cy="8064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392400" y="1148163"/>
                <a:ext cx="111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75" name="Ink 174"/>
              <p14:cNvContentPartPr/>
              <p14:nvPr/>
            </p14:nvContentPartPr>
            <p14:xfrm>
              <a:off x="1433440" y="1194963"/>
              <a:ext cx="62640" cy="7128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432720" y="1192803"/>
                <a:ext cx="644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76" name="Ink 175"/>
              <p14:cNvContentPartPr/>
              <p14:nvPr/>
            </p14:nvContentPartPr>
            <p14:xfrm>
              <a:off x="1489600" y="1243563"/>
              <a:ext cx="59760" cy="8784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488520" y="1241403"/>
                <a:ext cx="612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78" name="Ink 177"/>
              <p14:cNvContentPartPr/>
              <p14:nvPr/>
            </p14:nvContentPartPr>
            <p14:xfrm>
              <a:off x="962560" y="2141763"/>
              <a:ext cx="27360" cy="8712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61480" y="2139603"/>
                <a:ext cx="2880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79" name="Ink 178"/>
              <p14:cNvContentPartPr/>
              <p14:nvPr/>
            </p14:nvContentPartPr>
            <p14:xfrm>
              <a:off x="1010440" y="2157243"/>
              <a:ext cx="18720" cy="9468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009360" y="2155083"/>
                <a:ext cx="2016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83" name="Ink 182"/>
              <p14:cNvContentPartPr/>
              <p14:nvPr/>
            </p14:nvContentPartPr>
            <p14:xfrm>
              <a:off x="565120" y="2336523"/>
              <a:ext cx="70920" cy="2808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64040" y="2334003"/>
                <a:ext cx="730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84" name="Ink 183"/>
              <p14:cNvContentPartPr/>
              <p14:nvPr/>
            </p14:nvContentPartPr>
            <p14:xfrm>
              <a:off x="612640" y="2285043"/>
              <a:ext cx="52560" cy="241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611200" y="2282883"/>
                <a:ext cx="547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85" name="Ink 184"/>
              <p14:cNvContentPartPr/>
              <p14:nvPr/>
            </p14:nvContentPartPr>
            <p14:xfrm>
              <a:off x="702640" y="2272803"/>
              <a:ext cx="13680" cy="8820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01560" y="2270283"/>
                <a:ext cx="1584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86" name="Ink 185"/>
              <p14:cNvContentPartPr/>
              <p14:nvPr/>
            </p14:nvContentPartPr>
            <p14:xfrm>
              <a:off x="701200" y="2340483"/>
              <a:ext cx="67680" cy="8928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00480" y="2338323"/>
                <a:ext cx="694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87" name="Ink 186"/>
              <p14:cNvContentPartPr/>
              <p14:nvPr/>
            </p14:nvContentPartPr>
            <p14:xfrm>
              <a:off x="753760" y="2406363"/>
              <a:ext cx="63720" cy="8928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752320" y="2403843"/>
                <a:ext cx="6552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88" name="Ink 187"/>
              <p14:cNvContentPartPr/>
              <p14:nvPr/>
            </p14:nvContentPartPr>
            <p14:xfrm>
              <a:off x="155080" y="1641723"/>
              <a:ext cx="15480" cy="7056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54360" y="1640283"/>
                <a:ext cx="165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89" name="Ink 188"/>
              <p14:cNvContentPartPr/>
              <p14:nvPr/>
            </p14:nvContentPartPr>
            <p14:xfrm>
              <a:off x="213760" y="1637043"/>
              <a:ext cx="10080" cy="8460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213400" y="1635243"/>
                <a:ext cx="10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90" name="Ink 189"/>
              <p14:cNvContentPartPr/>
              <p14:nvPr/>
            </p14:nvContentPartPr>
            <p14:xfrm>
              <a:off x="104320" y="1759443"/>
              <a:ext cx="38880" cy="9432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03600" y="1757283"/>
                <a:ext cx="4068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91" name="Ink 190"/>
              <p14:cNvContentPartPr/>
              <p14:nvPr/>
            </p14:nvContentPartPr>
            <p14:xfrm>
              <a:off x="164440" y="1770963"/>
              <a:ext cx="50760" cy="10044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63720" y="1768803"/>
                <a:ext cx="5256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92" name="Ink 191"/>
              <p14:cNvContentPartPr/>
              <p14:nvPr/>
            </p14:nvContentPartPr>
            <p14:xfrm>
              <a:off x="227080" y="1814523"/>
              <a:ext cx="79200" cy="6768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226720" y="1812363"/>
                <a:ext cx="799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93" name="Ink 192"/>
              <p14:cNvContentPartPr/>
              <p14:nvPr/>
            </p14:nvContentPartPr>
            <p14:xfrm>
              <a:off x="930880" y="586923"/>
              <a:ext cx="56880" cy="2052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30880" y="584763"/>
                <a:ext cx="572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94" name="Ink 193"/>
              <p14:cNvContentPartPr/>
              <p14:nvPr/>
            </p14:nvContentPartPr>
            <p14:xfrm>
              <a:off x="926560" y="625803"/>
              <a:ext cx="93960" cy="2376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25840" y="625443"/>
                <a:ext cx="9468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95" name="Ink 194"/>
              <p14:cNvContentPartPr/>
              <p14:nvPr/>
            </p14:nvContentPartPr>
            <p14:xfrm>
              <a:off x="1105120" y="541203"/>
              <a:ext cx="7560" cy="7452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104040" y="539043"/>
                <a:ext cx="90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96" name="Ink 195"/>
              <p14:cNvContentPartPr/>
              <p14:nvPr/>
            </p14:nvContentPartPr>
            <p14:xfrm>
              <a:off x="1156240" y="557763"/>
              <a:ext cx="32760" cy="7776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154800" y="555963"/>
                <a:ext cx="3492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97" name="Ink 196"/>
              <p14:cNvContentPartPr/>
              <p14:nvPr/>
            </p14:nvContentPartPr>
            <p14:xfrm>
              <a:off x="1204840" y="601683"/>
              <a:ext cx="95040" cy="698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204120" y="599883"/>
                <a:ext cx="961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98" name="Ink 197"/>
              <p14:cNvContentPartPr/>
              <p14:nvPr/>
            </p14:nvContentPartPr>
            <p14:xfrm>
              <a:off x="793720" y="1251843"/>
              <a:ext cx="1298520" cy="119808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783643" y="1231323"/>
                <a:ext cx="1319394" cy="12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99" name="Ink 198"/>
              <p14:cNvContentPartPr/>
              <p14:nvPr/>
            </p14:nvContentPartPr>
            <p14:xfrm>
              <a:off x="3171880" y="2701563"/>
              <a:ext cx="360" cy="36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3171160" y="2699763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202" name="Ink 201"/>
              <p14:cNvContentPartPr/>
              <p14:nvPr/>
            </p14:nvContentPartPr>
            <p14:xfrm>
              <a:off x="837640" y="1085163"/>
              <a:ext cx="1287000" cy="113940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827557" y="1064276"/>
                <a:ext cx="1307526" cy="1180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03" name="Ink 202"/>
              <p14:cNvContentPartPr/>
              <p14:nvPr/>
            </p14:nvContentPartPr>
            <p14:xfrm>
              <a:off x="4729600" y="2823963"/>
              <a:ext cx="360" cy="36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4728880" y="2822163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04" name="Ink 203"/>
              <p14:cNvContentPartPr/>
              <p14:nvPr/>
            </p14:nvContentPartPr>
            <p14:xfrm>
              <a:off x="3407680" y="1944483"/>
              <a:ext cx="69480" cy="11088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406600" y="1942323"/>
                <a:ext cx="7164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05" name="Ink 204"/>
              <p14:cNvContentPartPr/>
              <p14:nvPr/>
            </p14:nvContentPartPr>
            <p14:xfrm>
              <a:off x="3391840" y="1960683"/>
              <a:ext cx="98640" cy="10044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3390760" y="1958523"/>
                <a:ext cx="10080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06" name="Ink 205"/>
              <p14:cNvContentPartPr/>
              <p14:nvPr/>
            </p14:nvContentPartPr>
            <p14:xfrm>
              <a:off x="3502000" y="2029443"/>
              <a:ext cx="49680" cy="8244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500560" y="2026923"/>
                <a:ext cx="525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07" name="Ink 206"/>
              <p14:cNvContentPartPr/>
              <p14:nvPr/>
            </p14:nvContentPartPr>
            <p14:xfrm>
              <a:off x="3620440" y="1990563"/>
              <a:ext cx="63360" cy="1440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3619360" y="1988043"/>
                <a:ext cx="655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08" name="Ink 207"/>
              <p14:cNvContentPartPr/>
              <p14:nvPr/>
            </p14:nvContentPartPr>
            <p14:xfrm>
              <a:off x="3648880" y="1962843"/>
              <a:ext cx="4680" cy="6732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3647440" y="1960323"/>
                <a:ext cx="68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09" name="Ink 208"/>
              <p14:cNvContentPartPr/>
              <p14:nvPr/>
            </p14:nvContentPartPr>
            <p14:xfrm>
              <a:off x="3745720" y="1945203"/>
              <a:ext cx="48600" cy="10836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3744280" y="1943403"/>
                <a:ext cx="504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10" name="Ink 209"/>
              <p14:cNvContentPartPr/>
              <p14:nvPr/>
            </p14:nvContentPartPr>
            <p14:xfrm>
              <a:off x="3721960" y="1944123"/>
              <a:ext cx="98280" cy="11484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3720520" y="1942323"/>
                <a:ext cx="1004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11" name="Ink 210"/>
              <p14:cNvContentPartPr/>
              <p14:nvPr/>
            </p14:nvContentPartPr>
            <p14:xfrm>
              <a:off x="3817360" y="2013963"/>
              <a:ext cx="52560" cy="122040"/>
            </p14:xfrm>
          </p:contentPart>
        </mc:Choice>
        <mc:Fallback xmlns="">
          <p:pic>
            <p:nvPicPr>
              <p:cNvPr id="211" name="Ink 210"/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3816280" y="2011803"/>
                <a:ext cx="547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12" name="Ink 211"/>
              <p14:cNvContentPartPr/>
              <p14:nvPr/>
            </p14:nvContentPartPr>
            <p14:xfrm>
              <a:off x="3934000" y="1996683"/>
              <a:ext cx="48960" cy="5040"/>
            </p14:xfrm>
          </p:contentPart>
        </mc:Choice>
        <mc:Fallback xmlns="">
          <p:pic>
            <p:nvPicPr>
              <p:cNvPr id="212" name="Ink 211"/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3932920" y="1994163"/>
                <a:ext cx="5112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213" name="Ink 212"/>
              <p14:cNvContentPartPr/>
              <p14:nvPr/>
            </p14:nvContentPartPr>
            <p14:xfrm>
              <a:off x="3946240" y="1962843"/>
              <a:ext cx="15120" cy="7704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3945160" y="1960323"/>
                <a:ext cx="172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14" name="Ink 213"/>
              <p14:cNvContentPartPr/>
              <p14:nvPr/>
            </p14:nvContentPartPr>
            <p14:xfrm>
              <a:off x="4032280" y="1949163"/>
              <a:ext cx="52920" cy="9576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4031200" y="1947003"/>
                <a:ext cx="5472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15" name="Ink 214"/>
              <p14:cNvContentPartPr/>
              <p14:nvPr/>
            </p14:nvContentPartPr>
            <p14:xfrm>
              <a:off x="4018600" y="1944483"/>
              <a:ext cx="80280" cy="11016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4017520" y="1942323"/>
                <a:ext cx="820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16" name="Ink 215"/>
              <p14:cNvContentPartPr/>
              <p14:nvPr/>
            </p14:nvContentPartPr>
            <p14:xfrm>
              <a:off x="4108240" y="2030163"/>
              <a:ext cx="40320" cy="85680"/>
            </p14:xfrm>
          </p:contentPart>
        </mc:Choice>
        <mc:Fallback xmlns="">
          <p:pic>
            <p:nvPicPr>
              <p:cNvPr id="216" name="Ink 215"/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4107160" y="2028363"/>
                <a:ext cx="4248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17" name="Ink 216"/>
              <p14:cNvContentPartPr/>
              <p14:nvPr/>
            </p14:nvContentPartPr>
            <p14:xfrm>
              <a:off x="4158640" y="2059323"/>
              <a:ext cx="49680" cy="5076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4157560" y="2056443"/>
                <a:ext cx="518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18" name="Ink 217"/>
              <p14:cNvContentPartPr/>
              <p14:nvPr/>
            </p14:nvContentPartPr>
            <p14:xfrm>
              <a:off x="4295080" y="1948443"/>
              <a:ext cx="64800" cy="76320"/>
            </p14:xfrm>
          </p:contentPart>
        </mc:Choice>
        <mc:Fallback xmlns="">
          <p:pic>
            <p:nvPicPr>
              <p:cNvPr id="218" name="Ink 217"/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4293640" y="1945923"/>
                <a:ext cx="673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19" name="Ink 218"/>
              <p14:cNvContentPartPr/>
              <p14:nvPr/>
            </p14:nvContentPartPr>
            <p14:xfrm>
              <a:off x="4286080" y="2030163"/>
              <a:ext cx="68400" cy="2844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4285000" y="2028003"/>
                <a:ext cx="698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20" name="Ink 219"/>
              <p14:cNvContentPartPr/>
              <p14:nvPr/>
            </p14:nvContentPartPr>
            <p14:xfrm>
              <a:off x="4405960" y="1923603"/>
              <a:ext cx="84600" cy="15516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4404880" y="1921083"/>
                <a:ext cx="860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3" name="Ink 2"/>
              <p14:cNvContentPartPr/>
              <p14:nvPr/>
            </p14:nvContentPartPr>
            <p14:xfrm>
              <a:off x="920080" y="2291523"/>
              <a:ext cx="31320" cy="86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914680" y="2281443"/>
                <a:ext cx="4212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73" name="Ink 72"/>
              <p14:cNvContentPartPr/>
              <p14:nvPr/>
            </p14:nvContentPartPr>
            <p14:xfrm>
              <a:off x="973720" y="2308083"/>
              <a:ext cx="51120" cy="1101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968320" y="2298003"/>
                <a:ext cx="615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74" name="Ink 73"/>
              <p14:cNvContentPartPr/>
              <p14:nvPr/>
            </p14:nvContentPartPr>
            <p14:xfrm>
              <a:off x="1015120" y="2368563"/>
              <a:ext cx="95040" cy="9972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010080" y="2358446"/>
                <a:ext cx="101880" cy="119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75" name="Ink 74"/>
              <p14:cNvContentPartPr/>
              <p14:nvPr/>
            </p14:nvContentPartPr>
            <p14:xfrm>
              <a:off x="1842040" y="2429043"/>
              <a:ext cx="79560" cy="10332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1837000" y="2418639"/>
                <a:ext cx="90000" cy="124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77" name="Ink 76"/>
              <p14:cNvContentPartPr/>
              <p14:nvPr/>
            </p14:nvContentPartPr>
            <p14:xfrm>
              <a:off x="2490400" y="2097483"/>
              <a:ext cx="107640" cy="11448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2484982" y="2087043"/>
                <a:ext cx="118476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160" name="Ink 159"/>
              <p14:cNvContentPartPr/>
              <p14:nvPr/>
            </p14:nvContentPartPr>
            <p14:xfrm>
              <a:off x="263800" y="1148540"/>
              <a:ext cx="874800" cy="105768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253360" y="1127667"/>
                <a:ext cx="895680" cy="1098346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/>
          <p:cNvGrpSpPr/>
          <p:nvPr/>
        </p:nvGrpSpPr>
        <p:grpSpPr>
          <a:xfrm>
            <a:off x="3405520" y="2197531"/>
            <a:ext cx="1073880" cy="192960"/>
            <a:chOff x="3405520" y="2197531"/>
            <a:chExt cx="107388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68" name="Ink 167"/>
                <p14:cNvContentPartPr/>
                <p14:nvPr/>
              </p14:nvContentPartPr>
              <p14:xfrm>
                <a:off x="3421000" y="2197531"/>
                <a:ext cx="76680" cy="122400"/>
              </p14:xfrm>
            </p:contentPart>
          </mc:Choice>
          <mc:Fallback xmlns="">
            <p:pic>
              <p:nvPicPr>
                <p:cNvPr id="168" name="Ink 167"/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419920" y="2195371"/>
                  <a:ext cx="78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69" name="Ink 168"/>
                <p14:cNvContentPartPr/>
                <p14:nvPr/>
              </p14:nvContentPartPr>
              <p14:xfrm>
                <a:off x="3405520" y="2204731"/>
                <a:ext cx="107280" cy="136440"/>
              </p14:xfrm>
            </p:contentPart>
          </mc:Choice>
          <mc:Fallback xmlns="">
            <p:pic>
              <p:nvPicPr>
                <p:cNvPr id="169" name="Ink 168"/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404080" y="2202571"/>
                  <a:ext cx="109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70" name="Ink 169"/>
                <p14:cNvContentPartPr/>
                <p14:nvPr/>
              </p14:nvContentPartPr>
              <p14:xfrm>
                <a:off x="3523240" y="2285011"/>
                <a:ext cx="46080" cy="105480"/>
              </p14:xfrm>
            </p:contentPart>
          </mc:Choice>
          <mc:Fallback xmlns="">
            <p:pic>
              <p:nvPicPr>
                <p:cNvPr id="170" name="Ink 169"/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522880" y="2282851"/>
                  <a:ext cx="47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71" name="Ink 170"/>
                <p14:cNvContentPartPr/>
                <p14:nvPr/>
              </p14:nvContentPartPr>
              <p14:xfrm>
                <a:off x="3540160" y="2284651"/>
                <a:ext cx="62280" cy="5760"/>
              </p14:xfrm>
            </p:contentPart>
          </mc:Choice>
          <mc:Fallback xmlns="">
            <p:pic>
              <p:nvPicPr>
                <p:cNvPr id="171" name="Ink 170"/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39080" y="2282491"/>
                  <a:ext cx="6444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77" name="Ink 176"/>
                <p14:cNvContentPartPr/>
                <p14:nvPr/>
              </p14:nvContentPartPr>
              <p14:xfrm>
                <a:off x="3649240" y="2270251"/>
                <a:ext cx="52920" cy="9360"/>
              </p14:xfrm>
            </p:contentPart>
          </mc:Choice>
          <mc:Fallback xmlns="">
            <p:pic>
              <p:nvPicPr>
                <p:cNvPr id="177" name="Ink 176"/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48160" y="2269891"/>
                  <a:ext cx="5472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80" name="Ink 179"/>
                <p14:cNvContentPartPr/>
                <p14:nvPr/>
              </p14:nvContentPartPr>
              <p14:xfrm>
                <a:off x="3676240" y="2230291"/>
                <a:ext cx="16200" cy="79560"/>
              </p14:xfrm>
            </p:contentPart>
          </mc:Choice>
          <mc:Fallback xmlns="">
            <p:pic>
              <p:nvPicPr>
                <p:cNvPr id="180" name="Ink 179"/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675160" y="2228131"/>
                  <a:ext cx="183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81" name="Ink 180"/>
                <p14:cNvContentPartPr/>
                <p14:nvPr/>
              </p14:nvContentPartPr>
              <p14:xfrm>
                <a:off x="3806560" y="2202571"/>
                <a:ext cx="44280" cy="93240"/>
              </p14:xfrm>
            </p:contentPart>
          </mc:Choice>
          <mc:Fallback xmlns="">
            <p:pic>
              <p:nvPicPr>
                <p:cNvPr id="181" name="Ink 180"/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805480" y="2200411"/>
                  <a:ext cx="457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82" name="Ink 181"/>
                <p14:cNvContentPartPr/>
                <p14:nvPr/>
              </p14:nvContentPartPr>
              <p14:xfrm>
                <a:off x="3785680" y="2210131"/>
                <a:ext cx="73800" cy="112680"/>
              </p14:xfrm>
            </p:contentPart>
          </mc:Choice>
          <mc:Fallback xmlns="">
            <p:pic>
              <p:nvPicPr>
                <p:cNvPr id="182" name="Ink 181"/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784600" y="2207971"/>
                  <a:ext cx="75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0" name="Ink 199"/>
                <p14:cNvContentPartPr/>
                <p14:nvPr/>
              </p14:nvContentPartPr>
              <p14:xfrm>
                <a:off x="3886120" y="2268811"/>
                <a:ext cx="41040" cy="92160"/>
              </p14:xfrm>
            </p:contentPart>
          </mc:Choice>
          <mc:Fallback xmlns="">
            <p:pic>
              <p:nvPicPr>
                <p:cNvPr id="200" name="Ink 199"/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884680" y="2267011"/>
                  <a:ext cx="43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1" name="Ink 200"/>
                <p14:cNvContentPartPr/>
                <p14:nvPr/>
              </p14:nvContentPartPr>
              <p14:xfrm>
                <a:off x="4001320" y="2263771"/>
                <a:ext cx="65520" cy="11880"/>
              </p14:xfrm>
            </p:contentPart>
          </mc:Choice>
          <mc:Fallback xmlns="">
            <p:pic>
              <p:nvPicPr>
                <p:cNvPr id="201" name="Ink 200"/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000240" y="2263411"/>
                  <a:ext cx="6768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1" name="Ink 220"/>
                <p14:cNvContentPartPr/>
                <p14:nvPr/>
              </p14:nvContentPartPr>
              <p14:xfrm>
                <a:off x="4013920" y="2228491"/>
                <a:ext cx="34920" cy="100440"/>
              </p14:xfrm>
            </p:contentPart>
          </mc:Choice>
          <mc:Fallback xmlns="">
            <p:pic>
              <p:nvPicPr>
                <p:cNvPr id="221" name="Ink 220"/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012840" y="2225971"/>
                  <a:ext cx="367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2" name="Ink 221"/>
                <p14:cNvContentPartPr/>
                <p14:nvPr/>
              </p14:nvContentPartPr>
              <p14:xfrm>
                <a:off x="4127320" y="2205091"/>
                <a:ext cx="48960" cy="115560"/>
              </p14:xfrm>
            </p:contentPart>
          </mc:Choice>
          <mc:Fallback xmlns="">
            <p:pic>
              <p:nvPicPr>
                <p:cNvPr id="222" name="Ink 221"/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126240" y="2202931"/>
                  <a:ext cx="51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3" name="Ink 222"/>
                <p14:cNvContentPartPr/>
                <p14:nvPr/>
              </p14:nvContentPartPr>
              <p14:xfrm>
                <a:off x="4088080" y="2198971"/>
                <a:ext cx="97200" cy="130320"/>
              </p14:xfrm>
            </p:contentPart>
          </mc:Choice>
          <mc:Fallback xmlns="">
            <p:pic>
              <p:nvPicPr>
                <p:cNvPr id="223" name="Ink 222"/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087000" y="2196451"/>
                  <a:ext cx="993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4" name="Ink 223"/>
                <p14:cNvContentPartPr/>
                <p14:nvPr/>
              </p14:nvContentPartPr>
              <p14:xfrm>
                <a:off x="4189240" y="2253691"/>
                <a:ext cx="60840" cy="123120"/>
              </p14:xfrm>
            </p:contentPart>
          </mc:Choice>
          <mc:Fallback xmlns="">
            <p:pic>
              <p:nvPicPr>
                <p:cNvPr id="224" name="Ink 223"/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187800" y="2251171"/>
                  <a:ext cx="637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5" name="Ink 224"/>
                <p14:cNvContentPartPr/>
                <p14:nvPr/>
              </p14:nvContentPartPr>
              <p14:xfrm>
                <a:off x="4297600" y="2212651"/>
                <a:ext cx="73080" cy="126360"/>
              </p14:xfrm>
            </p:contentPart>
          </mc:Choice>
          <mc:Fallback xmlns="">
            <p:pic>
              <p:nvPicPr>
                <p:cNvPr id="225" name="Ink 224"/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296160" y="2210131"/>
                  <a:ext cx="75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6" name="Ink 225"/>
                <p14:cNvContentPartPr/>
                <p14:nvPr/>
              </p14:nvContentPartPr>
              <p14:xfrm>
                <a:off x="4295440" y="2348011"/>
                <a:ext cx="62640" cy="21600"/>
              </p14:xfrm>
            </p:contentPart>
          </mc:Choice>
          <mc:Fallback xmlns="">
            <p:pic>
              <p:nvPicPr>
                <p:cNvPr id="226" name="Ink 225"/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294000" y="2345491"/>
                  <a:ext cx="644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9" name="Ink 228"/>
                <p14:cNvContentPartPr/>
                <p14:nvPr/>
              </p14:nvContentPartPr>
              <p14:xfrm>
                <a:off x="4412080" y="2198611"/>
                <a:ext cx="67320" cy="158760"/>
              </p14:xfrm>
            </p:contentPart>
          </mc:Choice>
          <mc:Fallback xmlns="">
            <p:pic>
              <p:nvPicPr>
                <p:cNvPr id="229" name="Ink 228"/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411000" y="2196091"/>
                  <a:ext cx="69480" cy="16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193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for MWIS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80056" y="1242271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45169" y="676343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92067" y="1311175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1576" y="1966419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948671" y="676343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392080" y="1354139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85129" y="2006568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88928" y="2263277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596333" y="1359720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5" idx="4"/>
            <a:endCxn id="6" idx="0"/>
          </p:cNvCxnSpPr>
          <p:nvPr/>
        </p:nvCxnSpPr>
        <p:spPr>
          <a:xfrm flipH="1">
            <a:off x="955609" y="803427"/>
            <a:ext cx="53102" cy="5077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6"/>
            <a:endCxn id="8" idx="2"/>
          </p:cNvCxnSpPr>
          <p:nvPr/>
        </p:nvCxnSpPr>
        <p:spPr>
          <a:xfrm>
            <a:off x="1072253" y="739885"/>
            <a:ext cx="8764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" idx="2"/>
            <a:endCxn id="4" idx="7"/>
          </p:cNvCxnSpPr>
          <p:nvPr/>
        </p:nvCxnSpPr>
        <p:spPr>
          <a:xfrm flipH="1">
            <a:off x="388528" y="739885"/>
            <a:ext cx="556640" cy="5209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4"/>
            <a:endCxn id="7" idx="1"/>
          </p:cNvCxnSpPr>
          <p:nvPr/>
        </p:nvCxnSpPr>
        <p:spPr>
          <a:xfrm>
            <a:off x="343598" y="1369355"/>
            <a:ext cx="6589" cy="615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2" idx="7"/>
          </p:cNvCxnSpPr>
          <p:nvPr/>
        </p:nvCxnSpPr>
        <p:spPr>
          <a:xfrm flipH="1">
            <a:off x="1704806" y="803427"/>
            <a:ext cx="307408" cy="5749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5"/>
            <a:endCxn id="9" idx="0"/>
          </p:cNvCxnSpPr>
          <p:nvPr/>
        </p:nvCxnSpPr>
        <p:spPr>
          <a:xfrm>
            <a:off x="2057144" y="784815"/>
            <a:ext cx="398478" cy="5693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4"/>
            <a:endCxn id="10" idx="7"/>
          </p:cNvCxnSpPr>
          <p:nvPr/>
        </p:nvCxnSpPr>
        <p:spPr>
          <a:xfrm flipH="1">
            <a:off x="1993602" y="1481223"/>
            <a:ext cx="462021" cy="5439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6"/>
            <a:endCxn id="10" idx="3"/>
          </p:cNvCxnSpPr>
          <p:nvPr/>
        </p:nvCxnSpPr>
        <p:spPr>
          <a:xfrm flipV="1">
            <a:off x="1416013" y="2115040"/>
            <a:ext cx="487728" cy="2117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5"/>
            <a:endCxn id="11" idx="2"/>
          </p:cNvCxnSpPr>
          <p:nvPr/>
        </p:nvCxnSpPr>
        <p:spPr>
          <a:xfrm>
            <a:off x="440049" y="2074892"/>
            <a:ext cx="848879" cy="2519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4"/>
            <a:endCxn id="10" idx="1"/>
          </p:cNvCxnSpPr>
          <p:nvPr/>
        </p:nvCxnSpPr>
        <p:spPr>
          <a:xfrm>
            <a:off x="1659876" y="1486804"/>
            <a:ext cx="243864" cy="5383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3"/>
            <a:endCxn id="7" idx="7"/>
          </p:cNvCxnSpPr>
          <p:nvPr/>
        </p:nvCxnSpPr>
        <p:spPr>
          <a:xfrm flipH="1">
            <a:off x="440049" y="1419648"/>
            <a:ext cx="470629" cy="565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" idx="5"/>
            <a:endCxn id="6" idx="2"/>
          </p:cNvCxnSpPr>
          <p:nvPr/>
        </p:nvCxnSpPr>
        <p:spPr>
          <a:xfrm>
            <a:off x="388529" y="1350744"/>
            <a:ext cx="503538" cy="239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2"/>
            <a:endCxn id="6" idx="6"/>
          </p:cNvCxnSpPr>
          <p:nvPr/>
        </p:nvCxnSpPr>
        <p:spPr>
          <a:xfrm flipH="1" flipV="1">
            <a:off x="1019151" y="1374717"/>
            <a:ext cx="577182" cy="485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0" idx="2"/>
            <a:endCxn id="6" idx="5"/>
          </p:cNvCxnSpPr>
          <p:nvPr/>
        </p:nvCxnSpPr>
        <p:spPr>
          <a:xfrm flipH="1" flipV="1">
            <a:off x="1000540" y="1419648"/>
            <a:ext cx="884589" cy="6504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1" idx="0"/>
            <a:endCxn id="6" idx="4"/>
          </p:cNvCxnSpPr>
          <p:nvPr/>
        </p:nvCxnSpPr>
        <p:spPr>
          <a:xfrm flipH="1" flipV="1">
            <a:off x="955609" y="1438259"/>
            <a:ext cx="396861" cy="8250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1"/>
            <a:endCxn id="5" idx="5"/>
          </p:cNvCxnSpPr>
          <p:nvPr/>
        </p:nvCxnSpPr>
        <p:spPr>
          <a:xfrm flipH="1" flipV="1">
            <a:off x="1053641" y="784815"/>
            <a:ext cx="1357050" cy="5879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" idx="4"/>
            <a:endCxn id="11" idx="7"/>
          </p:cNvCxnSpPr>
          <p:nvPr/>
        </p:nvCxnSpPr>
        <p:spPr>
          <a:xfrm flipH="1">
            <a:off x="1397401" y="1486804"/>
            <a:ext cx="262475" cy="7950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284117" y="1242271"/>
            <a:ext cx="127084" cy="1270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Ink 32"/>
              <p14:cNvContentPartPr/>
              <p14:nvPr/>
            </p14:nvContentPartPr>
            <p14:xfrm>
              <a:off x="748010" y="574791"/>
              <a:ext cx="18385" cy="11591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656" y="574067"/>
                <a:ext cx="19092" cy="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Ink 33"/>
              <p14:cNvContentPartPr/>
              <p14:nvPr/>
            </p14:nvContentPartPr>
            <p14:xfrm>
              <a:off x="729225" y="565199"/>
              <a:ext cx="82733" cy="108711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864" y="564119"/>
                <a:ext cx="83817" cy="111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5" name="Ink 34"/>
              <p14:cNvContentPartPr/>
              <p14:nvPr/>
            </p14:nvContentPartPr>
            <p14:xfrm>
              <a:off x="746011" y="570794"/>
              <a:ext cx="67545" cy="116705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5292" y="568633"/>
                <a:ext cx="69341" cy="120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" name="Ink 35"/>
              <p14:cNvContentPartPr/>
              <p14:nvPr/>
            </p14:nvContentPartPr>
            <p14:xfrm>
              <a:off x="844331" y="640338"/>
              <a:ext cx="15188" cy="71542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3271" y="638170"/>
                <a:ext cx="17307" cy="75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/>
              <p14:cNvContentPartPr/>
              <p14:nvPr/>
            </p14:nvContentPartPr>
            <p14:xfrm>
              <a:off x="2169598" y="653927"/>
              <a:ext cx="76338" cy="89927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68878" y="651769"/>
                <a:ext cx="78138" cy="94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37"/>
              <p14:cNvContentPartPr/>
              <p14:nvPr/>
            </p14:nvContentPartPr>
            <p14:xfrm>
              <a:off x="2169998" y="650729"/>
              <a:ext cx="81933" cy="112308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68920" y="648569"/>
                <a:ext cx="84089" cy="116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Ink 38"/>
              <p14:cNvContentPartPr/>
              <p14:nvPr/>
            </p14:nvContentPartPr>
            <p14:xfrm>
              <a:off x="2278309" y="722671"/>
              <a:ext cx="71142" cy="53956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76864" y="720872"/>
                <a:ext cx="73309" cy="58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" name="Ink 39"/>
              <p14:cNvContentPartPr/>
              <p14:nvPr/>
            </p14:nvContentPartPr>
            <p14:xfrm>
              <a:off x="2545691" y="1510428"/>
              <a:ext cx="73940" cy="75938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44609" y="1508629"/>
                <a:ext cx="75383" cy="79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Ink 40"/>
              <p14:cNvContentPartPr/>
              <p14:nvPr/>
            </p14:nvContentPartPr>
            <p14:xfrm>
              <a:off x="2539296" y="1510028"/>
              <a:ext cx="80334" cy="105514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38220" y="1508227"/>
                <a:ext cx="82486" cy="109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Ink 41"/>
              <p14:cNvContentPartPr/>
              <p14:nvPr/>
            </p14:nvContentPartPr>
            <p14:xfrm>
              <a:off x="2653603" y="1550395"/>
              <a:ext cx="41966" cy="89927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52527" y="1547867"/>
                <a:ext cx="44477" cy="94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" name="Ink 42"/>
              <p14:cNvContentPartPr/>
              <p14:nvPr/>
            </p14:nvContentPartPr>
            <p14:xfrm>
              <a:off x="1797102" y="1488846"/>
              <a:ext cx="69943" cy="91126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96026" y="1486685"/>
                <a:ext cx="71378" cy="95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" name="Ink 43"/>
              <p14:cNvContentPartPr/>
              <p14:nvPr/>
            </p14:nvContentPartPr>
            <p14:xfrm>
              <a:off x="1787510" y="1483250"/>
              <a:ext cx="82733" cy="106713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86431" y="1481453"/>
                <a:ext cx="84891" cy="110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Ink 44"/>
              <p14:cNvContentPartPr/>
              <p14:nvPr/>
            </p14:nvContentPartPr>
            <p14:xfrm>
              <a:off x="1892224" y="1541203"/>
              <a:ext cx="43564" cy="85131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91144" y="1539048"/>
                <a:ext cx="45724" cy="89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6" name="Ink 45"/>
              <p14:cNvContentPartPr/>
              <p14:nvPr/>
            </p14:nvContentPartPr>
            <p14:xfrm>
              <a:off x="71709" y="1456872"/>
              <a:ext cx="78736" cy="101917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990" y="1455078"/>
                <a:ext cx="79815" cy="105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7" name="Ink 46"/>
              <p14:cNvContentPartPr/>
              <p14:nvPr/>
            </p14:nvContentPartPr>
            <p14:xfrm>
              <a:off x="102084" y="1427695"/>
              <a:ext cx="69543" cy="149078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1363" y="1426255"/>
                <a:ext cx="70984" cy="152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8" name="Ink 47"/>
              <p14:cNvContentPartPr/>
              <p14:nvPr/>
            </p14:nvContentPartPr>
            <p14:xfrm>
              <a:off x="182818" y="1528413"/>
              <a:ext cx="63548" cy="64348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2457" y="1526605"/>
                <a:ext cx="64992" cy="68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9" name="Ink 48"/>
              <p14:cNvContentPartPr/>
              <p14:nvPr/>
            </p14:nvContentPartPr>
            <p14:xfrm>
              <a:off x="219588" y="1502435"/>
              <a:ext cx="55155" cy="13589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8867" y="1501720"/>
                <a:ext cx="56236" cy="15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0" name="Ink 49"/>
              <p14:cNvContentPartPr/>
              <p14:nvPr/>
            </p14:nvContentPartPr>
            <p14:xfrm>
              <a:off x="1100870" y="1200681"/>
              <a:ext cx="44763" cy="102317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99787" y="1198519"/>
                <a:ext cx="46207" cy="107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1" name="Ink 50"/>
              <p14:cNvContentPartPr/>
              <p14:nvPr/>
            </p14:nvContentPartPr>
            <p14:xfrm>
              <a:off x="1084483" y="1200681"/>
              <a:ext cx="66346" cy="126297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83407" y="1199238"/>
                <a:ext cx="68139" cy="129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2" name="Ink 51"/>
              <p14:cNvContentPartPr/>
              <p14:nvPr/>
            </p14:nvContentPartPr>
            <p14:xfrm>
              <a:off x="1160021" y="1280216"/>
              <a:ext cx="67545" cy="57953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58943" y="1278043"/>
                <a:ext cx="69701" cy="62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3" name="Ink 52"/>
              <p14:cNvContentPartPr/>
              <p14:nvPr/>
            </p14:nvContentPartPr>
            <p14:xfrm>
              <a:off x="338292" y="2187476"/>
              <a:ext cx="76338" cy="117104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7212" y="2185321"/>
                <a:ext cx="78138" cy="121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4" name="Ink 53"/>
              <p14:cNvContentPartPr/>
              <p14:nvPr/>
            </p14:nvContentPartPr>
            <p14:xfrm>
              <a:off x="325102" y="2190673"/>
              <a:ext cx="103516" cy="117504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4024" y="2188517"/>
                <a:ext cx="105673" cy="121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5" name="Ink 54"/>
              <p14:cNvContentPartPr/>
              <p14:nvPr/>
            </p14:nvContentPartPr>
            <p14:xfrm>
              <a:off x="453797" y="2259017"/>
              <a:ext cx="63548" cy="132692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2720" y="2256500"/>
                <a:ext cx="66061" cy="137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6" name="Ink 55"/>
              <p14:cNvContentPartPr/>
              <p14:nvPr/>
            </p14:nvContentPartPr>
            <p14:xfrm>
              <a:off x="1461775" y="2417288"/>
              <a:ext cx="73940" cy="101118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460698" y="2414769"/>
                <a:ext cx="76094" cy="106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7" name="Ink 56"/>
              <p14:cNvContentPartPr/>
              <p14:nvPr/>
            </p14:nvContentPartPr>
            <p14:xfrm>
              <a:off x="1453782" y="2412093"/>
              <a:ext cx="87529" cy="121501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452701" y="2409936"/>
                <a:ext cx="89690" cy="126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8" name="Ink 57"/>
              <p14:cNvContentPartPr/>
              <p14:nvPr/>
            </p14:nvContentPartPr>
            <p14:xfrm>
              <a:off x="1568888" y="2458854"/>
              <a:ext cx="65946" cy="107113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567807" y="2456697"/>
                <a:ext cx="68108" cy="111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9" name="Ink 58"/>
              <p14:cNvContentPartPr/>
              <p14:nvPr/>
            </p14:nvContentPartPr>
            <p14:xfrm>
              <a:off x="2090063" y="2113136"/>
              <a:ext cx="73940" cy="89127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088981" y="2110971"/>
                <a:ext cx="75743" cy="93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0" name="Ink 59"/>
              <p14:cNvContentPartPr/>
              <p14:nvPr/>
            </p14:nvContentPartPr>
            <p14:xfrm>
              <a:off x="2092461" y="2123928"/>
              <a:ext cx="63548" cy="112308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091384" y="2122128"/>
                <a:ext cx="65702" cy="116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1" name="Ink 60"/>
              <p14:cNvContentPartPr/>
              <p14:nvPr/>
            </p14:nvContentPartPr>
            <p14:xfrm>
              <a:off x="2213562" y="2175486"/>
              <a:ext cx="6794" cy="7394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212489" y="2173322"/>
                <a:ext cx="8939" cy="78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2" name="Ink 61"/>
              <p14:cNvContentPartPr/>
              <p14:nvPr/>
            </p14:nvContentPartPr>
            <p14:xfrm>
              <a:off x="2263521" y="2205061"/>
              <a:ext cx="43165" cy="53157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262802" y="2202547"/>
                <a:ext cx="45323" cy="58185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Rectangle 62"/>
          <p:cNvSpPr/>
          <p:nvPr/>
        </p:nvSpPr>
        <p:spPr>
          <a:xfrm>
            <a:off x="45507" y="228882"/>
            <a:ext cx="3729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[A’ b’] = </a:t>
            </a:r>
            <a:r>
              <a:rPr lang="en-US" dirty="0" err="1"/>
              <a:t>FindSeparatingCut</a:t>
            </a:r>
            <a:r>
              <a:rPr lang="en-US" dirty="0"/>
              <a:t>(s) (x, D</a:t>
            </a:r>
            <a:r>
              <a:rPr lang="en-US" baseline="-25000" dirty="0"/>
              <a:t>ILP</a:t>
            </a:r>
            <a:r>
              <a:rPr lang="en-US" dirty="0"/>
              <a:t>)</a:t>
            </a:r>
          </a:p>
        </p:txBody>
      </p:sp>
      <p:sp>
        <p:nvSpPr>
          <p:cNvPr id="65" name="Oval 64"/>
          <p:cNvSpPr/>
          <p:nvPr/>
        </p:nvSpPr>
        <p:spPr>
          <a:xfrm>
            <a:off x="873456" y="1808035"/>
            <a:ext cx="127084" cy="1270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stCxn id="65" idx="0"/>
            <a:endCxn id="6" idx="4"/>
          </p:cNvCxnSpPr>
          <p:nvPr/>
        </p:nvCxnSpPr>
        <p:spPr>
          <a:xfrm flipV="1">
            <a:off x="936998" y="1438259"/>
            <a:ext cx="18611" cy="3697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1" idx="1"/>
            <a:endCxn id="65" idx="5"/>
          </p:cNvCxnSpPr>
          <p:nvPr/>
        </p:nvCxnSpPr>
        <p:spPr>
          <a:xfrm flipH="1" flipV="1">
            <a:off x="981929" y="1916508"/>
            <a:ext cx="325610" cy="3653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5" idx="3"/>
            <a:endCxn id="7" idx="6"/>
          </p:cNvCxnSpPr>
          <p:nvPr/>
        </p:nvCxnSpPr>
        <p:spPr>
          <a:xfrm flipH="1">
            <a:off x="458660" y="1916508"/>
            <a:ext cx="433407" cy="1134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0" idx="2"/>
            <a:endCxn id="65" idx="6"/>
          </p:cNvCxnSpPr>
          <p:nvPr/>
        </p:nvCxnSpPr>
        <p:spPr>
          <a:xfrm flipH="1" flipV="1">
            <a:off x="1000540" y="1871577"/>
            <a:ext cx="884589" cy="1985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4" name="Ink 93"/>
              <p14:cNvContentPartPr/>
              <p14:nvPr/>
            </p14:nvContentPartPr>
            <p14:xfrm>
              <a:off x="873258" y="2002985"/>
              <a:ext cx="93960" cy="8388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71818" y="2000465"/>
                <a:ext cx="957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5" name="Ink 94"/>
              <p14:cNvContentPartPr/>
              <p14:nvPr/>
            </p14:nvContentPartPr>
            <p14:xfrm>
              <a:off x="868578" y="2005865"/>
              <a:ext cx="88920" cy="10152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67498" y="2004065"/>
                <a:ext cx="9072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6" name="Ink 95"/>
              <p14:cNvContentPartPr/>
              <p14:nvPr/>
            </p14:nvContentPartPr>
            <p14:xfrm>
              <a:off x="992778" y="2051945"/>
              <a:ext cx="42120" cy="4428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91698" y="2049425"/>
                <a:ext cx="446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7" name="Ink 96"/>
              <p14:cNvContentPartPr/>
              <p14:nvPr/>
            </p14:nvContentPartPr>
            <p14:xfrm>
              <a:off x="868578" y="2008025"/>
              <a:ext cx="86400" cy="9936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67498" y="2005505"/>
                <a:ext cx="889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8" name="Ink 97"/>
              <p14:cNvContentPartPr/>
              <p14:nvPr/>
            </p14:nvContentPartPr>
            <p14:xfrm>
              <a:off x="992778" y="2051945"/>
              <a:ext cx="41760" cy="8280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91698" y="2049425"/>
                <a:ext cx="442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9" name="Ink 98"/>
              <p14:cNvContentPartPr/>
              <p14:nvPr/>
            </p14:nvContentPartPr>
            <p14:xfrm>
              <a:off x="1003218" y="2093705"/>
              <a:ext cx="62640" cy="828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02138" y="2092625"/>
                <a:ext cx="6444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8" name="Ink 77"/>
              <p14:cNvContentPartPr/>
              <p14:nvPr/>
            </p14:nvContentPartPr>
            <p14:xfrm>
              <a:off x="3370029" y="747559"/>
              <a:ext cx="123432" cy="106347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368946" y="745396"/>
                <a:ext cx="124876" cy="111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9" name="Ink 78"/>
              <p14:cNvContentPartPr/>
              <p14:nvPr/>
            </p14:nvContentPartPr>
            <p14:xfrm>
              <a:off x="3531816" y="792190"/>
              <a:ext cx="12901" cy="41493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530342" y="790044"/>
                <a:ext cx="15481" cy="45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1" name="Ink 80"/>
              <p14:cNvContentPartPr/>
              <p14:nvPr/>
            </p14:nvContentPartPr>
            <p14:xfrm>
              <a:off x="3539836" y="747559"/>
              <a:ext cx="8020" cy="11506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538742" y="745042"/>
                <a:ext cx="10207" cy="14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2" name="Ink 81"/>
              <p14:cNvContentPartPr/>
              <p14:nvPr/>
            </p14:nvContentPartPr>
            <p14:xfrm>
              <a:off x="3587953" y="765690"/>
              <a:ext cx="55091" cy="87867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586873" y="763169"/>
                <a:ext cx="57612" cy="92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3" name="Ink 82"/>
              <p14:cNvContentPartPr/>
              <p14:nvPr/>
            </p14:nvContentPartPr>
            <p14:xfrm>
              <a:off x="3820173" y="746164"/>
              <a:ext cx="141215" cy="93097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819092" y="744360"/>
                <a:ext cx="143737" cy="97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4" name="Ink 83"/>
              <p14:cNvContentPartPr/>
              <p14:nvPr/>
            </p14:nvContentPartPr>
            <p14:xfrm>
              <a:off x="3964178" y="672593"/>
              <a:ext cx="97281" cy="76012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963097" y="670071"/>
                <a:ext cx="99443" cy="81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5" name="Ink 84"/>
              <p14:cNvContentPartPr/>
              <p14:nvPr/>
            </p14:nvContentPartPr>
            <p14:xfrm>
              <a:off x="4098768" y="731868"/>
              <a:ext cx="63111" cy="87867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097692" y="729707"/>
                <a:ext cx="65263" cy="92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6" name="Ink 85"/>
              <p14:cNvContentPartPr/>
              <p14:nvPr/>
            </p14:nvContentPartPr>
            <p14:xfrm>
              <a:off x="4082380" y="739191"/>
              <a:ext cx="80545" cy="100071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081661" y="737031"/>
                <a:ext cx="82343" cy="103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7" name="Ink 86"/>
              <p14:cNvContentPartPr/>
              <p14:nvPr/>
            </p14:nvContentPartPr>
            <p14:xfrm>
              <a:off x="3476725" y="908300"/>
              <a:ext cx="85078" cy="49512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475643" y="906132"/>
                <a:ext cx="86881" cy="54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8" name="Ink 87"/>
              <p14:cNvContentPartPr/>
              <p14:nvPr/>
            </p14:nvContentPartPr>
            <p14:xfrm>
              <a:off x="3480212" y="894004"/>
              <a:ext cx="74617" cy="78801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479491" y="892565"/>
                <a:ext cx="76059" cy="82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9" name="Ink 88"/>
              <p14:cNvContentPartPr/>
              <p14:nvPr/>
            </p14:nvContentPartPr>
            <p14:xfrm>
              <a:off x="3268215" y="1073225"/>
              <a:ext cx="87518" cy="108439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267135" y="1070703"/>
                <a:ext cx="89679" cy="113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0" name="Ink 89"/>
              <p14:cNvContentPartPr/>
              <p14:nvPr/>
            </p14:nvContentPartPr>
            <p14:xfrm>
              <a:off x="3386417" y="1182013"/>
              <a:ext cx="6974" cy="23361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385316" y="1180216"/>
                <a:ext cx="9176" cy="27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1" name="Ink 90"/>
              <p14:cNvContentPartPr/>
              <p14:nvPr/>
            </p14:nvContentPartPr>
            <p14:xfrm>
              <a:off x="3465567" y="1037311"/>
              <a:ext cx="51604" cy="153419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464124" y="1034790"/>
                <a:ext cx="53408" cy="1584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2" name="Ink 91"/>
              <p14:cNvContentPartPr/>
              <p14:nvPr/>
            </p14:nvContentPartPr>
            <p14:xfrm>
              <a:off x="3430351" y="1110882"/>
              <a:ext cx="65552" cy="11506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28910" y="1108365"/>
                <a:ext cx="67353" cy="16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3" name="Ink 92"/>
              <p14:cNvContentPartPr/>
              <p14:nvPr/>
            </p14:nvContentPartPr>
            <p14:xfrm>
              <a:off x="3555526" y="1197354"/>
              <a:ext cx="4533" cy="9763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554480" y="1196269"/>
                <a:ext cx="6625" cy="13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0" name="Ink 99"/>
              <p14:cNvContentPartPr/>
              <p14:nvPr/>
            </p14:nvContentPartPr>
            <p14:xfrm>
              <a:off x="3617940" y="1094843"/>
              <a:ext cx="8717" cy="24408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616545" y="1092689"/>
                <a:ext cx="11506" cy="27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1" name="Ink 100"/>
              <p14:cNvContentPartPr/>
              <p14:nvPr/>
            </p14:nvContentPartPr>
            <p14:xfrm>
              <a:off x="3610618" y="1187591"/>
              <a:ext cx="6974" cy="6276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609517" y="1185150"/>
                <a:ext cx="9176" cy="108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2" name="Ink 101"/>
              <p14:cNvContentPartPr/>
              <p14:nvPr/>
            </p14:nvContentPartPr>
            <p14:xfrm>
              <a:off x="3764036" y="1028943"/>
              <a:ext cx="92051" cy="194563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762592" y="1026785"/>
                <a:ext cx="94939" cy="199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3" name="Ink 102"/>
              <p14:cNvContentPartPr/>
              <p14:nvPr/>
            </p14:nvContentPartPr>
            <p14:xfrm>
              <a:off x="3780424" y="1120994"/>
              <a:ext cx="62413" cy="10112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779348" y="1118466"/>
                <a:ext cx="64206" cy="14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4" name="Ink 103"/>
              <p14:cNvContentPartPr/>
              <p14:nvPr/>
            </p14:nvContentPartPr>
            <p14:xfrm>
              <a:off x="3890955" y="1075317"/>
              <a:ext cx="43585" cy="123084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889514" y="1072798"/>
                <a:ext cx="45746" cy="127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5" name="Ink 104"/>
              <p14:cNvContentPartPr/>
              <p14:nvPr/>
            </p14:nvContentPartPr>
            <p14:xfrm>
              <a:off x="3950928" y="1148539"/>
              <a:ext cx="4533" cy="27546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949795" y="1146393"/>
                <a:ext cx="6044" cy="32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06" name="Ink 105"/>
              <p14:cNvContentPartPr/>
              <p14:nvPr/>
            </p14:nvContentPartPr>
            <p14:xfrm>
              <a:off x="3966619" y="1097981"/>
              <a:ext cx="6625" cy="12204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965573" y="1095827"/>
                <a:ext cx="8368" cy="15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7" name="Ink 106"/>
              <p14:cNvContentPartPr/>
              <p14:nvPr/>
            </p14:nvContentPartPr>
            <p14:xfrm>
              <a:off x="3994164" y="1172947"/>
              <a:ext cx="16388" cy="47072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993800" y="1171150"/>
                <a:ext cx="17845" cy="50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8" name="Ink 107"/>
              <p14:cNvContentPartPr/>
              <p14:nvPr/>
            </p14:nvContentPartPr>
            <p14:xfrm>
              <a:off x="4034960" y="1119250"/>
              <a:ext cx="38355" cy="157603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034243" y="1117451"/>
                <a:ext cx="40506" cy="161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9" name="Ink 108"/>
              <p14:cNvContentPartPr/>
              <p14:nvPr/>
            </p14:nvContentPartPr>
            <p14:xfrm>
              <a:off x="4066689" y="1070784"/>
              <a:ext cx="10460" cy="10809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065294" y="1068262"/>
                <a:ext cx="12901" cy="15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10" name="Ink 109"/>
              <p14:cNvContentPartPr/>
              <p14:nvPr/>
            </p14:nvContentPartPr>
            <p14:xfrm>
              <a:off x="4101906" y="1044633"/>
              <a:ext cx="37657" cy="168063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100820" y="1042474"/>
                <a:ext cx="40192" cy="172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1" name="Ink 110"/>
              <p14:cNvContentPartPr/>
              <p14:nvPr/>
            </p14:nvContentPartPr>
            <p14:xfrm>
              <a:off x="4191516" y="1099724"/>
              <a:ext cx="74269" cy="85078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190074" y="1097200"/>
                <a:ext cx="76432" cy="90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12" name="Ink 111"/>
              <p14:cNvContentPartPr/>
              <p14:nvPr/>
            </p14:nvContentPartPr>
            <p14:xfrm>
              <a:off x="4202325" y="1139125"/>
              <a:ext cx="63808" cy="14645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201244" y="1138768"/>
                <a:ext cx="65250" cy="17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3" name="Ink 112"/>
              <p14:cNvContentPartPr/>
              <p14:nvPr/>
            </p14:nvContentPartPr>
            <p14:xfrm>
              <a:off x="4321573" y="1038357"/>
              <a:ext cx="77755" cy="163182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320133" y="1036200"/>
                <a:ext cx="80635" cy="167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4" name="Ink 113"/>
              <p14:cNvContentPartPr/>
              <p14:nvPr/>
            </p14:nvContentPartPr>
            <p14:xfrm>
              <a:off x="4346330" y="1130757"/>
              <a:ext cx="65203" cy="17783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345249" y="1128942"/>
                <a:ext cx="67364" cy="21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15" name="Ink 114"/>
              <p14:cNvContentPartPr/>
              <p14:nvPr/>
            </p14:nvContentPartPr>
            <p14:xfrm>
              <a:off x="4353652" y="1034173"/>
              <a:ext cx="84380" cy="33124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352575" y="1033453"/>
                <a:ext cx="86534" cy="36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16" name="Ink 115"/>
              <p14:cNvContentPartPr/>
              <p14:nvPr/>
            </p14:nvContentPartPr>
            <p14:xfrm>
              <a:off x="3651477" y="1356992"/>
              <a:ext cx="72874" cy="91354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650395" y="1354834"/>
                <a:ext cx="75039" cy="96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17" name="Ink 116"/>
              <p14:cNvContentPartPr/>
              <p14:nvPr/>
            </p14:nvContentPartPr>
            <p14:xfrm>
              <a:off x="3663332" y="1367452"/>
              <a:ext cx="70782" cy="85775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662254" y="1365299"/>
                <a:ext cx="72938" cy="904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18" name="Ink 117"/>
              <p14:cNvContentPartPr/>
              <p14:nvPr/>
            </p14:nvContentPartPr>
            <p14:xfrm>
              <a:off x="3779093" y="1445905"/>
              <a:ext cx="18829" cy="32427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778027" y="1444103"/>
                <a:ext cx="20250" cy="36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19" name="Ink 118"/>
              <p14:cNvContentPartPr/>
              <p14:nvPr/>
            </p14:nvContentPartPr>
            <p14:xfrm>
              <a:off x="3784672" y="1401971"/>
              <a:ext cx="12204" cy="2092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783595" y="1399879"/>
                <a:ext cx="14358" cy="5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20" name="Ink 119"/>
              <p14:cNvContentPartPr/>
              <p14:nvPr/>
            </p14:nvContentPartPr>
            <p14:xfrm>
              <a:off x="3873236" y="1393952"/>
              <a:ext cx="65900" cy="80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872156" y="1392209"/>
                <a:ext cx="68061" cy="122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21" name="Ink 120"/>
              <p14:cNvContentPartPr/>
              <p14:nvPr/>
            </p14:nvContentPartPr>
            <p14:xfrm>
              <a:off x="3894854" y="1370242"/>
              <a:ext cx="4882" cy="62065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893808" y="1367731"/>
                <a:ext cx="7323" cy="66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22" name="Ink 121"/>
              <p14:cNvContentPartPr/>
              <p14:nvPr/>
            </p14:nvContentPartPr>
            <p14:xfrm>
              <a:off x="3998761" y="1345485"/>
              <a:ext cx="43585" cy="89262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997680" y="1343325"/>
                <a:ext cx="45386" cy="93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23" name="Ink 122"/>
              <p14:cNvContentPartPr/>
              <p14:nvPr/>
            </p14:nvContentPartPr>
            <p14:xfrm>
              <a:off x="3990392" y="1357340"/>
              <a:ext cx="63808" cy="70084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989317" y="1354824"/>
                <a:ext cx="66317" cy="7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24" name="Ink 123"/>
              <p14:cNvContentPartPr/>
              <p14:nvPr/>
            </p14:nvContentPartPr>
            <p14:xfrm>
              <a:off x="4055247" y="1450786"/>
              <a:ext cx="40447" cy="62413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054886" y="1448621"/>
                <a:ext cx="41892" cy="67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25" name="Ink 124"/>
              <p14:cNvContentPartPr/>
              <p14:nvPr/>
            </p14:nvContentPartPr>
            <p14:xfrm>
              <a:off x="4086279" y="1405109"/>
              <a:ext cx="1395" cy="2789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085233" y="1402669"/>
                <a:ext cx="3836" cy="7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26" name="Ink 125"/>
              <p14:cNvContentPartPr/>
              <p14:nvPr/>
            </p14:nvContentPartPr>
            <p14:xfrm>
              <a:off x="4218080" y="1336768"/>
              <a:ext cx="48466" cy="61019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216644" y="1334602"/>
                <a:ext cx="50979" cy="65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27" name="Ink 126"/>
              <p14:cNvContentPartPr/>
              <p14:nvPr/>
            </p14:nvContentPartPr>
            <p14:xfrm>
              <a:off x="4207968" y="1406504"/>
              <a:ext cx="52302" cy="21967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206886" y="1404343"/>
                <a:ext cx="54466" cy="26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28" name="Ink 127"/>
              <p14:cNvContentPartPr/>
              <p14:nvPr/>
            </p14:nvContentPartPr>
            <p14:xfrm>
              <a:off x="4324775" y="1315499"/>
              <a:ext cx="81591" cy="12936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323337" y="1312977"/>
                <a:ext cx="84466" cy="134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1" name="Ink 30"/>
              <p14:cNvContentPartPr/>
              <p14:nvPr/>
            </p14:nvContentPartPr>
            <p14:xfrm>
              <a:off x="3192209" y="1621981"/>
              <a:ext cx="49680" cy="13212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191129" y="1619821"/>
                <a:ext cx="514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2" name="Ink 31"/>
              <p14:cNvContentPartPr/>
              <p14:nvPr/>
            </p14:nvContentPartPr>
            <p14:xfrm>
              <a:off x="3162689" y="1623421"/>
              <a:ext cx="88920" cy="14472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161249" y="1621261"/>
                <a:ext cx="9144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" name="Ink 66"/>
              <p14:cNvContentPartPr/>
              <p14:nvPr/>
            </p14:nvContentPartPr>
            <p14:xfrm>
              <a:off x="3251249" y="1731421"/>
              <a:ext cx="50760" cy="9000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249809" y="1729261"/>
                <a:ext cx="536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8" name="Ink 67"/>
              <p14:cNvContentPartPr/>
              <p14:nvPr/>
            </p14:nvContentPartPr>
            <p14:xfrm>
              <a:off x="3341249" y="1697941"/>
              <a:ext cx="59040" cy="360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340169" y="1696141"/>
                <a:ext cx="6120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9" name="Ink 68"/>
              <p14:cNvContentPartPr/>
              <p14:nvPr/>
            </p14:nvContentPartPr>
            <p14:xfrm>
              <a:off x="3366089" y="1651141"/>
              <a:ext cx="7560" cy="8172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364649" y="1649341"/>
                <a:ext cx="9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70" name="Ink 69"/>
              <p14:cNvContentPartPr/>
              <p14:nvPr/>
            </p14:nvContentPartPr>
            <p14:xfrm>
              <a:off x="3457529" y="1617301"/>
              <a:ext cx="67680" cy="13428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456809" y="1616221"/>
                <a:ext cx="691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71" name="Ink 70"/>
              <p14:cNvContentPartPr/>
              <p14:nvPr/>
            </p14:nvContentPartPr>
            <p14:xfrm>
              <a:off x="3449969" y="1621981"/>
              <a:ext cx="91440" cy="13644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448889" y="1619821"/>
                <a:ext cx="9360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29" name="Ink 128"/>
              <p14:cNvContentPartPr/>
              <p14:nvPr/>
            </p14:nvContentPartPr>
            <p14:xfrm>
              <a:off x="3561929" y="1724581"/>
              <a:ext cx="35280" cy="11412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560849" y="1722781"/>
                <a:ext cx="374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30" name="Ink 129"/>
              <p14:cNvContentPartPr/>
              <p14:nvPr/>
            </p14:nvContentPartPr>
            <p14:xfrm>
              <a:off x="3546089" y="1800181"/>
              <a:ext cx="51120" cy="720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545009" y="1798381"/>
                <a:ext cx="5256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1" name="Ink 130"/>
              <p14:cNvContentPartPr/>
              <p14:nvPr/>
            </p14:nvContentPartPr>
            <p14:xfrm>
              <a:off x="3629609" y="1699741"/>
              <a:ext cx="67320" cy="216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628529" y="1697581"/>
                <a:ext cx="6948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32" name="Ink 131"/>
              <p14:cNvContentPartPr/>
              <p14:nvPr/>
            </p14:nvContentPartPr>
            <p14:xfrm>
              <a:off x="3651569" y="1655101"/>
              <a:ext cx="18720" cy="8892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650489" y="1653301"/>
                <a:ext cx="205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33" name="Ink 132"/>
              <p14:cNvContentPartPr/>
              <p14:nvPr/>
            </p14:nvContentPartPr>
            <p14:xfrm>
              <a:off x="3745889" y="1631701"/>
              <a:ext cx="57960" cy="12816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744809" y="1629541"/>
                <a:ext cx="594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34" name="Ink 133"/>
              <p14:cNvContentPartPr/>
              <p14:nvPr/>
            </p14:nvContentPartPr>
            <p14:xfrm>
              <a:off x="3727169" y="1630261"/>
              <a:ext cx="75960" cy="13752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726089" y="1628101"/>
                <a:ext cx="7812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35" name="Ink 134"/>
              <p14:cNvContentPartPr/>
              <p14:nvPr/>
            </p14:nvContentPartPr>
            <p14:xfrm>
              <a:off x="3837329" y="1724221"/>
              <a:ext cx="50760" cy="11844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835889" y="1721701"/>
                <a:ext cx="5328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36" name="Ink 135"/>
              <p14:cNvContentPartPr/>
              <p14:nvPr/>
            </p14:nvContentPartPr>
            <p14:xfrm>
              <a:off x="3931289" y="1689661"/>
              <a:ext cx="64800" cy="612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930209" y="1687861"/>
                <a:ext cx="6696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37" name="Ink 136"/>
              <p14:cNvContentPartPr/>
              <p14:nvPr/>
            </p14:nvContentPartPr>
            <p14:xfrm>
              <a:off x="3950369" y="1649701"/>
              <a:ext cx="9360" cy="7488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948929" y="1647541"/>
                <a:ext cx="115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38" name="Ink 137"/>
              <p14:cNvContentPartPr/>
              <p14:nvPr/>
            </p14:nvContentPartPr>
            <p14:xfrm>
              <a:off x="4044689" y="1624141"/>
              <a:ext cx="46440" cy="11376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043609" y="1622341"/>
                <a:ext cx="4824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39" name="Ink 138"/>
              <p14:cNvContentPartPr/>
              <p14:nvPr/>
            </p14:nvContentPartPr>
            <p14:xfrm>
              <a:off x="4012289" y="1639261"/>
              <a:ext cx="76680" cy="12096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011209" y="1637101"/>
                <a:ext cx="788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40" name="Ink 139"/>
              <p14:cNvContentPartPr/>
              <p14:nvPr/>
            </p14:nvContentPartPr>
            <p14:xfrm>
              <a:off x="4122089" y="1718821"/>
              <a:ext cx="7920" cy="9252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120649" y="1716301"/>
                <a:ext cx="1080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41" name="Ink 140"/>
              <p14:cNvContentPartPr/>
              <p14:nvPr/>
            </p14:nvContentPartPr>
            <p14:xfrm>
              <a:off x="4153769" y="1744021"/>
              <a:ext cx="54360" cy="6300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152689" y="1741141"/>
                <a:ext cx="568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42" name="Ink 141"/>
              <p14:cNvContentPartPr/>
              <p14:nvPr/>
            </p14:nvContentPartPr>
            <p14:xfrm>
              <a:off x="4252769" y="1632781"/>
              <a:ext cx="60840" cy="10188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251689" y="1630261"/>
                <a:ext cx="6336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43" name="Ink 142"/>
              <p14:cNvContentPartPr/>
              <p14:nvPr/>
            </p14:nvContentPartPr>
            <p14:xfrm>
              <a:off x="4254929" y="1748341"/>
              <a:ext cx="58680" cy="2412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253849" y="1746541"/>
                <a:ext cx="604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44" name="Ink 143"/>
              <p14:cNvContentPartPr/>
              <p14:nvPr/>
            </p14:nvContentPartPr>
            <p14:xfrm>
              <a:off x="4376249" y="1596061"/>
              <a:ext cx="75960" cy="18756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374809" y="1593541"/>
                <a:ext cx="784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45" name="Ink 144"/>
              <p14:cNvContentPartPr/>
              <p14:nvPr/>
            </p14:nvContentPartPr>
            <p14:xfrm>
              <a:off x="2373760" y="672963"/>
              <a:ext cx="62280" cy="648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372680" y="670443"/>
                <a:ext cx="6480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6" name="Ink 145"/>
              <p14:cNvContentPartPr/>
              <p14:nvPr/>
            </p14:nvContentPartPr>
            <p14:xfrm>
              <a:off x="2378800" y="714003"/>
              <a:ext cx="59760" cy="612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377720" y="712203"/>
                <a:ext cx="619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50" name="Ink 149"/>
              <p14:cNvContentPartPr/>
              <p14:nvPr/>
            </p14:nvContentPartPr>
            <p14:xfrm>
              <a:off x="2740960" y="1539123"/>
              <a:ext cx="53280" cy="648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739520" y="1536603"/>
                <a:ext cx="558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51" name="Ink 150"/>
              <p14:cNvContentPartPr/>
              <p14:nvPr/>
            </p14:nvContentPartPr>
            <p14:xfrm>
              <a:off x="2755720" y="1571523"/>
              <a:ext cx="60840" cy="756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754640" y="1570443"/>
                <a:ext cx="6264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55" name="Ink 154"/>
              <p14:cNvContentPartPr/>
              <p14:nvPr/>
            </p14:nvContentPartPr>
            <p14:xfrm>
              <a:off x="2350720" y="2129163"/>
              <a:ext cx="75600" cy="684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349640" y="2126643"/>
                <a:ext cx="7776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56" name="Ink 155"/>
              <p14:cNvContentPartPr/>
              <p14:nvPr/>
            </p14:nvContentPartPr>
            <p14:xfrm>
              <a:off x="2373400" y="2162643"/>
              <a:ext cx="62640" cy="1440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372320" y="2160843"/>
                <a:ext cx="640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61" name="Ink 160"/>
              <p14:cNvContentPartPr/>
              <p14:nvPr/>
            </p14:nvContentPartPr>
            <p14:xfrm>
              <a:off x="1963000" y="1499163"/>
              <a:ext cx="64440" cy="1332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961920" y="1496643"/>
                <a:ext cx="669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62" name="Ink 161"/>
              <p14:cNvContentPartPr/>
              <p14:nvPr/>
            </p14:nvContentPartPr>
            <p14:xfrm>
              <a:off x="1982440" y="1533723"/>
              <a:ext cx="71640" cy="1224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981360" y="1533003"/>
                <a:ext cx="730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66" name="Ink 165"/>
              <p14:cNvContentPartPr/>
              <p14:nvPr/>
            </p14:nvContentPartPr>
            <p14:xfrm>
              <a:off x="1697320" y="2446323"/>
              <a:ext cx="74880" cy="504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696600" y="2444883"/>
                <a:ext cx="7560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67" name="Ink 166"/>
              <p14:cNvContentPartPr/>
              <p14:nvPr/>
            </p14:nvContentPartPr>
            <p14:xfrm>
              <a:off x="1708480" y="2471523"/>
              <a:ext cx="77040" cy="1080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707040" y="2471163"/>
                <a:ext cx="7884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72" name="Ink 171"/>
              <p14:cNvContentPartPr/>
              <p14:nvPr/>
            </p14:nvContentPartPr>
            <p14:xfrm>
              <a:off x="1250920" y="1249683"/>
              <a:ext cx="88200" cy="684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249840" y="1248963"/>
                <a:ext cx="9000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73" name="Ink 172"/>
              <p14:cNvContentPartPr/>
              <p14:nvPr/>
            </p14:nvContentPartPr>
            <p14:xfrm>
              <a:off x="1280440" y="1278123"/>
              <a:ext cx="69480" cy="792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279360" y="1277043"/>
                <a:ext cx="7092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78" name="Ink 177"/>
              <p14:cNvContentPartPr/>
              <p14:nvPr/>
            </p14:nvContentPartPr>
            <p14:xfrm>
              <a:off x="962560" y="2141763"/>
              <a:ext cx="27360" cy="8712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961480" y="2139603"/>
                <a:ext cx="2880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79" name="Ink 178"/>
              <p14:cNvContentPartPr/>
              <p14:nvPr/>
            </p14:nvContentPartPr>
            <p14:xfrm>
              <a:off x="1010440" y="2157243"/>
              <a:ext cx="18720" cy="9468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009360" y="2155083"/>
                <a:ext cx="2016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83" name="Ink 182"/>
              <p14:cNvContentPartPr/>
              <p14:nvPr/>
            </p14:nvContentPartPr>
            <p14:xfrm>
              <a:off x="565120" y="2336523"/>
              <a:ext cx="70920" cy="2808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64040" y="2334003"/>
                <a:ext cx="730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84" name="Ink 183"/>
              <p14:cNvContentPartPr/>
              <p14:nvPr/>
            </p14:nvContentPartPr>
            <p14:xfrm>
              <a:off x="612640" y="2285043"/>
              <a:ext cx="52560" cy="241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11200" y="2282883"/>
                <a:ext cx="547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88" name="Ink 187"/>
              <p14:cNvContentPartPr/>
              <p14:nvPr/>
            </p14:nvContentPartPr>
            <p14:xfrm>
              <a:off x="155080" y="1641723"/>
              <a:ext cx="15480" cy="7056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54360" y="1640283"/>
                <a:ext cx="165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89" name="Ink 188"/>
              <p14:cNvContentPartPr/>
              <p14:nvPr/>
            </p14:nvContentPartPr>
            <p14:xfrm>
              <a:off x="213760" y="1637043"/>
              <a:ext cx="10080" cy="8460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13400" y="1635243"/>
                <a:ext cx="10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93" name="Ink 192"/>
              <p14:cNvContentPartPr/>
              <p14:nvPr/>
            </p14:nvContentPartPr>
            <p14:xfrm>
              <a:off x="930880" y="586923"/>
              <a:ext cx="56880" cy="2052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30880" y="584763"/>
                <a:ext cx="572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94" name="Ink 193"/>
              <p14:cNvContentPartPr/>
              <p14:nvPr/>
            </p14:nvContentPartPr>
            <p14:xfrm>
              <a:off x="926560" y="625803"/>
              <a:ext cx="93960" cy="2376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25840" y="625443"/>
                <a:ext cx="9468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98" name="Ink 197"/>
              <p14:cNvContentPartPr/>
              <p14:nvPr/>
            </p14:nvContentPartPr>
            <p14:xfrm>
              <a:off x="793720" y="1251843"/>
              <a:ext cx="1298520" cy="119808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783643" y="1231323"/>
                <a:ext cx="1319394" cy="12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99" name="Ink 198"/>
              <p14:cNvContentPartPr/>
              <p14:nvPr/>
            </p14:nvContentPartPr>
            <p14:xfrm>
              <a:off x="3171880" y="2701563"/>
              <a:ext cx="360" cy="36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3171160" y="2699763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202" name="Ink 201"/>
              <p14:cNvContentPartPr/>
              <p14:nvPr/>
            </p14:nvContentPartPr>
            <p14:xfrm>
              <a:off x="837640" y="1085163"/>
              <a:ext cx="1287000" cy="113940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27557" y="1064276"/>
                <a:ext cx="1307526" cy="1180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03" name="Ink 202"/>
              <p14:cNvContentPartPr/>
              <p14:nvPr/>
            </p14:nvContentPartPr>
            <p14:xfrm>
              <a:off x="4729600" y="2823963"/>
              <a:ext cx="360" cy="36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4728880" y="2822163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04" name="Ink 203"/>
              <p14:cNvContentPartPr/>
              <p14:nvPr/>
            </p14:nvContentPartPr>
            <p14:xfrm>
              <a:off x="3407680" y="1944483"/>
              <a:ext cx="69480" cy="11088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3406600" y="1942323"/>
                <a:ext cx="7164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05" name="Ink 204"/>
              <p14:cNvContentPartPr/>
              <p14:nvPr/>
            </p14:nvContentPartPr>
            <p14:xfrm>
              <a:off x="3391840" y="1960683"/>
              <a:ext cx="98640" cy="10044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3390760" y="1958523"/>
                <a:ext cx="10080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06" name="Ink 205"/>
              <p14:cNvContentPartPr/>
              <p14:nvPr/>
            </p14:nvContentPartPr>
            <p14:xfrm>
              <a:off x="3502000" y="2029443"/>
              <a:ext cx="49680" cy="8244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3500560" y="2026923"/>
                <a:ext cx="525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07" name="Ink 206"/>
              <p14:cNvContentPartPr/>
              <p14:nvPr/>
            </p14:nvContentPartPr>
            <p14:xfrm>
              <a:off x="3620440" y="1990563"/>
              <a:ext cx="63360" cy="1440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3619360" y="1988043"/>
                <a:ext cx="655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08" name="Ink 207"/>
              <p14:cNvContentPartPr/>
              <p14:nvPr/>
            </p14:nvContentPartPr>
            <p14:xfrm>
              <a:off x="3648880" y="1962843"/>
              <a:ext cx="4680" cy="6732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3647440" y="1960323"/>
                <a:ext cx="68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09" name="Ink 208"/>
              <p14:cNvContentPartPr/>
              <p14:nvPr/>
            </p14:nvContentPartPr>
            <p14:xfrm>
              <a:off x="3745720" y="1945203"/>
              <a:ext cx="48600" cy="10836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3744280" y="1943403"/>
                <a:ext cx="504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10" name="Ink 209"/>
              <p14:cNvContentPartPr/>
              <p14:nvPr/>
            </p14:nvContentPartPr>
            <p14:xfrm>
              <a:off x="3721960" y="1944123"/>
              <a:ext cx="98280" cy="11484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720520" y="1942323"/>
                <a:ext cx="1004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11" name="Ink 210"/>
              <p14:cNvContentPartPr/>
              <p14:nvPr/>
            </p14:nvContentPartPr>
            <p14:xfrm>
              <a:off x="3817360" y="2013963"/>
              <a:ext cx="52560" cy="122040"/>
            </p14:xfrm>
          </p:contentPart>
        </mc:Choice>
        <mc:Fallback xmlns="">
          <p:pic>
            <p:nvPicPr>
              <p:cNvPr id="211" name="Ink 210"/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3816280" y="2011803"/>
                <a:ext cx="547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12" name="Ink 211"/>
              <p14:cNvContentPartPr/>
              <p14:nvPr/>
            </p14:nvContentPartPr>
            <p14:xfrm>
              <a:off x="3934000" y="1996683"/>
              <a:ext cx="48960" cy="5040"/>
            </p14:xfrm>
          </p:contentPart>
        </mc:Choice>
        <mc:Fallback xmlns="">
          <p:pic>
            <p:nvPicPr>
              <p:cNvPr id="212" name="Ink 211"/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3932920" y="1994163"/>
                <a:ext cx="5112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13" name="Ink 212"/>
              <p14:cNvContentPartPr/>
              <p14:nvPr/>
            </p14:nvContentPartPr>
            <p14:xfrm>
              <a:off x="3946240" y="1962843"/>
              <a:ext cx="15120" cy="7704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3945160" y="1960323"/>
                <a:ext cx="172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14" name="Ink 213"/>
              <p14:cNvContentPartPr/>
              <p14:nvPr/>
            </p14:nvContentPartPr>
            <p14:xfrm>
              <a:off x="4032280" y="1949163"/>
              <a:ext cx="52920" cy="9576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4031200" y="1947003"/>
                <a:ext cx="5472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15" name="Ink 214"/>
              <p14:cNvContentPartPr/>
              <p14:nvPr/>
            </p14:nvContentPartPr>
            <p14:xfrm>
              <a:off x="4018600" y="1944483"/>
              <a:ext cx="80280" cy="11016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017520" y="1942323"/>
                <a:ext cx="820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16" name="Ink 215"/>
              <p14:cNvContentPartPr/>
              <p14:nvPr/>
            </p14:nvContentPartPr>
            <p14:xfrm>
              <a:off x="4108240" y="2030163"/>
              <a:ext cx="40320" cy="85680"/>
            </p14:xfrm>
          </p:contentPart>
        </mc:Choice>
        <mc:Fallback xmlns="">
          <p:pic>
            <p:nvPicPr>
              <p:cNvPr id="216" name="Ink 215"/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4107160" y="2028363"/>
                <a:ext cx="4248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17" name="Ink 216"/>
              <p14:cNvContentPartPr/>
              <p14:nvPr/>
            </p14:nvContentPartPr>
            <p14:xfrm>
              <a:off x="4158640" y="2059323"/>
              <a:ext cx="49680" cy="5076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4157560" y="2056443"/>
                <a:ext cx="518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18" name="Ink 217"/>
              <p14:cNvContentPartPr/>
              <p14:nvPr/>
            </p14:nvContentPartPr>
            <p14:xfrm>
              <a:off x="4295080" y="1948443"/>
              <a:ext cx="64800" cy="76320"/>
            </p14:xfrm>
          </p:contentPart>
        </mc:Choice>
        <mc:Fallback xmlns="">
          <p:pic>
            <p:nvPicPr>
              <p:cNvPr id="218" name="Ink 217"/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4293640" y="1945923"/>
                <a:ext cx="673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19" name="Ink 218"/>
              <p14:cNvContentPartPr/>
              <p14:nvPr/>
            </p14:nvContentPartPr>
            <p14:xfrm>
              <a:off x="4286080" y="2030163"/>
              <a:ext cx="68400" cy="2844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4285000" y="2028003"/>
                <a:ext cx="698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20" name="Ink 219"/>
              <p14:cNvContentPartPr/>
              <p14:nvPr/>
            </p14:nvContentPartPr>
            <p14:xfrm>
              <a:off x="4405960" y="1923603"/>
              <a:ext cx="84600" cy="15516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4404880" y="1921083"/>
                <a:ext cx="860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60" name="Ink 159"/>
              <p14:cNvContentPartPr/>
              <p14:nvPr/>
            </p14:nvContentPartPr>
            <p14:xfrm>
              <a:off x="263800" y="1148540"/>
              <a:ext cx="874800" cy="105768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253360" y="1127667"/>
                <a:ext cx="895680" cy="1098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68" name="Ink 167"/>
              <p14:cNvContentPartPr/>
              <p14:nvPr/>
            </p14:nvContentPartPr>
            <p14:xfrm>
              <a:off x="3421000" y="2197531"/>
              <a:ext cx="76680" cy="12240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3419920" y="2195371"/>
                <a:ext cx="788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69" name="Ink 168"/>
              <p14:cNvContentPartPr/>
              <p14:nvPr/>
            </p14:nvContentPartPr>
            <p14:xfrm>
              <a:off x="3405520" y="2204731"/>
              <a:ext cx="107280" cy="13644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3404080" y="2202571"/>
                <a:ext cx="1098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70" name="Ink 169"/>
              <p14:cNvContentPartPr/>
              <p14:nvPr/>
            </p14:nvContentPartPr>
            <p14:xfrm>
              <a:off x="3523240" y="2285011"/>
              <a:ext cx="46080" cy="10548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3522880" y="2282851"/>
                <a:ext cx="4752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71" name="Ink 170"/>
              <p14:cNvContentPartPr/>
              <p14:nvPr/>
            </p14:nvContentPartPr>
            <p14:xfrm>
              <a:off x="3540160" y="2284651"/>
              <a:ext cx="62280" cy="576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539080" y="2282491"/>
                <a:ext cx="6444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77" name="Ink 176"/>
              <p14:cNvContentPartPr/>
              <p14:nvPr/>
            </p14:nvContentPartPr>
            <p14:xfrm>
              <a:off x="3649240" y="2270251"/>
              <a:ext cx="52920" cy="936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3648160" y="2269891"/>
                <a:ext cx="5472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80" name="Ink 179"/>
              <p14:cNvContentPartPr/>
              <p14:nvPr/>
            </p14:nvContentPartPr>
            <p14:xfrm>
              <a:off x="3676240" y="2230291"/>
              <a:ext cx="16200" cy="7956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675160" y="2228131"/>
                <a:ext cx="183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81" name="Ink 180"/>
              <p14:cNvContentPartPr/>
              <p14:nvPr/>
            </p14:nvContentPartPr>
            <p14:xfrm>
              <a:off x="3806560" y="2202571"/>
              <a:ext cx="44280" cy="9324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3805480" y="2200411"/>
                <a:ext cx="4572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82" name="Ink 181"/>
              <p14:cNvContentPartPr/>
              <p14:nvPr/>
            </p14:nvContentPartPr>
            <p14:xfrm>
              <a:off x="3785680" y="2210131"/>
              <a:ext cx="73800" cy="11268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3784600" y="2207971"/>
                <a:ext cx="7596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00" name="Ink 199"/>
              <p14:cNvContentPartPr/>
              <p14:nvPr/>
            </p14:nvContentPartPr>
            <p14:xfrm>
              <a:off x="3886120" y="2268811"/>
              <a:ext cx="41040" cy="9216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3884680" y="2267011"/>
                <a:ext cx="435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01" name="Ink 200"/>
              <p14:cNvContentPartPr/>
              <p14:nvPr/>
            </p14:nvContentPartPr>
            <p14:xfrm>
              <a:off x="4001320" y="2263771"/>
              <a:ext cx="65520" cy="1188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4000240" y="2263411"/>
                <a:ext cx="6768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21" name="Ink 220"/>
              <p14:cNvContentPartPr/>
              <p14:nvPr/>
            </p14:nvContentPartPr>
            <p14:xfrm>
              <a:off x="4013920" y="2228491"/>
              <a:ext cx="34920" cy="10044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4012840" y="2225971"/>
                <a:ext cx="3672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22" name="Ink 221"/>
              <p14:cNvContentPartPr/>
              <p14:nvPr/>
            </p14:nvContentPartPr>
            <p14:xfrm>
              <a:off x="4127320" y="2205091"/>
              <a:ext cx="48960" cy="11556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4126240" y="2202931"/>
                <a:ext cx="5148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223" name="Ink 222"/>
              <p14:cNvContentPartPr/>
              <p14:nvPr/>
            </p14:nvContentPartPr>
            <p14:xfrm>
              <a:off x="4088080" y="2198971"/>
              <a:ext cx="97200" cy="13032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4087000" y="2196451"/>
                <a:ext cx="9936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24" name="Ink 223"/>
              <p14:cNvContentPartPr/>
              <p14:nvPr/>
            </p14:nvContentPartPr>
            <p14:xfrm>
              <a:off x="4189240" y="2253691"/>
              <a:ext cx="60840" cy="12312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4187800" y="2251171"/>
                <a:ext cx="6372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25" name="Ink 224"/>
              <p14:cNvContentPartPr/>
              <p14:nvPr/>
            </p14:nvContentPartPr>
            <p14:xfrm>
              <a:off x="4297600" y="2212651"/>
              <a:ext cx="73080" cy="12636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4296160" y="2210131"/>
                <a:ext cx="7596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26" name="Ink 225"/>
              <p14:cNvContentPartPr/>
              <p14:nvPr/>
            </p14:nvContentPartPr>
            <p14:xfrm>
              <a:off x="4295440" y="2348011"/>
              <a:ext cx="62640" cy="21600"/>
            </p14:xfrm>
          </p:contentPart>
        </mc:Choice>
        <mc:Fallback xmlns="">
          <p:pic>
            <p:nvPicPr>
              <p:cNvPr id="226" name="Ink 225"/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4294000" y="2345491"/>
                <a:ext cx="644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29" name="Ink 228"/>
              <p14:cNvContentPartPr/>
              <p14:nvPr/>
            </p14:nvContentPartPr>
            <p14:xfrm>
              <a:off x="4412080" y="2198611"/>
              <a:ext cx="67320" cy="15876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4411000" y="2196091"/>
                <a:ext cx="694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57" name="Ink 156"/>
              <p14:cNvContentPartPr/>
              <p14:nvPr/>
            </p14:nvContentPartPr>
            <p14:xfrm>
              <a:off x="2532880" y="620371"/>
              <a:ext cx="34560" cy="13968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2530360" y="615331"/>
                <a:ext cx="3960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158" name="Ink 157"/>
              <p14:cNvContentPartPr/>
              <p14:nvPr/>
            </p14:nvContentPartPr>
            <p14:xfrm>
              <a:off x="2521000" y="2065771"/>
              <a:ext cx="40320" cy="15120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2518480" y="2060731"/>
                <a:ext cx="4536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159" name="Ink 158"/>
              <p14:cNvContentPartPr/>
              <p14:nvPr/>
            </p14:nvContentPartPr>
            <p14:xfrm>
              <a:off x="1986760" y="3429451"/>
              <a:ext cx="360" cy="3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1985320" y="3426571"/>
                <a:ext cx="324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27" name="Ink 226"/>
              <p14:cNvContentPartPr/>
              <p14:nvPr/>
            </p14:nvContentPartPr>
            <p14:xfrm>
              <a:off x="154360" y="1769491"/>
              <a:ext cx="41400" cy="126360"/>
            </p14:xfrm>
          </p:contentPart>
        </mc:Choice>
        <mc:Fallback xmlns="">
          <p:pic>
            <p:nvPicPr>
              <p:cNvPr id="227" name="Ink 226"/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52200" y="1764451"/>
                <a:ext cx="4644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28" name="Ink 227"/>
              <p14:cNvContentPartPr/>
              <p14:nvPr/>
            </p14:nvContentPartPr>
            <p14:xfrm>
              <a:off x="694720" y="2319211"/>
              <a:ext cx="90360" cy="10656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692200" y="2313811"/>
                <a:ext cx="954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30" name="Ink 229"/>
              <p14:cNvContentPartPr/>
              <p14:nvPr/>
            </p14:nvContentPartPr>
            <p14:xfrm>
              <a:off x="956800" y="2264131"/>
              <a:ext cx="79560" cy="10332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954280" y="2258731"/>
                <a:ext cx="8460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31" name="Ink 230"/>
              <p14:cNvContentPartPr/>
              <p14:nvPr/>
            </p14:nvContentPartPr>
            <p14:xfrm>
              <a:off x="1830160" y="2415691"/>
              <a:ext cx="82800" cy="10836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1827640" y="2410651"/>
                <a:ext cx="87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32" name="Ink 231"/>
              <p14:cNvContentPartPr/>
              <p14:nvPr/>
            </p14:nvContentPartPr>
            <p14:xfrm>
              <a:off x="4151080" y="3304531"/>
              <a:ext cx="360" cy="36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4149640" y="3301291"/>
                <a:ext cx="360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33" name="Ink 232"/>
              <p14:cNvContentPartPr/>
              <p14:nvPr/>
            </p14:nvContentPartPr>
            <p14:xfrm>
              <a:off x="2825920" y="1484371"/>
              <a:ext cx="97920" cy="13788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2823400" y="1478971"/>
                <a:ext cx="1029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34" name="Ink 233"/>
              <p14:cNvContentPartPr/>
              <p14:nvPr/>
            </p14:nvContentPartPr>
            <p14:xfrm>
              <a:off x="3661480" y="3379411"/>
              <a:ext cx="360" cy="36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3660040" y="3376531"/>
                <a:ext cx="324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35" name="Ink 234"/>
              <p14:cNvContentPartPr/>
              <p14:nvPr/>
            </p14:nvContentPartPr>
            <p14:xfrm>
              <a:off x="2083960" y="1461331"/>
              <a:ext cx="81720" cy="10296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2081440" y="1456291"/>
                <a:ext cx="8676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36" name="Ink 235"/>
              <p14:cNvContentPartPr/>
              <p14:nvPr/>
            </p14:nvContentPartPr>
            <p14:xfrm>
              <a:off x="1386280" y="1218331"/>
              <a:ext cx="105120" cy="9432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1383760" y="1213291"/>
                <a:ext cx="1105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38" name="Ink 237"/>
              <p14:cNvContentPartPr/>
              <p14:nvPr/>
            </p14:nvContentPartPr>
            <p14:xfrm>
              <a:off x="1046800" y="551611"/>
              <a:ext cx="124560" cy="9288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1046080" y="546571"/>
                <a:ext cx="12780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2" name="Group 241"/>
          <p:cNvGrpSpPr/>
          <p:nvPr/>
        </p:nvGrpSpPr>
        <p:grpSpPr>
          <a:xfrm>
            <a:off x="282115" y="671854"/>
            <a:ext cx="1791638" cy="1457309"/>
            <a:chOff x="686166" y="963391"/>
            <a:chExt cx="1791638" cy="1457309"/>
          </a:xfrm>
        </p:grpSpPr>
        <p:sp>
          <p:nvSpPr>
            <p:cNvPr id="239" name="Oval 238"/>
            <p:cNvSpPr/>
            <p:nvPr/>
          </p:nvSpPr>
          <p:spPr>
            <a:xfrm>
              <a:off x="2350720" y="963391"/>
              <a:ext cx="127084" cy="1270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287178" y="2293616"/>
              <a:ext cx="127084" cy="1270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686166" y="1529319"/>
              <a:ext cx="127084" cy="1270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43" name="Ink 242"/>
              <p14:cNvContentPartPr/>
              <p14:nvPr/>
            </p14:nvContentPartPr>
            <p14:xfrm>
              <a:off x="2231560" y="3312811"/>
              <a:ext cx="360" cy="360"/>
            </p14:xfrm>
          </p:contentPart>
        </mc:Choice>
        <mc:Fallback xmlns="">
          <p:pic>
            <p:nvPicPr>
              <p:cNvPr id="243" name="Ink 242"/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2230120" y="3309571"/>
                <a:ext cx="324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45" name="Ink 244"/>
              <p14:cNvContentPartPr/>
              <p14:nvPr/>
            </p14:nvContentPartPr>
            <p14:xfrm>
              <a:off x="208360" y="613531"/>
              <a:ext cx="1011240" cy="926640"/>
            </p14:xfrm>
          </p:contentPart>
        </mc:Choice>
        <mc:Fallback xmlns="">
          <p:pic>
            <p:nvPicPr>
              <p:cNvPr id="245" name="Ink 244"/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204040" y="597691"/>
                <a:ext cx="1023480" cy="9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46" name="Ink 245"/>
              <p14:cNvContentPartPr/>
              <p14:nvPr/>
            </p14:nvContentPartPr>
            <p14:xfrm>
              <a:off x="211600" y="1730251"/>
              <a:ext cx="1312560" cy="875160"/>
            </p14:xfrm>
          </p:contentPart>
        </mc:Choice>
        <mc:Fallback xmlns="">
          <p:pic>
            <p:nvPicPr>
              <p:cNvPr id="246" name="Ink 245"/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204400" y="1721251"/>
                <a:ext cx="1327680" cy="9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47" name="Ink 246"/>
              <p14:cNvContentPartPr/>
              <p14:nvPr/>
            </p14:nvContentPartPr>
            <p14:xfrm>
              <a:off x="262000" y="1222291"/>
              <a:ext cx="904680" cy="907560"/>
            </p14:xfrm>
          </p:contentPart>
        </mc:Choice>
        <mc:Fallback xmlns="">
          <p:pic>
            <p:nvPicPr>
              <p:cNvPr id="247" name="Ink 246"/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254800" y="1207165"/>
                <a:ext cx="919440" cy="9370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49" name="Ink 248"/>
              <p14:cNvContentPartPr/>
              <p14:nvPr/>
            </p14:nvContentPartPr>
            <p14:xfrm>
              <a:off x="1228240" y="1239211"/>
              <a:ext cx="917640" cy="1215720"/>
            </p14:xfrm>
          </p:contentPart>
        </mc:Choice>
        <mc:Fallback xmlns="">
          <p:pic>
            <p:nvPicPr>
              <p:cNvPr id="249" name="Ink 248"/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1220677" y="1223731"/>
                <a:ext cx="933126" cy="12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50" name="Ink 249"/>
              <p14:cNvContentPartPr/>
              <p14:nvPr/>
            </p14:nvContentPartPr>
            <p14:xfrm>
              <a:off x="861040" y="547291"/>
              <a:ext cx="1773360" cy="99792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853478" y="532171"/>
                <a:ext cx="1788483" cy="1027440"/>
              </a:xfrm>
              <a:prstGeom prst="rect">
                <a:avLst/>
              </a:prstGeom>
            </p:spPr>
          </p:pic>
        </mc:Fallback>
      </mc:AlternateContent>
      <p:sp>
        <p:nvSpPr>
          <p:cNvPr id="251" name="TextBox 250"/>
          <p:cNvSpPr txBox="1"/>
          <p:nvPr/>
        </p:nvSpPr>
        <p:spPr>
          <a:xfrm>
            <a:off x="84300" y="2671768"/>
            <a:ext cx="4377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Orange cliques represent non-trivial constraints that were not needed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6569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Travelling salesman problem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4" name="Ink 43"/>
              <p14:cNvContentPartPr/>
              <p14:nvPr/>
            </p14:nvContentPartPr>
            <p14:xfrm>
              <a:off x="3165879" y="3525101"/>
              <a:ext cx="360" cy="3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165159" y="3523661"/>
                <a:ext cx="1800" cy="3600"/>
              </a:xfrm>
              <a:prstGeom prst="rect">
                <a:avLst/>
              </a:prstGeom>
            </p:spPr>
          </p:pic>
        </mc:Fallback>
      </mc:AlternateContent>
      <p:pic>
        <p:nvPicPr>
          <p:cNvPr id="116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71" y="488458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159" y="376681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854" y="616046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239" y="1411965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211" y="1709261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388" y="1247953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180" y="2261595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3" name="Straight Arrow Connector 122"/>
          <p:cNvCxnSpPr>
            <a:stCxn id="116" idx="3"/>
            <a:endCxn id="118" idx="1"/>
          </p:cNvCxnSpPr>
          <p:nvPr/>
        </p:nvCxnSpPr>
        <p:spPr>
          <a:xfrm>
            <a:off x="2817447" y="616046"/>
            <a:ext cx="1225407" cy="127588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21" idx="2"/>
            <a:endCxn id="132" idx="0"/>
          </p:cNvCxnSpPr>
          <p:nvPr/>
        </p:nvCxnSpPr>
        <p:spPr>
          <a:xfrm>
            <a:off x="2468976" y="1503129"/>
            <a:ext cx="395615" cy="56871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19" idx="1"/>
            <a:endCxn id="121" idx="3"/>
          </p:cNvCxnSpPr>
          <p:nvPr/>
        </p:nvCxnSpPr>
        <p:spPr>
          <a:xfrm flipH="1" flipV="1">
            <a:off x="2596564" y="1375541"/>
            <a:ext cx="1523675" cy="164012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122" idx="3"/>
            <a:endCxn id="119" idx="2"/>
          </p:cNvCxnSpPr>
          <p:nvPr/>
        </p:nvCxnSpPr>
        <p:spPr>
          <a:xfrm flipV="1">
            <a:off x="4155356" y="1667141"/>
            <a:ext cx="92471" cy="7220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2"/>
            <a:endCxn id="122" idx="1"/>
          </p:cNvCxnSpPr>
          <p:nvPr/>
        </p:nvCxnSpPr>
        <p:spPr>
          <a:xfrm>
            <a:off x="3479799" y="1964437"/>
            <a:ext cx="420381" cy="42474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32" idx="3"/>
            <a:endCxn id="120" idx="2"/>
          </p:cNvCxnSpPr>
          <p:nvPr/>
        </p:nvCxnSpPr>
        <p:spPr>
          <a:xfrm flipV="1">
            <a:off x="2992179" y="1964437"/>
            <a:ext cx="487620" cy="23499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8" idx="1"/>
            <a:endCxn id="117" idx="3"/>
          </p:cNvCxnSpPr>
          <p:nvPr/>
        </p:nvCxnSpPr>
        <p:spPr>
          <a:xfrm flipH="1" flipV="1">
            <a:off x="3591335" y="504269"/>
            <a:ext cx="451519" cy="23936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17" idx="1"/>
            <a:endCxn id="116" idx="3"/>
          </p:cNvCxnSpPr>
          <p:nvPr/>
        </p:nvCxnSpPr>
        <p:spPr>
          <a:xfrm flipH="1">
            <a:off x="2817447" y="504269"/>
            <a:ext cx="518712" cy="1117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003" y="2071845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73435" y="560157"/>
            <a:ext cx="1277484" cy="321450"/>
            <a:chOff x="199318" y="486100"/>
            <a:chExt cx="1277484" cy="3214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" name="Ink 8"/>
                <p14:cNvContentPartPr/>
                <p14:nvPr/>
              </p14:nvContentPartPr>
              <p14:xfrm>
                <a:off x="199318" y="486100"/>
                <a:ext cx="174319" cy="158966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98240" y="483942"/>
                  <a:ext cx="175757" cy="1636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" name="Ink 9"/>
                <p14:cNvContentPartPr/>
                <p14:nvPr/>
              </p14:nvContentPartPr>
              <p14:xfrm>
                <a:off x="427052" y="564463"/>
                <a:ext cx="7996" cy="60132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25962" y="562663"/>
                  <a:ext cx="10177" cy="64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" name="Ink 10"/>
                <p14:cNvContentPartPr/>
                <p14:nvPr/>
              </p14:nvContentPartPr>
              <p14:xfrm>
                <a:off x="421295" y="507210"/>
                <a:ext cx="11515" cy="16952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9809" y="505046"/>
                  <a:ext cx="13372" cy="201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" name="Ink 11"/>
                <p14:cNvContentPartPr/>
                <p14:nvPr/>
              </p14:nvContentPartPr>
              <p14:xfrm>
                <a:off x="495180" y="515846"/>
                <a:ext cx="109709" cy="120264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4461" y="513325"/>
                  <a:ext cx="111867" cy="1253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" name="Ink 13"/>
                <p14:cNvContentPartPr/>
                <p14:nvPr/>
              </p14:nvContentPartPr>
              <p14:xfrm>
                <a:off x="784005" y="488339"/>
                <a:ext cx="159925" cy="156087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2927" y="486181"/>
                  <a:ext cx="162441" cy="1607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" name="Ink 14"/>
                <p14:cNvContentPartPr/>
                <p14:nvPr/>
              </p14:nvContentPartPr>
              <p14:xfrm>
                <a:off x="1012379" y="618198"/>
                <a:ext cx="21110" cy="60772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10948" y="616040"/>
                  <a:ext cx="22899" cy="654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" name="Ink 15"/>
                <p14:cNvContentPartPr/>
                <p14:nvPr/>
              </p14:nvContentPartPr>
              <p14:xfrm>
                <a:off x="1013978" y="557747"/>
                <a:ext cx="21430" cy="35184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12906" y="555234"/>
                  <a:ext cx="22859" cy="380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7" name="Ink 16"/>
                <p14:cNvContentPartPr/>
                <p14:nvPr/>
              </p14:nvContentPartPr>
              <p14:xfrm>
                <a:off x="1059717" y="675771"/>
                <a:ext cx="42540" cy="131779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59356" y="673611"/>
                  <a:ext cx="44343" cy="136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8" name="Ink 17"/>
                <p14:cNvContentPartPr/>
                <p14:nvPr/>
              </p14:nvContentPartPr>
              <p14:xfrm>
                <a:off x="1088183" y="615320"/>
                <a:ext cx="2879" cy="6077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86538" y="612818"/>
                  <a:ext cx="6169" cy="107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9" name="Ink 18"/>
                <p14:cNvContentPartPr/>
                <p14:nvPr/>
              </p14:nvContentPartPr>
              <p14:xfrm>
                <a:off x="1220282" y="496655"/>
                <a:ext cx="90838" cy="12890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19205" y="494135"/>
                  <a:ext cx="92633" cy="133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" name="Ink 19"/>
                <p14:cNvContentPartPr/>
                <p14:nvPr/>
              </p14:nvContentPartPr>
              <p14:xfrm>
                <a:off x="1218683" y="503052"/>
                <a:ext cx="84121" cy="137856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17605" y="500887"/>
                  <a:ext cx="85918" cy="1421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1" name="Ink 20"/>
                <p14:cNvContentPartPr/>
                <p14:nvPr/>
              </p14:nvContentPartPr>
              <p14:xfrm>
                <a:off x="1370292" y="625235"/>
                <a:ext cx="32625" cy="55654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68858" y="623440"/>
                  <a:ext cx="34418" cy="59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" name="Ink 21"/>
                <p14:cNvContentPartPr/>
                <p14:nvPr/>
              </p14:nvContentPartPr>
              <p14:xfrm>
                <a:off x="1367413" y="558066"/>
                <a:ext cx="17592" cy="2079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65947" y="555915"/>
                  <a:ext cx="19425" cy="23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3" name="Ink 22"/>
                <p14:cNvContentPartPr/>
                <p14:nvPr/>
              </p14:nvContentPartPr>
              <p14:xfrm>
                <a:off x="1435541" y="622037"/>
                <a:ext cx="41261" cy="159925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34823" y="620236"/>
                  <a:ext cx="43414" cy="1642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4" name="Ink 23"/>
                <p14:cNvContentPartPr/>
                <p14:nvPr/>
              </p14:nvContentPartPr>
              <p14:xfrm>
                <a:off x="1467846" y="557747"/>
                <a:ext cx="2559" cy="12794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466384" y="555259"/>
                  <a:ext cx="5118" cy="1634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207406" y="1497200"/>
            <a:ext cx="1544879" cy="424122"/>
            <a:chOff x="223947" y="1921804"/>
            <a:chExt cx="1544879" cy="4241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6" name="Ink 45"/>
                <p14:cNvContentPartPr/>
                <p14:nvPr/>
              </p14:nvContentPartPr>
              <p14:xfrm>
                <a:off x="656065" y="1921804"/>
                <a:ext cx="276031" cy="224535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54985" y="1919642"/>
                  <a:ext cx="278190" cy="2292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7" name="Ink 46"/>
                <p14:cNvContentPartPr/>
                <p14:nvPr/>
              </p14:nvContentPartPr>
              <p14:xfrm>
                <a:off x="223947" y="1930120"/>
                <a:ext cx="173679" cy="250443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22873" y="1927961"/>
                  <a:ext cx="175828" cy="255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8" name="Ink 47"/>
                <p14:cNvContentPartPr/>
                <p14:nvPr/>
              </p14:nvContentPartPr>
              <p14:xfrm>
                <a:off x="253053" y="2024156"/>
                <a:ext cx="132418" cy="31345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51974" y="2021634"/>
                  <a:ext cx="133857" cy="360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9" name="Ink 48"/>
                <p14:cNvContentPartPr/>
                <p14:nvPr/>
              </p14:nvContentPartPr>
              <p14:xfrm>
                <a:off x="423534" y="2110196"/>
                <a:ext cx="29106" cy="4382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22443" y="2108041"/>
                  <a:ext cx="30561" cy="48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0" name="Ink 49"/>
                <p14:cNvContentPartPr/>
                <p14:nvPr/>
              </p14:nvContentPartPr>
              <p14:xfrm>
                <a:off x="450401" y="2014881"/>
                <a:ext cx="11834" cy="16312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49325" y="2012753"/>
                  <a:ext cx="13627" cy="19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1" name="Ink 50"/>
                <p14:cNvContentPartPr/>
                <p14:nvPr/>
              </p14:nvContentPartPr>
              <p14:xfrm>
                <a:off x="753939" y="2241015"/>
                <a:ext cx="28787" cy="104911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53210" y="2239578"/>
                  <a:ext cx="30609" cy="108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2" name="Ink 51"/>
                <p14:cNvContentPartPr/>
                <p14:nvPr/>
              </p14:nvContentPartPr>
              <p14:xfrm>
                <a:off x="783046" y="2180244"/>
                <a:ext cx="1919" cy="4478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81895" y="2178005"/>
                  <a:ext cx="4222" cy="8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" name="Ink 53"/>
                <p14:cNvContentPartPr/>
                <p14:nvPr/>
              </p14:nvContentPartPr>
              <p14:xfrm>
                <a:off x="1018136" y="1996649"/>
                <a:ext cx="87639" cy="125062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054" y="1994126"/>
                  <a:ext cx="89082" cy="130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5" name="Ink 54"/>
                <p14:cNvContentPartPr/>
                <p14:nvPr/>
              </p14:nvContentPartPr>
              <p14:xfrm>
                <a:off x="1025493" y="2014881"/>
                <a:ext cx="76444" cy="115786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24772" y="2012723"/>
                  <a:ext cx="77886" cy="118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6" name="Ink 55"/>
                <p14:cNvContentPartPr/>
                <p14:nvPr/>
              </p14:nvContentPartPr>
              <p14:xfrm>
                <a:off x="1156951" y="2105079"/>
                <a:ext cx="14713" cy="35823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55874" y="2102908"/>
                  <a:ext cx="16148" cy="40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7" name="Ink 56"/>
                <p14:cNvContentPartPr/>
                <p14:nvPr/>
              </p14:nvContentPartPr>
              <p14:xfrm>
                <a:off x="1155672" y="2056781"/>
                <a:ext cx="16632" cy="24629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54587" y="2054608"/>
                  <a:ext cx="18078" cy="27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8" name="Ink 57"/>
                <p14:cNvContentPartPr/>
                <p14:nvPr/>
              </p14:nvContentPartPr>
              <p14:xfrm>
                <a:off x="1219002" y="2123310"/>
                <a:ext cx="49577" cy="136256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217565" y="2121508"/>
                  <a:ext cx="52092" cy="1405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9" name="Ink 58"/>
                <p14:cNvContentPartPr/>
                <p14:nvPr/>
              </p14:nvContentPartPr>
              <p14:xfrm>
                <a:off x="1264101" y="2068936"/>
                <a:ext cx="9915" cy="9276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263039" y="2066439"/>
                  <a:ext cx="12040" cy="128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0" name="Ink 59"/>
                <p14:cNvContentPartPr/>
                <p14:nvPr/>
              </p14:nvContentPartPr>
              <p14:xfrm>
                <a:off x="1390762" y="2002407"/>
                <a:ext cx="100113" cy="2879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389682" y="1999939"/>
                  <a:ext cx="102274" cy="82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1" name="Ink 60"/>
                <p14:cNvContentPartPr/>
                <p14:nvPr/>
              </p14:nvContentPartPr>
              <p14:xfrm>
                <a:off x="1399718" y="2061259"/>
                <a:ext cx="113227" cy="19191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398640" y="2059086"/>
                  <a:ext cx="115384" cy="238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2" name="Ink 61"/>
                <p14:cNvContentPartPr/>
                <p14:nvPr/>
              </p14:nvContentPartPr>
              <p14:xfrm>
                <a:off x="1625533" y="1951550"/>
                <a:ext cx="143293" cy="168241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624456" y="1949034"/>
                  <a:ext cx="145089" cy="17327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189243" y="1967371"/>
            <a:ext cx="1023842" cy="365910"/>
            <a:chOff x="434249" y="1468256"/>
            <a:chExt cx="1023842" cy="36591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4" name="Ink 33"/>
                <p14:cNvContentPartPr/>
                <p14:nvPr/>
              </p14:nvContentPartPr>
              <p14:xfrm>
                <a:off x="434249" y="1468256"/>
                <a:ext cx="231572" cy="209182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32808" y="1465736"/>
                  <a:ext cx="234093" cy="214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5" name="Ink 34"/>
                <p14:cNvContentPartPr/>
                <p14:nvPr/>
              </p14:nvContentPartPr>
              <p14:xfrm>
                <a:off x="746743" y="1522950"/>
                <a:ext cx="101393" cy="121863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5664" y="1520793"/>
                  <a:ext cx="103191" cy="126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6" name="Ink 35"/>
                <p14:cNvContentPartPr/>
                <p14:nvPr/>
              </p14:nvContentPartPr>
              <p14:xfrm>
                <a:off x="774890" y="1547899"/>
                <a:ext cx="79963" cy="125062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73809" y="1545737"/>
                  <a:ext cx="82124" cy="129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7" name="Ink 36"/>
                <p14:cNvContentPartPr/>
                <p14:nvPr/>
              </p14:nvContentPartPr>
              <p14:xfrm>
                <a:off x="895793" y="1655369"/>
                <a:ext cx="21750" cy="38382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94343" y="1653217"/>
                  <a:ext cx="23563" cy="43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8" name="Ink 37"/>
                <p14:cNvContentPartPr/>
                <p14:nvPr/>
              </p14:nvContentPartPr>
              <p14:xfrm>
                <a:off x="898672" y="1592038"/>
                <a:ext cx="11515" cy="2047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97558" y="1589479"/>
                  <a:ext cx="13744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9" name="Ink 38"/>
                <p14:cNvContentPartPr/>
                <p14:nvPr/>
              </p14:nvContentPartPr>
              <p14:xfrm>
                <a:off x="931936" y="1667203"/>
                <a:ext cx="51176" cy="144573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31215" y="1665400"/>
                  <a:ext cx="53338" cy="149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40" name="Ink 39"/>
                <p14:cNvContentPartPr/>
                <p14:nvPr/>
              </p14:nvContentPartPr>
              <p14:xfrm>
                <a:off x="974477" y="1613148"/>
                <a:ext cx="3199" cy="20151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3677" y="1610629"/>
                  <a:ext cx="5598" cy="24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41" name="Ink 40"/>
                <p14:cNvContentPartPr/>
                <p14:nvPr/>
              </p14:nvContentPartPr>
              <p14:xfrm>
                <a:off x="1095700" y="1551417"/>
                <a:ext cx="119624" cy="7676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94619" y="1548858"/>
                  <a:ext cx="122146" cy="10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42" name="Ink 41"/>
                <p14:cNvContentPartPr/>
                <p14:nvPr/>
              </p14:nvContentPartPr>
              <p14:xfrm>
                <a:off x="1093461" y="1625622"/>
                <a:ext cx="127620" cy="9276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92379" y="1623125"/>
                  <a:ext cx="129783" cy="14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43" name="Ink 42"/>
                <p14:cNvContentPartPr/>
                <p14:nvPr/>
              </p14:nvContentPartPr>
              <p14:xfrm>
                <a:off x="1299125" y="1471774"/>
                <a:ext cx="158966" cy="201826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298046" y="1469615"/>
                  <a:ext cx="161124" cy="206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6" name="Ink 65"/>
                <p14:cNvContentPartPr/>
                <p14:nvPr/>
              </p14:nvContentPartPr>
              <p14:xfrm>
                <a:off x="464634" y="1741089"/>
                <a:ext cx="27827" cy="53095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63564" y="1739283"/>
                  <a:ext cx="29254" cy="57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7" name="Ink 66"/>
                <p14:cNvContentPartPr/>
                <p14:nvPr/>
              </p14:nvContentPartPr>
              <p14:xfrm>
                <a:off x="474870" y="1713581"/>
                <a:ext cx="3199" cy="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73910" y="1713581"/>
                  <a:ext cx="5118" cy="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68" name="Ink 67"/>
                <p14:cNvContentPartPr/>
                <p14:nvPr/>
              </p14:nvContentPartPr>
              <p14:xfrm>
                <a:off x="535321" y="1791625"/>
                <a:ext cx="6717" cy="5437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34201" y="1789450"/>
                  <a:ext cx="8956" cy="97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69" name="Ink 68"/>
                <p14:cNvContentPartPr/>
                <p14:nvPr/>
              </p14:nvContentPartPr>
              <p14:xfrm>
                <a:off x="581700" y="1743328"/>
                <a:ext cx="31985" cy="90838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81341" y="1741526"/>
                  <a:ext cx="33423" cy="95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70" name="Ink 69"/>
                <p14:cNvContentPartPr/>
                <p14:nvPr/>
              </p14:nvContentPartPr>
              <p14:xfrm>
                <a:off x="601850" y="1709423"/>
                <a:ext cx="9596" cy="6717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00784" y="1707302"/>
                  <a:ext cx="11018" cy="106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71" name="Ink 70"/>
                <p14:cNvContentPartPr/>
                <p14:nvPr/>
              </p14:nvContentPartPr>
              <p14:xfrm>
                <a:off x="469432" y="1709423"/>
                <a:ext cx="11515" cy="13754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68689" y="1707251"/>
                  <a:ext cx="13372" cy="1773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111999" y="1002046"/>
            <a:ext cx="1818351" cy="396935"/>
            <a:chOff x="111999" y="943994"/>
            <a:chExt cx="1818351" cy="39693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6" name="Ink 25"/>
                <p14:cNvContentPartPr/>
                <p14:nvPr/>
              </p14:nvContentPartPr>
              <p14:xfrm>
                <a:off x="111999" y="1038394"/>
                <a:ext cx="82841" cy="177197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10565" y="1035873"/>
                  <a:ext cx="85351" cy="1822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7" name="Ink 26"/>
                <p14:cNvContentPartPr/>
                <p14:nvPr/>
              </p14:nvContentPartPr>
              <p14:xfrm>
                <a:off x="256252" y="1188404"/>
                <a:ext cx="17272" cy="34224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55172" y="1186603"/>
                  <a:ext cx="18711" cy="385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8" name="Ink 27"/>
                <p14:cNvContentPartPr/>
                <p14:nvPr/>
              </p14:nvContentPartPr>
              <p14:xfrm>
                <a:off x="359563" y="984339"/>
                <a:ext cx="81562" cy="225815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58126" y="982178"/>
                  <a:ext cx="83359" cy="230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9" name="Ink 28"/>
                <p14:cNvContentPartPr/>
                <p14:nvPr/>
              </p14:nvContentPartPr>
              <p14:xfrm>
                <a:off x="320862" y="1057905"/>
                <a:ext cx="97874" cy="13434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19783" y="1055363"/>
                  <a:ext cx="99313" cy="16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0" name="Ink 29"/>
                <p14:cNvContentPartPr/>
                <p14:nvPr/>
              </p14:nvContentPartPr>
              <p14:xfrm>
                <a:off x="498699" y="1176890"/>
                <a:ext cx="5757" cy="25908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97260" y="1175091"/>
                  <a:ext cx="7556" cy="302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" name="Ink 30"/>
                <p14:cNvContentPartPr/>
                <p14:nvPr/>
              </p14:nvContentPartPr>
              <p14:xfrm>
                <a:off x="592415" y="1049269"/>
                <a:ext cx="8636" cy="36143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91335" y="1047100"/>
                  <a:ext cx="10795" cy="386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2" name="Ink 31"/>
                <p14:cNvContentPartPr/>
                <p14:nvPr/>
              </p14:nvContentPartPr>
              <p14:xfrm>
                <a:off x="585378" y="1189044"/>
                <a:ext cx="7357" cy="2079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83907" y="1186893"/>
                  <a:ext cx="9196" cy="24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55" name="Ink 154"/>
                <p14:cNvContentPartPr/>
                <p14:nvPr/>
              </p14:nvContentPartPr>
              <p14:xfrm>
                <a:off x="763855" y="1022677"/>
                <a:ext cx="85400" cy="174319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62774" y="1021239"/>
                  <a:ext cx="87202" cy="178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56" name="Ink 155"/>
                <p14:cNvContentPartPr/>
                <p14:nvPr/>
              </p14:nvContentPartPr>
              <p14:xfrm>
                <a:off x="748182" y="1045387"/>
                <a:ext cx="112268" cy="176558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47102" y="1043585"/>
                  <a:ext cx="114427" cy="1808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57" name="Ink 156"/>
                <p14:cNvContentPartPr/>
                <p14:nvPr/>
              </p14:nvContentPartPr>
              <p14:xfrm>
                <a:off x="918343" y="1200514"/>
                <a:ext cx="28787" cy="62691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16904" y="1198723"/>
                  <a:ext cx="30586" cy="66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58" name="Ink 157"/>
                <p14:cNvContentPartPr/>
                <p14:nvPr/>
              </p14:nvContentPartPr>
              <p14:xfrm>
                <a:off x="938493" y="1141981"/>
                <a:ext cx="17272" cy="2111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37413" y="1140192"/>
                  <a:ext cx="19431" cy="236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59" name="Ink 158"/>
                <p14:cNvContentPartPr/>
                <p14:nvPr/>
              </p14:nvContentPartPr>
              <p14:xfrm>
                <a:off x="1009180" y="1220345"/>
                <a:ext cx="15993" cy="120584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08453" y="1218545"/>
                  <a:ext cx="18174" cy="124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60" name="Ink 159"/>
                <p14:cNvContentPartPr/>
                <p14:nvPr/>
              </p14:nvContentPartPr>
              <p14:xfrm>
                <a:off x="1009820" y="1174926"/>
                <a:ext cx="7676" cy="3838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08723" y="1172239"/>
                  <a:ext cx="9138" cy="7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61" name="Ink 160"/>
                <p14:cNvContentPartPr/>
                <p14:nvPr/>
              </p14:nvContentPartPr>
              <p14:xfrm>
                <a:off x="1116650" y="1045706"/>
                <a:ext cx="101073" cy="142973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115211" y="1043545"/>
                  <a:ext cx="103231" cy="1476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62" name="Ink 161"/>
                <p14:cNvContentPartPr/>
                <p14:nvPr/>
              </p14:nvContentPartPr>
              <p14:xfrm>
                <a:off x="1134882" y="1124710"/>
                <a:ext cx="71327" cy="9915"/>
              </p14:xfrm>
            </p:contentPart>
          </mc:Choice>
          <mc:Fallback xmlns="">
            <p:pic>
              <p:nvPicPr>
                <p:cNvPr id="162" name="Ink 161"/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133807" y="1123648"/>
                  <a:ext cx="73119" cy="11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63" name="Ink 162"/>
                <p14:cNvContentPartPr/>
                <p14:nvPr/>
              </p14:nvContentPartPr>
              <p14:xfrm>
                <a:off x="1321675" y="943994"/>
                <a:ext cx="66529" cy="316972"/>
              </p14:xfrm>
            </p:contentPart>
          </mc:Choice>
          <mc:Fallback xmlns="">
            <p:pic>
              <p:nvPicPr>
                <p:cNvPr id="163" name="Ink 162"/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320237" y="941475"/>
                  <a:ext cx="69046" cy="3216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64" name="Ink 163"/>
                <p14:cNvContentPartPr/>
                <p14:nvPr/>
              </p14:nvContentPartPr>
              <p14:xfrm>
                <a:off x="1464008" y="1066497"/>
                <a:ext cx="71966" cy="95316"/>
              </p14:xfrm>
            </p:contentPart>
          </mc:Choice>
          <mc:Fallback xmlns="">
            <p:pic>
              <p:nvPicPr>
                <p:cNvPr id="164" name="Ink 163"/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462923" y="1063979"/>
                  <a:ext cx="74497" cy="1003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65" name="Ink 164"/>
                <p14:cNvContentPartPr/>
                <p14:nvPr/>
              </p14:nvContentPartPr>
              <p14:xfrm>
                <a:off x="1602823" y="1156055"/>
                <a:ext cx="14713" cy="60772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602464" y="1154257"/>
                  <a:ext cx="16148" cy="647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66" name="Ink 165"/>
                <p14:cNvContentPartPr/>
                <p14:nvPr/>
              </p14:nvContentPartPr>
              <p14:xfrm>
                <a:off x="1625213" y="1057221"/>
                <a:ext cx="3199" cy="5437"/>
              </p14:xfrm>
            </p:contentPart>
          </mc:Choice>
          <mc:Fallback xmlns="">
            <p:pic>
              <p:nvPicPr>
                <p:cNvPr id="166" name="Ink 165"/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624147" y="1055182"/>
                  <a:ext cx="4976" cy="9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67" name="Ink 166"/>
                <p14:cNvContentPartPr/>
                <p14:nvPr/>
              </p14:nvContentPartPr>
              <p14:xfrm>
                <a:off x="1709334" y="1022677"/>
                <a:ext cx="92117" cy="166322"/>
              </p14:xfrm>
            </p:contentPart>
          </mc:Choice>
          <mc:Fallback xmlns="">
            <p:pic>
              <p:nvPicPr>
                <p:cNvPr id="167" name="Ink 166"/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707889" y="1020157"/>
                  <a:ext cx="94284" cy="171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68" name="Ink 167"/>
                <p14:cNvContentPartPr/>
                <p14:nvPr/>
              </p14:nvContentPartPr>
              <p14:xfrm>
                <a:off x="1860623" y="962545"/>
                <a:ext cx="69727" cy="277950"/>
              </p14:xfrm>
            </p:contentPart>
          </mc:Choice>
          <mc:Fallback xmlns="">
            <p:pic>
              <p:nvPicPr>
                <p:cNvPr id="168" name="Ink 167"/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859900" y="960025"/>
                  <a:ext cx="71895" cy="28119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69" name="Straight Arrow Connector 168"/>
          <p:cNvCxnSpPr>
            <a:stCxn id="116" idx="2"/>
            <a:endCxn id="121" idx="0"/>
          </p:cNvCxnSpPr>
          <p:nvPr/>
        </p:nvCxnSpPr>
        <p:spPr>
          <a:xfrm flipH="1">
            <a:off x="2468976" y="743634"/>
            <a:ext cx="220883" cy="50431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18" idx="2"/>
            <a:endCxn id="119" idx="0"/>
          </p:cNvCxnSpPr>
          <p:nvPr/>
        </p:nvCxnSpPr>
        <p:spPr>
          <a:xfrm>
            <a:off x="4170442" y="871222"/>
            <a:ext cx="77385" cy="54074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1166" y="2795797"/>
            <a:ext cx="2008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Exponentially many constraints!</a:t>
            </a:r>
            <a:endParaRPr lang="en-US" sz="1600" dirty="0"/>
          </a:p>
        </p:txBody>
      </p:sp>
      <p:grpSp>
        <p:nvGrpSpPr>
          <p:cNvPr id="97" name="Group 96"/>
          <p:cNvGrpSpPr/>
          <p:nvPr/>
        </p:nvGrpSpPr>
        <p:grpSpPr>
          <a:xfrm>
            <a:off x="121594" y="2428288"/>
            <a:ext cx="4049495" cy="639382"/>
            <a:chOff x="121594" y="2428288"/>
            <a:chExt cx="4049495" cy="63938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" name="Ink 2"/>
                <p14:cNvContentPartPr/>
                <p14:nvPr/>
              </p14:nvContentPartPr>
              <p14:xfrm>
                <a:off x="3205779" y="2918620"/>
                <a:ext cx="320" cy="320"/>
              </p14:xfrm>
            </p:contentPart>
          </mc:Choice>
          <mc:Fallback xmlns="">
            <p:pic>
              <p:nvPicPr>
                <p:cNvPr id="3" name="Ink 2"/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205139" y="2917340"/>
                  <a:ext cx="1600" cy="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53" name="Ink 52"/>
                <p14:cNvContentPartPr/>
                <p14:nvPr/>
              </p14:nvContentPartPr>
              <p14:xfrm>
                <a:off x="3246081" y="2891086"/>
                <a:ext cx="320" cy="32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245441" y="2889806"/>
                  <a:ext cx="1600" cy="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63" name="Ink 62"/>
                <p14:cNvContentPartPr/>
                <p14:nvPr/>
              </p14:nvContentPartPr>
              <p14:xfrm>
                <a:off x="121594" y="2428288"/>
                <a:ext cx="140734" cy="260358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20514" y="2426487"/>
                  <a:ext cx="142894" cy="2643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64" name="Ink 63"/>
                <p14:cNvContentPartPr/>
                <p14:nvPr/>
              </p14:nvContentPartPr>
              <p14:xfrm>
                <a:off x="177888" y="2548552"/>
                <a:ext cx="85080" cy="8636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76806" y="2546033"/>
                  <a:ext cx="86522" cy="115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65" name="Ink 64"/>
                <p14:cNvContentPartPr/>
                <p14:nvPr/>
              </p14:nvContentPartPr>
              <p14:xfrm>
                <a:off x="340372" y="2512729"/>
                <a:ext cx="127620" cy="17176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39294" y="2510568"/>
                  <a:ext cx="129058" cy="176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73" name="Ink 72"/>
                <p14:cNvContentPartPr/>
                <p14:nvPr/>
              </p14:nvContentPartPr>
              <p14:xfrm>
                <a:off x="543797" y="2545354"/>
                <a:ext cx="128900" cy="135617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42720" y="2542836"/>
                  <a:ext cx="130695" cy="139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74" name="Ink 73"/>
                <p14:cNvContentPartPr/>
                <p14:nvPr/>
              </p14:nvContentPartPr>
              <p14:xfrm>
                <a:off x="823027" y="2459634"/>
                <a:ext cx="60452" cy="268675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21947" y="2457116"/>
                  <a:ext cx="62611" cy="273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75" name="Ink 74"/>
                <p14:cNvContentPartPr/>
                <p14:nvPr/>
              </p14:nvContentPartPr>
              <p14:xfrm>
                <a:off x="907788" y="2535119"/>
                <a:ext cx="82202" cy="141374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06706" y="2532601"/>
                  <a:ext cx="84005" cy="1464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76" name="Ink 75"/>
                <p14:cNvContentPartPr/>
                <p14:nvPr/>
              </p14:nvContentPartPr>
              <p14:xfrm>
                <a:off x="1046603" y="2669456"/>
                <a:ext cx="12794" cy="5437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45537" y="2667644"/>
                  <a:ext cx="14216" cy="94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77" name="Ink 76"/>
                <p14:cNvContentPartPr/>
                <p14:nvPr/>
              </p14:nvContentPartPr>
              <p14:xfrm>
                <a:off x="1092661" y="2662739"/>
                <a:ext cx="22709" cy="8636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91580" y="2660862"/>
                  <a:ext cx="24151" cy="127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78" name="Ink 77"/>
                <p14:cNvContentPartPr/>
                <p14:nvPr/>
              </p14:nvContentPartPr>
              <p14:xfrm>
                <a:off x="1152793" y="2658901"/>
                <a:ext cx="17272" cy="3518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51713" y="2656556"/>
                  <a:ext cx="18711" cy="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79" name="Ink 78"/>
                <p14:cNvContentPartPr/>
                <p14:nvPr/>
              </p14:nvContentPartPr>
              <p14:xfrm>
                <a:off x="1229238" y="2499295"/>
                <a:ext cx="109709" cy="188712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228155" y="2496779"/>
                  <a:ext cx="111874" cy="1937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80" name="Ink 79"/>
                <p14:cNvContentPartPr/>
                <p14:nvPr/>
              </p14:nvContentPartPr>
              <p14:xfrm>
                <a:off x="1384685" y="2429888"/>
                <a:ext cx="55014" cy="30034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383606" y="2427367"/>
                  <a:ext cx="57531" cy="303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81" name="Ink 80"/>
                <p14:cNvContentPartPr/>
                <p14:nvPr/>
              </p14:nvContentPartPr>
              <p14:xfrm>
                <a:off x="1940770" y="2460593"/>
                <a:ext cx="8636" cy="262278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939644" y="2458794"/>
                  <a:ext cx="11264" cy="266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82" name="Ink 81"/>
                <p14:cNvContentPartPr/>
                <p14:nvPr/>
              </p14:nvContentPartPr>
              <p14:xfrm>
                <a:off x="2016255" y="2539596"/>
                <a:ext cx="86360" cy="12954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014816" y="2537077"/>
                  <a:ext cx="88519" cy="1345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83" name="Ink 82"/>
                <p14:cNvContentPartPr/>
                <p14:nvPr/>
              </p14:nvContentPartPr>
              <p14:xfrm>
                <a:off x="2144515" y="2455476"/>
                <a:ext cx="19191" cy="224215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143429" y="2453317"/>
                  <a:ext cx="21364" cy="228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84" name="Ink 83"/>
                <p14:cNvContentPartPr/>
                <p14:nvPr/>
              </p14:nvContentPartPr>
              <p14:xfrm>
                <a:off x="2247187" y="2540876"/>
                <a:ext cx="94036" cy="92117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245746" y="2538717"/>
                  <a:ext cx="95837" cy="967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85" name="Ink 84"/>
                <p14:cNvContentPartPr/>
                <p14:nvPr/>
              </p14:nvContentPartPr>
              <p14:xfrm>
                <a:off x="2384723" y="2503773"/>
                <a:ext cx="123782" cy="19255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383284" y="2501614"/>
                  <a:ext cx="126301" cy="1972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86" name="Ink 85"/>
                <p14:cNvContentPartPr/>
                <p14:nvPr/>
              </p14:nvContentPartPr>
              <p14:xfrm>
                <a:off x="2590067" y="2583416"/>
                <a:ext cx="13754" cy="15993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588981" y="2580872"/>
                  <a:ext cx="16288" cy="19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87" name="Ink 86"/>
                <p14:cNvContentPartPr/>
                <p14:nvPr/>
              </p14:nvContentPartPr>
              <p14:xfrm>
                <a:off x="2578232" y="2684489"/>
                <a:ext cx="12794" cy="7996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577135" y="2681945"/>
                  <a:ext cx="14987" cy="130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88" name="Ink 87"/>
                <p14:cNvContentPartPr/>
                <p14:nvPr/>
              </p14:nvContentPartPr>
              <p14:xfrm>
                <a:off x="2729842" y="2498656"/>
                <a:ext cx="293943" cy="21526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728761" y="2496132"/>
                  <a:ext cx="295384" cy="2203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89" name="Ink 88"/>
                <p14:cNvContentPartPr/>
                <p14:nvPr/>
              </p14:nvContentPartPr>
              <p14:xfrm>
                <a:off x="2748393" y="2808591"/>
                <a:ext cx="35503" cy="58533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747317" y="2806436"/>
                  <a:ext cx="36937" cy="632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90" name="Ink 89"/>
                <p14:cNvContentPartPr/>
                <p14:nvPr/>
              </p14:nvContentPartPr>
              <p14:xfrm>
                <a:off x="2743595" y="2771488"/>
                <a:ext cx="13754" cy="10235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742509" y="2768929"/>
                  <a:ext cx="15564" cy="135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91" name="Ink 90"/>
                <p14:cNvContentPartPr/>
                <p14:nvPr/>
              </p14:nvContentPartPr>
              <p14:xfrm>
                <a:off x="2834113" y="2795797"/>
                <a:ext cx="66529" cy="53735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833028" y="2793633"/>
                  <a:ext cx="68337" cy="584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92" name="Ink 91"/>
                <p14:cNvContentPartPr/>
                <p14:nvPr/>
              </p14:nvContentPartPr>
              <p14:xfrm>
                <a:off x="2839230" y="2816587"/>
                <a:ext cx="66849" cy="18871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838146" y="2815135"/>
                  <a:ext cx="68656" cy="22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93" name="Ink 92"/>
                <p14:cNvContentPartPr/>
                <p14:nvPr/>
              </p14:nvContentPartPr>
              <p14:xfrm>
                <a:off x="2948300" y="2761893"/>
                <a:ext cx="92117" cy="84121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946861" y="2759366"/>
                  <a:ext cx="94276" cy="89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94" name="Ink 93"/>
                <p14:cNvContentPartPr/>
                <p14:nvPr/>
              </p14:nvContentPartPr>
              <p14:xfrm>
                <a:off x="2727603" y="2967877"/>
                <a:ext cx="40941" cy="99793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726885" y="2965715"/>
                  <a:ext cx="42737" cy="104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95" name="Ink 94"/>
                <p14:cNvContentPartPr/>
                <p14:nvPr/>
              </p14:nvContentPartPr>
              <p14:xfrm>
                <a:off x="2751272" y="2920539"/>
                <a:ext cx="3518" cy="3518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750217" y="2918076"/>
                  <a:ext cx="5277" cy="7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96" name="Ink 95"/>
                <p14:cNvContentPartPr/>
                <p14:nvPr/>
              </p14:nvContentPartPr>
              <p14:xfrm>
                <a:off x="2841789" y="2932693"/>
                <a:ext cx="63011" cy="55974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840709" y="2930181"/>
                  <a:ext cx="65171" cy="609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01" name="Ink 100"/>
                <p14:cNvContentPartPr/>
                <p14:nvPr/>
              </p14:nvContentPartPr>
              <p14:xfrm>
                <a:off x="2860341" y="2944208"/>
                <a:ext cx="43180" cy="7676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859261" y="2942115"/>
                  <a:ext cx="45339" cy="11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02" name="Ink 101"/>
                <p14:cNvContentPartPr/>
                <p14:nvPr/>
              </p14:nvContentPartPr>
              <p14:xfrm>
                <a:off x="2950539" y="2910303"/>
                <a:ext cx="100113" cy="88599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949459" y="2907782"/>
                  <a:ext cx="101553" cy="936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03" name="Ink 102"/>
                <p14:cNvContentPartPr/>
                <p14:nvPr/>
              </p14:nvContentPartPr>
              <p14:xfrm>
                <a:off x="3132534" y="2558787"/>
                <a:ext cx="91477" cy="111628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131458" y="2556987"/>
                  <a:ext cx="92912" cy="115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04" name="Ink 103"/>
                <p14:cNvContentPartPr/>
                <p14:nvPr/>
              </p14:nvContentPartPr>
              <p14:xfrm>
                <a:off x="3114302" y="2564545"/>
                <a:ext cx="108749" cy="131459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113222" y="2562384"/>
                  <a:ext cx="110549" cy="136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05" name="Ink 104"/>
                <p14:cNvContentPartPr/>
                <p14:nvPr/>
              </p14:nvContentPartPr>
              <p14:xfrm>
                <a:off x="3281904" y="2673934"/>
                <a:ext cx="23989" cy="50536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280830" y="2671768"/>
                  <a:ext cx="25779" cy="552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06" name="Ink 105"/>
                <p14:cNvContentPartPr/>
                <p14:nvPr/>
              </p14:nvContentPartPr>
              <p14:xfrm>
                <a:off x="3292779" y="2618600"/>
                <a:ext cx="11515" cy="13754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291699" y="2616484"/>
                  <a:ext cx="12954" cy="16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07" name="Ink 106"/>
                <p14:cNvContentPartPr/>
                <p14:nvPr/>
              </p14:nvContentPartPr>
              <p14:xfrm>
                <a:off x="3334040" y="2688327"/>
                <a:ext cx="71007" cy="147131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332959" y="2685803"/>
                  <a:ext cx="73530" cy="152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08" name="Ink 107"/>
                <p14:cNvContentPartPr/>
                <p14:nvPr/>
              </p14:nvContentPartPr>
              <p14:xfrm>
                <a:off x="3387135" y="2636511"/>
                <a:ext cx="7996" cy="5757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386045" y="2634352"/>
                  <a:ext cx="10177" cy="97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09" name="Ink 108"/>
                <p14:cNvContentPartPr/>
                <p14:nvPr/>
              </p14:nvContentPartPr>
              <p14:xfrm>
                <a:off x="3514116" y="2553030"/>
                <a:ext cx="86040" cy="104271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513036" y="2550865"/>
                  <a:ext cx="88200" cy="108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10" name="Ink 109"/>
                <p14:cNvContentPartPr/>
                <p14:nvPr/>
              </p14:nvContentPartPr>
              <p14:xfrm>
                <a:off x="3501641" y="2672334"/>
                <a:ext cx="80922" cy="38382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500562" y="2670182"/>
                  <a:ext cx="83080" cy="426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11" name="Ink 110"/>
                <p14:cNvContentPartPr/>
                <p14:nvPr/>
              </p14:nvContentPartPr>
              <p14:xfrm>
                <a:off x="3675000" y="2515927"/>
                <a:ext cx="9915" cy="21526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673584" y="2513407"/>
                  <a:ext cx="12748" cy="220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12" name="Ink 111"/>
                <p14:cNvContentPartPr/>
                <p14:nvPr/>
              </p14:nvContentPartPr>
              <p14:xfrm>
                <a:off x="3740890" y="2546313"/>
                <a:ext cx="87319" cy="136576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739453" y="2543790"/>
                  <a:ext cx="89116" cy="1416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13" name="Ink 112"/>
                <p14:cNvContentPartPr/>
                <p14:nvPr/>
              </p14:nvContentPartPr>
              <p14:xfrm>
                <a:off x="3869470" y="2499935"/>
                <a:ext cx="5437" cy="242447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868020" y="2497413"/>
                  <a:ext cx="7974" cy="247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14" name="Ink 113"/>
                <p14:cNvContentPartPr/>
                <p14:nvPr/>
              </p14:nvContentPartPr>
              <p14:xfrm>
                <a:off x="3957749" y="2621478"/>
                <a:ext cx="95955" cy="17272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956667" y="2618959"/>
                  <a:ext cx="98480" cy="22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15" name="Ink 114"/>
                <p14:cNvContentPartPr/>
                <p14:nvPr/>
              </p14:nvContentPartPr>
              <p14:xfrm>
                <a:off x="4079932" y="2535438"/>
                <a:ext cx="91157" cy="178477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078491" y="2532919"/>
                  <a:ext cx="93679" cy="1835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3" name="Ink 32"/>
                <p14:cNvContentPartPr/>
                <p14:nvPr/>
              </p14:nvContentPartPr>
              <p14:xfrm>
                <a:off x="1633036" y="2555844"/>
                <a:ext cx="93240" cy="12708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631596" y="2552964"/>
                  <a:ext cx="961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45" name="Ink 44"/>
                <p14:cNvContentPartPr/>
                <p14:nvPr/>
              </p14:nvContentPartPr>
              <p14:xfrm>
                <a:off x="1789276" y="2567724"/>
                <a:ext cx="88200" cy="7596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787836" y="2565204"/>
                  <a:ext cx="90720" cy="78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TextBox 4"/>
          <p:cNvSpPr txBox="1"/>
          <p:nvPr/>
        </p:nvSpPr>
        <p:spPr>
          <a:xfrm>
            <a:off x="1621754" y="3030630"/>
            <a:ext cx="3050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(assuming that </a:t>
            </a:r>
            <a:r>
              <a:rPr lang="en-US" sz="1400" i="1" dirty="0" err="1" smtClean="0"/>
              <a:t>x</a:t>
            </a:r>
            <a:r>
              <a:rPr lang="en-US" sz="1400" i="1" baseline="-25000" dirty="0" err="1" smtClean="0"/>
              <a:t>ij</a:t>
            </a:r>
            <a:r>
              <a:rPr lang="en-US" sz="1400" dirty="0" smtClean="0"/>
              <a:t> and </a:t>
            </a:r>
            <a:r>
              <a:rPr lang="en-US" sz="1400" i="1" dirty="0" err="1" smtClean="0"/>
              <a:t>x</a:t>
            </a:r>
            <a:r>
              <a:rPr lang="en-US" sz="1400" i="1" baseline="-25000" dirty="0" err="1" smtClean="0"/>
              <a:t>ji</a:t>
            </a:r>
            <a:r>
              <a:rPr lang="en-US" sz="1400" dirty="0" smtClean="0"/>
              <a:t> are the same)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6412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Travelling salesman problem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4" name="Ink 43"/>
              <p14:cNvContentPartPr/>
              <p14:nvPr/>
            </p14:nvContentPartPr>
            <p14:xfrm>
              <a:off x="3165879" y="3525101"/>
              <a:ext cx="360" cy="3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165159" y="3523661"/>
                <a:ext cx="1800" cy="3600"/>
              </a:xfrm>
              <a:prstGeom prst="rect">
                <a:avLst/>
              </a:prstGeom>
            </p:spPr>
          </p:pic>
        </mc:Fallback>
      </mc:AlternateContent>
      <p:pic>
        <p:nvPicPr>
          <p:cNvPr id="116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71" y="488458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159" y="376681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854" y="616046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239" y="1411965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211" y="1709261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388" y="1247953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180" y="2261595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3" name="Straight Arrow Connector 122"/>
          <p:cNvCxnSpPr>
            <a:stCxn id="116" idx="3"/>
            <a:endCxn id="118" idx="1"/>
          </p:cNvCxnSpPr>
          <p:nvPr/>
        </p:nvCxnSpPr>
        <p:spPr>
          <a:xfrm>
            <a:off x="2817447" y="616046"/>
            <a:ext cx="1225407" cy="127588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21" idx="2"/>
            <a:endCxn id="132" idx="0"/>
          </p:cNvCxnSpPr>
          <p:nvPr/>
        </p:nvCxnSpPr>
        <p:spPr>
          <a:xfrm>
            <a:off x="2468976" y="1503129"/>
            <a:ext cx="395615" cy="56871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19" idx="1"/>
            <a:endCxn id="121" idx="3"/>
          </p:cNvCxnSpPr>
          <p:nvPr/>
        </p:nvCxnSpPr>
        <p:spPr>
          <a:xfrm flipH="1" flipV="1">
            <a:off x="2596564" y="1375541"/>
            <a:ext cx="1523675" cy="164012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122" idx="3"/>
            <a:endCxn id="119" idx="2"/>
          </p:cNvCxnSpPr>
          <p:nvPr/>
        </p:nvCxnSpPr>
        <p:spPr>
          <a:xfrm flipV="1">
            <a:off x="4155356" y="1667141"/>
            <a:ext cx="92471" cy="7220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2"/>
            <a:endCxn id="122" idx="1"/>
          </p:cNvCxnSpPr>
          <p:nvPr/>
        </p:nvCxnSpPr>
        <p:spPr>
          <a:xfrm>
            <a:off x="3479799" y="1964437"/>
            <a:ext cx="420381" cy="42474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32" idx="3"/>
            <a:endCxn id="120" idx="2"/>
          </p:cNvCxnSpPr>
          <p:nvPr/>
        </p:nvCxnSpPr>
        <p:spPr>
          <a:xfrm flipV="1">
            <a:off x="2992179" y="1964437"/>
            <a:ext cx="487620" cy="23499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8" idx="1"/>
            <a:endCxn id="117" idx="3"/>
          </p:cNvCxnSpPr>
          <p:nvPr/>
        </p:nvCxnSpPr>
        <p:spPr>
          <a:xfrm flipH="1" flipV="1">
            <a:off x="3591335" y="504269"/>
            <a:ext cx="451519" cy="23936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17" idx="1"/>
            <a:endCxn id="116" idx="3"/>
          </p:cNvCxnSpPr>
          <p:nvPr/>
        </p:nvCxnSpPr>
        <p:spPr>
          <a:xfrm flipH="1">
            <a:off x="2817447" y="504269"/>
            <a:ext cx="518712" cy="1117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003" y="2071845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73435" y="560157"/>
            <a:ext cx="1277484" cy="321450"/>
            <a:chOff x="199318" y="486100"/>
            <a:chExt cx="1277484" cy="3214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" name="Ink 8"/>
                <p14:cNvContentPartPr/>
                <p14:nvPr/>
              </p14:nvContentPartPr>
              <p14:xfrm>
                <a:off x="199318" y="486100"/>
                <a:ext cx="174319" cy="158966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98240" y="483942"/>
                  <a:ext cx="175757" cy="1636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" name="Ink 9"/>
                <p14:cNvContentPartPr/>
                <p14:nvPr/>
              </p14:nvContentPartPr>
              <p14:xfrm>
                <a:off x="427052" y="564463"/>
                <a:ext cx="7996" cy="60132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25962" y="562663"/>
                  <a:ext cx="10177" cy="64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" name="Ink 10"/>
                <p14:cNvContentPartPr/>
                <p14:nvPr/>
              </p14:nvContentPartPr>
              <p14:xfrm>
                <a:off x="421295" y="507210"/>
                <a:ext cx="11515" cy="16952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9809" y="505046"/>
                  <a:ext cx="13372" cy="201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" name="Ink 11"/>
                <p14:cNvContentPartPr/>
                <p14:nvPr/>
              </p14:nvContentPartPr>
              <p14:xfrm>
                <a:off x="495180" y="515846"/>
                <a:ext cx="109709" cy="120264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4461" y="513325"/>
                  <a:ext cx="111867" cy="1253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" name="Ink 13"/>
                <p14:cNvContentPartPr/>
                <p14:nvPr/>
              </p14:nvContentPartPr>
              <p14:xfrm>
                <a:off x="784005" y="488339"/>
                <a:ext cx="159925" cy="156087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2927" y="486181"/>
                  <a:ext cx="162441" cy="1607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" name="Ink 14"/>
                <p14:cNvContentPartPr/>
                <p14:nvPr/>
              </p14:nvContentPartPr>
              <p14:xfrm>
                <a:off x="1012379" y="618198"/>
                <a:ext cx="21110" cy="60772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10948" y="616040"/>
                  <a:ext cx="22899" cy="654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" name="Ink 15"/>
                <p14:cNvContentPartPr/>
                <p14:nvPr/>
              </p14:nvContentPartPr>
              <p14:xfrm>
                <a:off x="1013978" y="557747"/>
                <a:ext cx="21430" cy="35184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12906" y="555234"/>
                  <a:ext cx="22859" cy="380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7" name="Ink 16"/>
                <p14:cNvContentPartPr/>
                <p14:nvPr/>
              </p14:nvContentPartPr>
              <p14:xfrm>
                <a:off x="1059717" y="675771"/>
                <a:ext cx="42540" cy="131779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59356" y="673611"/>
                  <a:ext cx="44343" cy="136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8" name="Ink 17"/>
                <p14:cNvContentPartPr/>
                <p14:nvPr/>
              </p14:nvContentPartPr>
              <p14:xfrm>
                <a:off x="1088183" y="615320"/>
                <a:ext cx="2879" cy="6077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86538" y="612818"/>
                  <a:ext cx="6169" cy="107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9" name="Ink 18"/>
                <p14:cNvContentPartPr/>
                <p14:nvPr/>
              </p14:nvContentPartPr>
              <p14:xfrm>
                <a:off x="1220282" y="496655"/>
                <a:ext cx="90838" cy="12890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19205" y="494135"/>
                  <a:ext cx="92633" cy="133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" name="Ink 19"/>
                <p14:cNvContentPartPr/>
                <p14:nvPr/>
              </p14:nvContentPartPr>
              <p14:xfrm>
                <a:off x="1218683" y="503052"/>
                <a:ext cx="84121" cy="137856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17605" y="500887"/>
                  <a:ext cx="85918" cy="1421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1" name="Ink 20"/>
                <p14:cNvContentPartPr/>
                <p14:nvPr/>
              </p14:nvContentPartPr>
              <p14:xfrm>
                <a:off x="1370292" y="625235"/>
                <a:ext cx="32625" cy="55654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68858" y="623440"/>
                  <a:ext cx="34418" cy="59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" name="Ink 21"/>
                <p14:cNvContentPartPr/>
                <p14:nvPr/>
              </p14:nvContentPartPr>
              <p14:xfrm>
                <a:off x="1367413" y="558066"/>
                <a:ext cx="17592" cy="2079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65947" y="555915"/>
                  <a:ext cx="19425" cy="23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3" name="Ink 22"/>
                <p14:cNvContentPartPr/>
                <p14:nvPr/>
              </p14:nvContentPartPr>
              <p14:xfrm>
                <a:off x="1435541" y="622037"/>
                <a:ext cx="41261" cy="159925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34823" y="620236"/>
                  <a:ext cx="43414" cy="1642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4" name="Ink 23"/>
                <p14:cNvContentPartPr/>
                <p14:nvPr/>
              </p14:nvContentPartPr>
              <p14:xfrm>
                <a:off x="1467846" y="557747"/>
                <a:ext cx="2559" cy="12794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466384" y="555259"/>
                  <a:ext cx="5118" cy="1634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207406" y="1497200"/>
            <a:ext cx="1544879" cy="424122"/>
            <a:chOff x="223947" y="1921804"/>
            <a:chExt cx="1544879" cy="4241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6" name="Ink 45"/>
                <p14:cNvContentPartPr/>
                <p14:nvPr/>
              </p14:nvContentPartPr>
              <p14:xfrm>
                <a:off x="656065" y="1921804"/>
                <a:ext cx="276031" cy="224535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54985" y="1919642"/>
                  <a:ext cx="278190" cy="2292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7" name="Ink 46"/>
                <p14:cNvContentPartPr/>
                <p14:nvPr/>
              </p14:nvContentPartPr>
              <p14:xfrm>
                <a:off x="223947" y="1930120"/>
                <a:ext cx="173679" cy="250443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22873" y="1927961"/>
                  <a:ext cx="175828" cy="255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8" name="Ink 47"/>
                <p14:cNvContentPartPr/>
                <p14:nvPr/>
              </p14:nvContentPartPr>
              <p14:xfrm>
                <a:off x="253053" y="2024156"/>
                <a:ext cx="132418" cy="31345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51974" y="2021634"/>
                  <a:ext cx="133857" cy="360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9" name="Ink 48"/>
                <p14:cNvContentPartPr/>
                <p14:nvPr/>
              </p14:nvContentPartPr>
              <p14:xfrm>
                <a:off x="423534" y="2110196"/>
                <a:ext cx="29106" cy="4382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22443" y="2108041"/>
                  <a:ext cx="30561" cy="48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0" name="Ink 49"/>
                <p14:cNvContentPartPr/>
                <p14:nvPr/>
              </p14:nvContentPartPr>
              <p14:xfrm>
                <a:off x="450401" y="2014881"/>
                <a:ext cx="11834" cy="16312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49325" y="2012753"/>
                  <a:ext cx="13627" cy="19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1" name="Ink 50"/>
                <p14:cNvContentPartPr/>
                <p14:nvPr/>
              </p14:nvContentPartPr>
              <p14:xfrm>
                <a:off x="753939" y="2241015"/>
                <a:ext cx="28787" cy="104911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53210" y="2239578"/>
                  <a:ext cx="30609" cy="108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2" name="Ink 51"/>
                <p14:cNvContentPartPr/>
                <p14:nvPr/>
              </p14:nvContentPartPr>
              <p14:xfrm>
                <a:off x="783046" y="2180244"/>
                <a:ext cx="1919" cy="4478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81895" y="2178005"/>
                  <a:ext cx="4222" cy="8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" name="Ink 53"/>
                <p14:cNvContentPartPr/>
                <p14:nvPr/>
              </p14:nvContentPartPr>
              <p14:xfrm>
                <a:off x="1018136" y="1996649"/>
                <a:ext cx="87639" cy="125062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054" y="1994126"/>
                  <a:ext cx="89082" cy="130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5" name="Ink 54"/>
                <p14:cNvContentPartPr/>
                <p14:nvPr/>
              </p14:nvContentPartPr>
              <p14:xfrm>
                <a:off x="1025493" y="2014881"/>
                <a:ext cx="76444" cy="115786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24772" y="2012723"/>
                  <a:ext cx="77886" cy="118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6" name="Ink 55"/>
                <p14:cNvContentPartPr/>
                <p14:nvPr/>
              </p14:nvContentPartPr>
              <p14:xfrm>
                <a:off x="1156951" y="2105079"/>
                <a:ext cx="14713" cy="35823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55874" y="2102908"/>
                  <a:ext cx="16148" cy="40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7" name="Ink 56"/>
                <p14:cNvContentPartPr/>
                <p14:nvPr/>
              </p14:nvContentPartPr>
              <p14:xfrm>
                <a:off x="1155672" y="2056781"/>
                <a:ext cx="16632" cy="24629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54587" y="2054608"/>
                  <a:ext cx="18078" cy="27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8" name="Ink 57"/>
                <p14:cNvContentPartPr/>
                <p14:nvPr/>
              </p14:nvContentPartPr>
              <p14:xfrm>
                <a:off x="1219002" y="2123310"/>
                <a:ext cx="49577" cy="136256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217565" y="2121508"/>
                  <a:ext cx="52092" cy="1405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9" name="Ink 58"/>
                <p14:cNvContentPartPr/>
                <p14:nvPr/>
              </p14:nvContentPartPr>
              <p14:xfrm>
                <a:off x="1264101" y="2068936"/>
                <a:ext cx="9915" cy="9276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263039" y="2066439"/>
                  <a:ext cx="12040" cy="128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0" name="Ink 59"/>
                <p14:cNvContentPartPr/>
                <p14:nvPr/>
              </p14:nvContentPartPr>
              <p14:xfrm>
                <a:off x="1390762" y="2002407"/>
                <a:ext cx="100113" cy="2879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389682" y="1999939"/>
                  <a:ext cx="102274" cy="82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1" name="Ink 60"/>
                <p14:cNvContentPartPr/>
                <p14:nvPr/>
              </p14:nvContentPartPr>
              <p14:xfrm>
                <a:off x="1399718" y="2061259"/>
                <a:ext cx="113227" cy="19191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398640" y="2059086"/>
                  <a:ext cx="115384" cy="238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2" name="Ink 61"/>
                <p14:cNvContentPartPr/>
                <p14:nvPr/>
              </p14:nvContentPartPr>
              <p14:xfrm>
                <a:off x="1625533" y="1951550"/>
                <a:ext cx="143293" cy="168241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624456" y="1949034"/>
                  <a:ext cx="145089" cy="17327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189243" y="1967371"/>
            <a:ext cx="1023842" cy="365910"/>
            <a:chOff x="434249" y="1468256"/>
            <a:chExt cx="1023842" cy="36591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4" name="Ink 33"/>
                <p14:cNvContentPartPr/>
                <p14:nvPr/>
              </p14:nvContentPartPr>
              <p14:xfrm>
                <a:off x="434249" y="1468256"/>
                <a:ext cx="231572" cy="209182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32808" y="1465736"/>
                  <a:ext cx="234093" cy="214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5" name="Ink 34"/>
                <p14:cNvContentPartPr/>
                <p14:nvPr/>
              </p14:nvContentPartPr>
              <p14:xfrm>
                <a:off x="746743" y="1522950"/>
                <a:ext cx="101393" cy="121863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5664" y="1520793"/>
                  <a:ext cx="103191" cy="126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6" name="Ink 35"/>
                <p14:cNvContentPartPr/>
                <p14:nvPr/>
              </p14:nvContentPartPr>
              <p14:xfrm>
                <a:off x="774890" y="1547899"/>
                <a:ext cx="79963" cy="125062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73809" y="1545737"/>
                  <a:ext cx="82124" cy="129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7" name="Ink 36"/>
                <p14:cNvContentPartPr/>
                <p14:nvPr/>
              </p14:nvContentPartPr>
              <p14:xfrm>
                <a:off x="895793" y="1655369"/>
                <a:ext cx="21750" cy="38382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94343" y="1653217"/>
                  <a:ext cx="23563" cy="43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8" name="Ink 37"/>
                <p14:cNvContentPartPr/>
                <p14:nvPr/>
              </p14:nvContentPartPr>
              <p14:xfrm>
                <a:off x="898672" y="1592038"/>
                <a:ext cx="11515" cy="2047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97558" y="1589479"/>
                  <a:ext cx="13744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9" name="Ink 38"/>
                <p14:cNvContentPartPr/>
                <p14:nvPr/>
              </p14:nvContentPartPr>
              <p14:xfrm>
                <a:off x="931936" y="1667203"/>
                <a:ext cx="51176" cy="144573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31215" y="1665400"/>
                  <a:ext cx="53338" cy="149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40" name="Ink 39"/>
                <p14:cNvContentPartPr/>
                <p14:nvPr/>
              </p14:nvContentPartPr>
              <p14:xfrm>
                <a:off x="974477" y="1613148"/>
                <a:ext cx="3199" cy="20151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3677" y="1610629"/>
                  <a:ext cx="5598" cy="24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41" name="Ink 40"/>
                <p14:cNvContentPartPr/>
                <p14:nvPr/>
              </p14:nvContentPartPr>
              <p14:xfrm>
                <a:off x="1095700" y="1551417"/>
                <a:ext cx="119624" cy="7676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94619" y="1548858"/>
                  <a:ext cx="122146" cy="10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42" name="Ink 41"/>
                <p14:cNvContentPartPr/>
                <p14:nvPr/>
              </p14:nvContentPartPr>
              <p14:xfrm>
                <a:off x="1093461" y="1625622"/>
                <a:ext cx="127620" cy="9276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92379" y="1623125"/>
                  <a:ext cx="129783" cy="14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43" name="Ink 42"/>
                <p14:cNvContentPartPr/>
                <p14:nvPr/>
              </p14:nvContentPartPr>
              <p14:xfrm>
                <a:off x="1299125" y="1471774"/>
                <a:ext cx="158966" cy="201826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298046" y="1469615"/>
                  <a:ext cx="161124" cy="206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6" name="Ink 65"/>
                <p14:cNvContentPartPr/>
                <p14:nvPr/>
              </p14:nvContentPartPr>
              <p14:xfrm>
                <a:off x="464634" y="1741089"/>
                <a:ext cx="27827" cy="53095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63564" y="1739283"/>
                  <a:ext cx="29254" cy="57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7" name="Ink 66"/>
                <p14:cNvContentPartPr/>
                <p14:nvPr/>
              </p14:nvContentPartPr>
              <p14:xfrm>
                <a:off x="474870" y="1713581"/>
                <a:ext cx="3199" cy="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73910" y="1713581"/>
                  <a:ext cx="5118" cy="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68" name="Ink 67"/>
                <p14:cNvContentPartPr/>
                <p14:nvPr/>
              </p14:nvContentPartPr>
              <p14:xfrm>
                <a:off x="535321" y="1791625"/>
                <a:ext cx="6717" cy="5437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34201" y="1789450"/>
                  <a:ext cx="8956" cy="97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69" name="Ink 68"/>
                <p14:cNvContentPartPr/>
                <p14:nvPr/>
              </p14:nvContentPartPr>
              <p14:xfrm>
                <a:off x="581700" y="1743328"/>
                <a:ext cx="31985" cy="90838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81341" y="1741526"/>
                  <a:ext cx="33423" cy="95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70" name="Ink 69"/>
                <p14:cNvContentPartPr/>
                <p14:nvPr/>
              </p14:nvContentPartPr>
              <p14:xfrm>
                <a:off x="601850" y="1709423"/>
                <a:ext cx="9596" cy="6717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00784" y="1707302"/>
                  <a:ext cx="11018" cy="106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71" name="Ink 70"/>
                <p14:cNvContentPartPr/>
                <p14:nvPr/>
              </p14:nvContentPartPr>
              <p14:xfrm>
                <a:off x="469432" y="1709423"/>
                <a:ext cx="11515" cy="13754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68689" y="1707251"/>
                  <a:ext cx="13372" cy="1773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111999" y="1002046"/>
            <a:ext cx="1818351" cy="396935"/>
            <a:chOff x="111999" y="943994"/>
            <a:chExt cx="1818351" cy="39693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6" name="Ink 25"/>
                <p14:cNvContentPartPr/>
                <p14:nvPr/>
              </p14:nvContentPartPr>
              <p14:xfrm>
                <a:off x="111999" y="1038394"/>
                <a:ext cx="82841" cy="177197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10565" y="1035873"/>
                  <a:ext cx="85351" cy="1822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7" name="Ink 26"/>
                <p14:cNvContentPartPr/>
                <p14:nvPr/>
              </p14:nvContentPartPr>
              <p14:xfrm>
                <a:off x="256252" y="1188404"/>
                <a:ext cx="17272" cy="34224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55172" y="1186603"/>
                  <a:ext cx="18711" cy="385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8" name="Ink 27"/>
                <p14:cNvContentPartPr/>
                <p14:nvPr/>
              </p14:nvContentPartPr>
              <p14:xfrm>
                <a:off x="359563" y="984339"/>
                <a:ext cx="81562" cy="225815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58126" y="982178"/>
                  <a:ext cx="83359" cy="230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9" name="Ink 28"/>
                <p14:cNvContentPartPr/>
                <p14:nvPr/>
              </p14:nvContentPartPr>
              <p14:xfrm>
                <a:off x="320862" y="1057905"/>
                <a:ext cx="97874" cy="13434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19783" y="1055363"/>
                  <a:ext cx="99313" cy="16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0" name="Ink 29"/>
                <p14:cNvContentPartPr/>
                <p14:nvPr/>
              </p14:nvContentPartPr>
              <p14:xfrm>
                <a:off x="498699" y="1176890"/>
                <a:ext cx="5757" cy="25908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97260" y="1175091"/>
                  <a:ext cx="7556" cy="302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" name="Ink 30"/>
                <p14:cNvContentPartPr/>
                <p14:nvPr/>
              </p14:nvContentPartPr>
              <p14:xfrm>
                <a:off x="592415" y="1049269"/>
                <a:ext cx="8636" cy="36143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91335" y="1047100"/>
                  <a:ext cx="10795" cy="386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2" name="Ink 31"/>
                <p14:cNvContentPartPr/>
                <p14:nvPr/>
              </p14:nvContentPartPr>
              <p14:xfrm>
                <a:off x="585378" y="1189044"/>
                <a:ext cx="7357" cy="2079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83907" y="1186893"/>
                  <a:ext cx="9196" cy="24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55" name="Ink 154"/>
                <p14:cNvContentPartPr/>
                <p14:nvPr/>
              </p14:nvContentPartPr>
              <p14:xfrm>
                <a:off x="763855" y="1022677"/>
                <a:ext cx="85400" cy="174319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62774" y="1021239"/>
                  <a:ext cx="87202" cy="178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56" name="Ink 155"/>
                <p14:cNvContentPartPr/>
                <p14:nvPr/>
              </p14:nvContentPartPr>
              <p14:xfrm>
                <a:off x="748182" y="1045387"/>
                <a:ext cx="112268" cy="176558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47102" y="1043585"/>
                  <a:ext cx="114427" cy="1808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57" name="Ink 156"/>
                <p14:cNvContentPartPr/>
                <p14:nvPr/>
              </p14:nvContentPartPr>
              <p14:xfrm>
                <a:off x="918343" y="1200514"/>
                <a:ext cx="28787" cy="62691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16904" y="1198723"/>
                  <a:ext cx="30586" cy="66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58" name="Ink 157"/>
                <p14:cNvContentPartPr/>
                <p14:nvPr/>
              </p14:nvContentPartPr>
              <p14:xfrm>
                <a:off x="938493" y="1141981"/>
                <a:ext cx="17272" cy="2111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37413" y="1140192"/>
                  <a:ext cx="19431" cy="236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59" name="Ink 158"/>
                <p14:cNvContentPartPr/>
                <p14:nvPr/>
              </p14:nvContentPartPr>
              <p14:xfrm>
                <a:off x="1009180" y="1220345"/>
                <a:ext cx="15993" cy="120584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08453" y="1218545"/>
                  <a:ext cx="18174" cy="124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60" name="Ink 159"/>
                <p14:cNvContentPartPr/>
                <p14:nvPr/>
              </p14:nvContentPartPr>
              <p14:xfrm>
                <a:off x="1009820" y="1174926"/>
                <a:ext cx="7676" cy="3838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08723" y="1172239"/>
                  <a:ext cx="9138" cy="7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61" name="Ink 160"/>
                <p14:cNvContentPartPr/>
                <p14:nvPr/>
              </p14:nvContentPartPr>
              <p14:xfrm>
                <a:off x="1116650" y="1045706"/>
                <a:ext cx="101073" cy="142973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115211" y="1043545"/>
                  <a:ext cx="103231" cy="1476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62" name="Ink 161"/>
                <p14:cNvContentPartPr/>
                <p14:nvPr/>
              </p14:nvContentPartPr>
              <p14:xfrm>
                <a:off x="1134882" y="1124710"/>
                <a:ext cx="71327" cy="9915"/>
              </p14:xfrm>
            </p:contentPart>
          </mc:Choice>
          <mc:Fallback xmlns="">
            <p:pic>
              <p:nvPicPr>
                <p:cNvPr id="162" name="Ink 161"/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133807" y="1123648"/>
                  <a:ext cx="73119" cy="11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63" name="Ink 162"/>
                <p14:cNvContentPartPr/>
                <p14:nvPr/>
              </p14:nvContentPartPr>
              <p14:xfrm>
                <a:off x="1321675" y="943994"/>
                <a:ext cx="66529" cy="316972"/>
              </p14:xfrm>
            </p:contentPart>
          </mc:Choice>
          <mc:Fallback xmlns="">
            <p:pic>
              <p:nvPicPr>
                <p:cNvPr id="163" name="Ink 162"/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320237" y="941475"/>
                  <a:ext cx="69046" cy="3216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64" name="Ink 163"/>
                <p14:cNvContentPartPr/>
                <p14:nvPr/>
              </p14:nvContentPartPr>
              <p14:xfrm>
                <a:off x="1464008" y="1066497"/>
                <a:ext cx="71966" cy="95316"/>
              </p14:xfrm>
            </p:contentPart>
          </mc:Choice>
          <mc:Fallback xmlns="">
            <p:pic>
              <p:nvPicPr>
                <p:cNvPr id="164" name="Ink 163"/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462923" y="1063979"/>
                  <a:ext cx="74497" cy="1003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65" name="Ink 164"/>
                <p14:cNvContentPartPr/>
                <p14:nvPr/>
              </p14:nvContentPartPr>
              <p14:xfrm>
                <a:off x="1602823" y="1156055"/>
                <a:ext cx="14713" cy="60772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602464" y="1154257"/>
                  <a:ext cx="16148" cy="647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66" name="Ink 165"/>
                <p14:cNvContentPartPr/>
                <p14:nvPr/>
              </p14:nvContentPartPr>
              <p14:xfrm>
                <a:off x="1625213" y="1057221"/>
                <a:ext cx="3199" cy="5437"/>
              </p14:xfrm>
            </p:contentPart>
          </mc:Choice>
          <mc:Fallback xmlns="">
            <p:pic>
              <p:nvPicPr>
                <p:cNvPr id="166" name="Ink 165"/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624147" y="1055182"/>
                  <a:ext cx="4976" cy="9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67" name="Ink 166"/>
                <p14:cNvContentPartPr/>
                <p14:nvPr/>
              </p14:nvContentPartPr>
              <p14:xfrm>
                <a:off x="1709334" y="1022677"/>
                <a:ext cx="92117" cy="166322"/>
              </p14:xfrm>
            </p:contentPart>
          </mc:Choice>
          <mc:Fallback xmlns="">
            <p:pic>
              <p:nvPicPr>
                <p:cNvPr id="167" name="Ink 166"/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707889" y="1020157"/>
                  <a:ext cx="94284" cy="171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68" name="Ink 167"/>
                <p14:cNvContentPartPr/>
                <p14:nvPr/>
              </p14:nvContentPartPr>
              <p14:xfrm>
                <a:off x="1860623" y="962545"/>
                <a:ext cx="69727" cy="277950"/>
              </p14:xfrm>
            </p:contentPart>
          </mc:Choice>
          <mc:Fallback xmlns="">
            <p:pic>
              <p:nvPicPr>
                <p:cNvPr id="168" name="Ink 167"/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859900" y="960025"/>
                  <a:ext cx="71895" cy="28119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69" name="Straight Arrow Connector 168"/>
          <p:cNvCxnSpPr>
            <a:stCxn id="116" idx="2"/>
            <a:endCxn id="121" idx="0"/>
          </p:cNvCxnSpPr>
          <p:nvPr/>
        </p:nvCxnSpPr>
        <p:spPr>
          <a:xfrm flipH="1">
            <a:off x="2468976" y="743634"/>
            <a:ext cx="220883" cy="50431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18" idx="2"/>
            <a:endCxn id="119" idx="0"/>
          </p:cNvCxnSpPr>
          <p:nvPr/>
        </p:nvCxnSpPr>
        <p:spPr>
          <a:xfrm>
            <a:off x="4170442" y="871222"/>
            <a:ext cx="77385" cy="54074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1166" y="2795797"/>
            <a:ext cx="2008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Exponentially many constraints!</a:t>
            </a:r>
            <a:endParaRPr lang="en-US" sz="1600" dirty="0"/>
          </a:p>
        </p:txBody>
      </p:sp>
      <p:grpSp>
        <p:nvGrpSpPr>
          <p:cNvPr id="97" name="Group 96"/>
          <p:cNvGrpSpPr/>
          <p:nvPr/>
        </p:nvGrpSpPr>
        <p:grpSpPr>
          <a:xfrm>
            <a:off x="121594" y="2428288"/>
            <a:ext cx="4049495" cy="639382"/>
            <a:chOff x="121594" y="2428288"/>
            <a:chExt cx="4049495" cy="63938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" name="Ink 2"/>
                <p14:cNvContentPartPr/>
                <p14:nvPr/>
              </p14:nvContentPartPr>
              <p14:xfrm>
                <a:off x="3205779" y="2918620"/>
                <a:ext cx="320" cy="320"/>
              </p14:xfrm>
            </p:contentPart>
          </mc:Choice>
          <mc:Fallback xmlns="">
            <p:pic>
              <p:nvPicPr>
                <p:cNvPr id="3" name="Ink 2"/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205139" y="2917340"/>
                  <a:ext cx="1600" cy="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53" name="Ink 52"/>
                <p14:cNvContentPartPr/>
                <p14:nvPr/>
              </p14:nvContentPartPr>
              <p14:xfrm>
                <a:off x="3246081" y="2891086"/>
                <a:ext cx="320" cy="32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245441" y="2889806"/>
                  <a:ext cx="1600" cy="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63" name="Ink 62"/>
                <p14:cNvContentPartPr/>
                <p14:nvPr/>
              </p14:nvContentPartPr>
              <p14:xfrm>
                <a:off x="121594" y="2428288"/>
                <a:ext cx="140734" cy="260358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20514" y="2426487"/>
                  <a:ext cx="142894" cy="2643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64" name="Ink 63"/>
                <p14:cNvContentPartPr/>
                <p14:nvPr/>
              </p14:nvContentPartPr>
              <p14:xfrm>
                <a:off x="177888" y="2548552"/>
                <a:ext cx="85080" cy="8636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76806" y="2546033"/>
                  <a:ext cx="86522" cy="115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65" name="Ink 64"/>
                <p14:cNvContentPartPr/>
                <p14:nvPr/>
              </p14:nvContentPartPr>
              <p14:xfrm>
                <a:off x="340372" y="2512729"/>
                <a:ext cx="127620" cy="17176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39294" y="2510568"/>
                  <a:ext cx="129058" cy="176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73" name="Ink 72"/>
                <p14:cNvContentPartPr/>
                <p14:nvPr/>
              </p14:nvContentPartPr>
              <p14:xfrm>
                <a:off x="543797" y="2545354"/>
                <a:ext cx="128900" cy="135617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42720" y="2542836"/>
                  <a:ext cx="130695" cy="139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74" name="Ink 73"/>
                <p14:cNvContentPartPr/>
                <p14:nvPr/>
              </p14:nvContentPartPr>
              <p14:xfrm>
                <a:off x="823027" y="2459634"/>
                <a:ext cx="60452" cy="268675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21947" y="2457116"/>
                  <a:ext cx="62611" cy="273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75" name="Ink 74"/>
                <p14:cNvContentPartPr/>
                <p14:nvPr/>
              </p14:nvContentPartPr>
              <p14:xfrm>
                <a:off x="907788" y="2535119"/>
                <a:ext cx="82202" cy="141374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06706" y="2532601"/>
                  <a:ext cx="84005" cy="1464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76" name="Ink 75"/>
                <p14:cNvContentPartPr/>
                <p14:nvPr/>
              </p14:nvContentPartPr>
              <p14:xfrm>
                <a:off x="1046603" y="2669456"/>
                <a:ext cx="12794" cy="5437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45537" y="2667644"/>
                  <a:ext cx="14216" cy="94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77" name="Ink 76"/>
                <p14:cNvContentPartPr/>
                <p14:nvPr/>
              </p14:nvContentPartPr>
              <p14:xfrm>
                <a:off x="1092661" y="2662739"/>
                <a:ext cx="22709" cy="8636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91580" y="2660862"/>
                  <a:ext cx="24151" cy="127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78" name="Ink 77"/>
                <p14:cNvContentPartPr/>
                <p14:nvPr/>
              </p14:nvContentPartPr>
              <p14:xfrm>
                <a:off x="1152793" y="2658901"/>
                <a:ext cx="17272" cy="3518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51713" y="2656556"/>
                  <a:ext cx="18711" cy="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79" name="Ink 78"/>
                <p14:cNvContentPartPr/>
                <p14:nvPr/>
              </p14:nvContentPartPr>
              <p14:xfrm>
                <a:off x="1229238" y="2499295"/>
                <a:ext cx="109709" cy="188712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228155" y="2496779"/>
                  <a:ext cx="111874" cy="1937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80" name="Ink 79"/>
                <p14:cNvContentPartPr/>
                <p14:nvPr/>
              </p14:nvContentPartPr>
              <p14:xfrm>
                <a:off x="1384685" y="2429888"/>
                <a:ext cx="55014" cy="30034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383606" y="2427367"/>
                  <a:ext cx="57531" cy="303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81" name="Ink 80"/>
                <p14:cNvContentPartPr/>
                <p14:nvPr/>
              </p14:nvContentPartPr>
              <p14:xfrm>
                <a:off x="1940770" y="2460593"/>
                <a:ext cx="8636" cy="262278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939644" y="2458794"/>
                  <a:ext cx="11264" cy="266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82" name="Ink 81"/>
                <p14:cNvContentPartPr/>
                <p14:nvPr/>
              </p14:nvContentPartPr>
              <p14:xfrm>
                <a:off x="2016255" y="2539596"/>
                <a:ext cx="86360" cy="12954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014816" y="2537077"/>
                  <a:ext cx="88519" cy="1345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83" name="Ink 82"/>
                <p14:cNvContentPartPr/>
                <p14:nvPr/>
              </p14:nvContentPartPr>
              <p14:xfrm>
                <a:off x="2144515" y="2455476"/>
                <a:ext cx="19191" cy="224215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143429" y="2453317"/>
                  <a:ext cx="21364" cy="228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84" name="Ink 83"/>
                <p14:cNvContentPartPr/>
                <p14:nvPr/>
              </p14:nvContentPartPr>
              <p14:xfrm>
                <a:off x="2247187" y="2540876"/>
                <a:ext cx="94036" cy="92117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245746" y="2538717"/>
                  <a:ext cx="95837" cy="967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85" name="Ink 84"/>
                <p14:cNvContentPartPr/>
                <p14:nvPr/>
              </p14:nvContentPartPr>
              <p14:xfrm>
                <a:off x="2384723" y="2503773"/>
                <a:ext cx="123782" cy="19255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383284" y="2501614"/>
                  <a:ext cx="126301" cy="1972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86" name="Ink 85"/>
                <p14:cNvContentPartPr/>
                <p14:nvPr/>
              </p14:nvContentPartPr>
              <p14:xfrm>
                <a:off x="2590067" y="2583416"/>
                <a:ext cx="13754" cy="15993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588981" y="2580872"/>
                  <a:ext cx="16288" cy="19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87" name="Ink 86"/>
                <p14:cNvContentPartPr/>
                <p14:nvPr/>
              </p14:nvContentPartPr>
              <p14:xfrm>
                <a:off x="2578232" y="2684489"/>
                <a:ext cx="12794" cy="7996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577135" y="2681945"/>
                  <a:ext cx="14987" cy="130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88" name="Ink 87"/>
                <p14:cNvContentPartPr/>
                <p14:nvPr/>
              </p14:nvContentPartPr>
              <p14:xfrm>
                <a:off x="2729842" y="2498656"/>
                <a:ext cx="293943" cy="21526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728761" y="2496132"/>
                  <a:ext cx="295384" cy="2203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89" name="Ink 88"/>
                <p14:cNvContentPartPr/>
                <p14:nvPr/>
              </p14:nvContentPartPr>
              <p14:xfrm>
                <a:off x="2748393" y="2808591"/>
                <a:ext cx="35503" cy="58533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747317" y="2806436"/>
                  <a:ext cx="36937" cy="632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90" name="Ink 89"/>
                <p14:cNvContentPartPr/>
                <p14:nvPr/>
              </p14:nvContentPartPr>
              <p14:xfrm>
                <a:off x="2743595" y="2771488"/>
                <a:ext cx="13754" cy="10235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742509" y="2768929"/>
                  <a:ext cx="15564" cy="135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91" name="Ink 90"/>
                <p14:cNvContentPartPr/>
                <p14:nvPr/>
              </p14:nvContentPartPr>
              <p14:xfrm>
                <a:off x="2834113" y="2795797"/>
                <a:ext cx="66529" cy="53735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833028" y="2793633"/>
                  <a:ext cx="68337" cy="584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92" name="Ink 91"/>
                <p14:cNvContentPartPr/>
                <p14:nvPr/>
              </p14:nvContentPartPr>
              <p14:xfrm>
                <a:off x="2839230" y="2816587"/>
                <a:ext cx="66849" cy="18871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838146" y="2815135"/>
                  <a:ext cx="68656" cy="22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93" name="Ink 92"/>
                <p14:cNvContentPartPr/>
                <p14:nvPr/>
              </p14:nvContentPartPr>
              <p14:xfrm>
                <a:off x="2948300" y="2761893"/>
                <a:ext cx="92117" cy="84121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946861" y="2759366"/>
                  <a:ext cx="94276" cy="89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94" name="Ink 93"/>
                <p14:cNvContentPartPr/>
                <p14:nvPr/>
              </p14:nvContentPartPr>
              <p14:xfrm>
                <a:off x="2727603" y="2967877"/>
                <a:ext cx="40941" cy="99793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726885" y="2965715"/>
                  <a:ext cx="42737" cy="104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95" name="Ink 94"/>
                <p14:cNvContentPartPr/>
                <p14:nvPr/>
              </p14:nvContentPartPr>
              <p14:xfrm>
                <a:off x="2751272" y="2920539"/>
                <a:ext cx="3518" cy="3518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750217" y="2918076"/>
                  <a:ext cx="5277" cy="7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96" name="Ink 95"/>
                <p14:cNvContentPartPr/>
                <p14:nvPr/>
              </p14:nvContentPartPr>
              <p14:xfrm>
                <a:off x="2841789" y="2932693"/>
                <a:ext cx="63011" cy="55974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840709" y="2930181"/>
                  <a:ext cx="65171" cy="609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01" name="Ink 100"/>
                <p14:cNvContentPartPr/>
                <p14:nvPr/>
              </p14:nvContentPartPr>
              <p14:xfrm>
                <a:off x="2860341" y="2944208"/>
                <a:ext cx="43180" cy="7676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859261" y="2942115"/>
                  <a:ext cx="45339" cy="11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02" name="Ink 101"/>
                <p14:cNvContentPartPr/>
                <p14:nvPr/>
              </p14:nvContentPartPr>
              <p14:xfrm>
                <a:off x="2950539" y="2910303"/>
                <a:ext cx="100113" cy="88599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949459" y="2907782"/>
                  <a:ext cx="101553" cy="936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03" name="Ink 102"/>
                <p14:cNvContentPartPr/>
                <p14:nvPr/>
              </p14:nvContentPartPr>
              <p14:xfrm>
                <a:off x="3132534" y="2558787"/>
                <a:ext cx="91477" cy="111628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131458" y="2556987"/>
                  <a:ext cx="92912" cy="115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04" name="Ink 103"/>
                <p14:cNvContentPartPr/>
                <p14:nvPr/>
              </p14:nvContentPartPr>
              <p14:xfrm>
                <a:off x="3114302" y="2564545"/>
                <a:ext cx="108749" cy="131459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113222" y="2562384"/>
                  <a:ext cx="110549" cy="136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05" name="Ink 104"/>
                <p14:cNvContentPartPr/>
                <p14:nvPr/>
              </p14:nvContentPartPr>
              <p14:xfrm>
                <a:off x="3281904" y="2673934"/>
                <a:ext cx="23989" cy="50536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280830" y="2671768"/>
                  <a:ext cx="25779" cy="552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06" name="Ink 105"/>
                <p14:cNvContentPartPr/>
                <p14:nvPr/>
              </p14:nvContentPartPr>
              <p14:xfrm>
                <a:off x="3292779" y="2618600"/>
                <a:ext cx="11515" cy="13754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291699" y="2616484"/>
                  <a:ext cx="12954" cy="16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07" name="Ink 106"/>
                <p14:cNvContentPartPr/>
                <p14:nvPr/>
              </p14:nvContentPartPr>
              <p14:xfrm>
                <a:off x="3334040" y="2688327"/>
                <a:ext cx="71007" cy="147131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332959" y="2685803"/>
                  <a:ext cx="73530" cy="152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08" name="Ink 107"/>
                <p14:cNvContentPartPr/>
                <p14:nvPr/>
              </p14:nvContentPartPr>
              <p14:xfrm>
                <a:off x="3387135" y="2636511"/>
                <a:ext cx="7996" cy="5757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386045" y="2634352"/>
                  <a:ext cx="10177" cy="97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09" name="Ink 108"/>
                <p14:cNvContentPartPr/>
                <p14:nvPr/>
              </p14:nvContentPartPr>
              <p14:xfrm>
                <a:off x="3514116" y="2553030"/>
                <a:ext cx="86040" cy="104271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513036" y="2550865"/>
                  <a:ext cx="88200" cy="108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10" name="Ink 109"/>
                <p14:cNvContentPartPr/>
                <p14:nvPr/>
              </p14:nvContentPartPr>
              <p14:xfrm>
                <a:off x="3501641" y="2672334"/>
                <a:ext cx="80922" cy="38382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500562" y="2670182"/>
                  <a:ext cx="83080" cy="426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11" name="Ink 110"/>
                <p14:cNvContentPartPr/>
                <p14:nvPr/>
              </p14:nvContentPartPr>
              <p14:xfrm>
                <a:off x="3675000" y="2515927"/>
                <a:ext cx="9915" cy="21526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673584" y="2513407"/>
                  <a:ext cx="12748" cy="220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12" name="Ink 111"/>
                <p14:cNvContentPartPr/>
                <p14:nvPr/>
              </p14:nvContentPartPr>
              <p14:xfrm>
                <a:off x="3740890" y="2546313"/>
                <a:ext cx="87319" cy="136576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739453" y="2543790"/>
                  <a:ext cx="89116" cy="1416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13" name="Ink 112"/>
                <p14:cNvContentPartPr/>
                <p14:nvPr/>
              </p14:nvContentPartPr>
              <p14:xfrm>
                <a:off x="3869470" y="2499935"/>
                <a:ext cx="5437" cy="242447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868020" y="2497413"/>
                  <a:ext cx="7974" cy="247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14" name="Ink 113"/>
                <p14:cNvContentPartPr/>
                <p14:nvPr/>
              </p14:nvContentPartPr>
              <p14:xfrm>
                <a:off x="3957749" y="2621478"/>
                <a:ext cx="95955" cy="17272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956667" y="2618959"/>
                  <a:ext cx="98480" cy="22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15" name="Ink 114"/>
                <p14:cNvContentPartPr/>
                <p14:nvPr/>
              </p14:nvContentPartPr>
              <p14:xfrm>
                <a:off x="4079932" y="2535438"/>
                <a:ext cx="91157" cy="178477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078491" y="2532919"/>
                  <a:ext cx="93679" cy="1835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3" name="Ink 32"/>
                <p14:cNvContentPartPr/>
                <p14:nvPr/>
              </p14:nvContentPartPr>
              <p14:xfrm>
                <a:off x="1633036" y="2555844"/>
                <a:ext cx="93240" cy="12708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631596" y="2552964"/>
                  <a:ext cx="961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45" name="Ink 44"/>
                <p14:cNvContentPartPr/>
                <p14:nvPr/>
              </p14:nvContentPartPr>
              <p14:xfrm>
                <a:off x="1789276" y="2567724"/>
                <a:ext cx="88200" cy="7596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787836" y="2565204"/>
                  <a:ext cx="90720" cy="78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TextBox 4"/>
          <p:cNvSpPr txBox="1"/>
          <p:nvPr/>
        </p:nvSpPr>
        <p:spPr>
          <a:xfrm>
            <a:off x="1621754" y="3030630"/>
            <a:ext cx="3050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(assuming that </a:t>
            </a:r>
            <a:r>
              <a:rPr lang="en-US" sz="1400" i="1" dirty="0" err="1" smtClean="0"/>
              <a:t>x</a:t>
            </a:r>
            <a:r>
              <a:rPr lang="en-US" sz="1400" i="1" baseline="-25000" dirty="0" err="1" smtClean="0"/>
              <a:t>ij</a:t>
            </a:r>
            <a:r>
              <a:rPr lang="en-US" sz="1400" dirty="0" smtClean="0"/>
              <a:t> and </a:t>
            </a:r>
            <a:r>
              <a:rPr lang="en-US" sz="1400" i="1" dirty="0" err="1" smtClean="0"/>
              <a:t>x</a:t>
            </a:r>
            <a:r>
              <a:rPr lang="en-US" sz="1400" i="1" baseline="-25000" dirty="0" err="1" smtClean="0"/>
              <a:t>ji</a:t>
            </a:r>
            <a:r>
              <a:rPr lang="en-US" sz="1400" dirty="0" smtClean="0"/>
              <a:t> are the same)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5775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Travelling salesman problem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4" name="Ink 43"/>
              <p14:cNvContentPartPr/>
              <p14:nvPr/>
            </p14:nvContentPartPr>
            <p14:xfrm>
              <a:off x="3165879" y="3525101"/>
              <a:ext cx="360" cy="3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165159" y="3523661"/>
                <a:ext cx="1800" cy="3600"/>
              </a:xfrm>
              <a:prstGeom prst="rect">
                <a:avLst/>
              </a:prstGeom>
            </p:spPr>
          </p:pic>
        </mc:Fallback>
      </mc:AlternateContent>
      <p:pic>
        <p:nvPicPr>
          <p:cNvPr id="116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71" y="488458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159" y="376681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854" y="616046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239" y="1411965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211" y="1709261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388" y="1247953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180" y="2261595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3" name="Straight Arrow Connector 122"/>
          <p:cNvCxnSpPr>
            <a:stCxn id="116" idx="3"/>
            <a:endCxn id="118" idx="1"/>
          </p:cNvCxnSpPr>
          <p:nvPr/>
        </p:nvCxnSpPr>
        <p:spPr>
          <a:xfrm>
            <a:off x="2817447" y="616046"/>
            <a:ext cx="1225407" cy="127588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21" idx="2"/>
            <a:endCxn id="132" idx="0"/>
          </p:cNvCxnSpPr>
          <p:nvPr/>
        </p:nvCxnSpPr>
        <p:spPr>
          <a:xfrm>
            <a:off x="2468976" y="1503129"/>
            <a:ext cx="395615" cy="56871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19" idx="1"/>
            <a:endCxn id="121" idx="3"/>
          </p:cNvCxnSpPr>
          <p:nvPr/>
        </p:nvCxnSpPr>
        <p:spPr>
          <a:xfrm flipH="1" flipV="1">
            <a:off x="2596564" y="1375541"/>
            <a:ext cx="1523675" cy="164012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122" idx="3"/>
            <a:endCxn id="119" idx="2"/>
          </p:cNvCxnSpPr>
          <p:nvPr/>
        </p:nvCxnSpPr>
        <p:spPr>
          <a:xfrm flipV="1">
            <a:off x="4155356" y="1667141"/>
            <a:ext cx="92471" cy="7220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2"/>
            <a:endCxn id="122" idx="1"/>
          </p:cNvCxnSpPr>
          <p:nvPr/>
        </p:nvCxnSpPr>
        <p:spPr>
          <a:xfrm>
            <a:off x="3479799" y="1964437"/>
            <a:ext cx="420381" cy="42474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32" idx="3"/>
            <a:endCxn id="120" idx="2"/>
          </p:cNvCxnSpPr>
          <p:nvPr/>
        </p:nvCxnSpPr>
        <p:spPr>
          <a:xfrm flipV="1">
            <a:off x="2992179" y="1964437"/>
            <a:ext cx="487620" cy="23499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8" idx="1"/>
            <a:endCxn id="117" idx="3"/>
          </p:cNvCxnSpPr>
          <p:nvPr/>
        </p:nvCxnSpPr>
        <p:spPr>
          <a:xfrm flipH="1" flipV="1">
            <a:off x="3591335" y="504269"/>
            <a:ext cx="451519" cy="23936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17" idx="1"/>
            <a:endCxn id="116" idx="3"/>
          </p:cNvCxnSpPr>
          <p:nvPr/>
        </p:nvCxnSpPr>
        <p:spPr>
          <a:xfrm flipH="1">
            <a:off x="2817447" y="504269"/>
            <a:ext cx="518712" cy="1117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003" y="2071845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73435" y="560157"/>
            <a:ext cx="1277484" cy="321450"/>
            <a:chOff x="199318" y="486100"/>
            <a:chExt cx="1277484" cy="3214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" name="Ink 8"/>
                <p14:cNvContentPartPr/>
                <p14:nvPr/>
              </p14:nvContentPartPr>
              <p14:xfrm>
                <a:off x="199318" y="486100"/>
                <a:ext cx="174319" cy="158966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98240" y="483942"/>
                  <a:ext cx="175757" cy="1636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" name="Ink 9"/>
                <p14:cNvContentPartPr/>
                <p14:nvPr/>
              </p14:nvContentPartPr>
              <p14:xfrm>
                <a:off x="427052" y="564463"/>
                <a:ext cx="7996" cy="60132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25962" y="562663"/>
                  <a:ext cx="10177" cy="64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" name="Ink 10"/>
                <p14:cNvContentPartPr/>
                <p14:nvPr/>
              </p14:nvContentPartPr>
              <p14:xfrm>
                <a:off x="421295" y="507210"/>
                <a:ext cx="11515" cy="16952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9809" y="505046"/>
                  <a:ext cx="13372" cy="201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" name="Ink 11"/>
                <p14:cNvContentPartPr/>
                <p14:nvPr/>
              </p14:nvContentPartPr>
              <p14:xfrm>
                <a:off x="495180" y="515846"/>
                <a:ext cx="109709" cy="120264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4461" y="513325"/>
                  <a:ext cx="111867" cy="1253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" name="Ink 13"/>
                <p14:cNvContentPartPr/>
                <p14:nvPr/>
              </p14:nvContentPartPr>
              <p14:xfrm>
                <a:off x="784005" y="488339"/>
                <a:ext cx="159925" cy="156087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2927" y="486181"/>
                  <a:ext cx="162441" cy="1607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" name="Ink 14"/>
                <p14:cNvContentPartPr/>
                <p14:nvPr/>
              </p14:nvContentPartPr>
              <p14:xfrm>
                <a:off x="1012379" y="618198"/>
                <a:ext cx="21110" cy="60772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10948" y="616040"/>
                  <a:ext cx="22899" cy="654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" name="Ink 15"/>
                <p14:cNvContentPartPr/>
                <p14:nvPr/>
              </p14:nvContentPartPr>
              <p14:xfrm>
                <a:off x="1013978" y="557747"/>
                <a:ext cx="21430" cy="35184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12906" y="555234"/>
                  <a:ext cx="22859" cy="380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7" name="Ink 16"/>
                <p14:cNvContentPartPr/>
                <p14:nvPr/>
              </p14:nvContentPartPr>
              <p14:xfrm>
                <a:off x="1059717" y="675771"/>
                <a:ext cx="42540" cy="131779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59356" y="673611"/>
                  <a:ext cx="44343" cy="136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8" name="Ink 17"/>
                <p14:cNvContentPartPr/>
                <p14:nvPr/>
              </p14:nvContentPartPr>
              <p14:xfrm>
                <a:off x="1088183" y="615320"/>
                <a:ext cx="2879" cy="6077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86538" y="612818"/>
                  <a:ext cx="6169" cy="107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9" name="Ink 18"/>
                <p14:cNvContentPartPr/>
                <p14:nvPr/>
              </p14:nvContentPartPr>
              <p14:xfrm>
                <a:off x="1220282" y="496655"/>
                <a:ext cx="90838" cy="12890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19205" y="494135"/>
                  <a:ext cx="92633" cy="133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" name="Ink 19"/>
                <p14:cNvContentPartPr/>
                <p14:nvPr/>
              </p14:nvContentPartPr>
              <p14:xfrm>
                <a:off x="1218683" y="503052"/>
                <a:ext cx="84121" cy="137856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17605" y="500887"/>
                  <a:ext cx="85918" cy="1421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1" name="Ink 20"/>
                <p14:cNvContentPartPr/>
                <p14:nvPr/>
              </p14:nvContentPartPr>
              <p14:xfrm>
                <a:off x="1370292" y="625235"/>
                <a:ext cx="32625" cy="55654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68858" y="623440"/>
                  <a:ext cx="34418" cy="59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" name="Ink 21"/>
                <p14:cNvContentPartPr/>
                <p14:nvPr/>
              </p14:nvContentPartPr>
              <p14:xfrm>
                <a:off x="1367413" y="558066"/>
                <a:ext cx="17592" cy="2079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65947" y="555915"/>
                  <a:ext cx="19425" cy="23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3" name="Ink 22"/>
                <p14:cNvContentPartPr/>
                <p14:nvPr/>
              </p14:nvContentPartPr>
              <p14:xfrm>
                <a:off x="1435541" y="622037"/>
                <a:ext cx="41261" cy="159925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34823" y="620236"/>
                  <a:ext cx="43414" cy="1642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4" name="Ink 23"/>
                <p14:cNvContentPartPr/>
                <p14:nvPr/>
              </p14:nvContentPartPr>
              <p14:xfrm>
                <a:off x="1467846" y="557747"/>
                <a:ext cx="2559" cy="12794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466384" y="555259"/>
                  <a:ext cx="5118" cy="1634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207406" y="1497200"/>
            <a:ext cx="1544879" cy="424122"/>
            <a:chOff x="223947" y="1921804"/>
            <a:chExt cx="1544879" cy="4241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6" name="Ink 45"/>
                <p14:cNvContentPartPr/>
                <p14:nvPr/>
              </p14:nvContentPartPr>
              <p14:xfrm>
                <a:off x="656065" y="1921804"/>
                <a:ext cx="276031" cy="224535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54985" y="1919642"/>
                  <a:ext cx="278190" cy="2292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7" name="Ink 46"/>
                <p14:cNvContentPartPr/>
                <p14:nvPr/>
              </p14:nvContentPartPr>
              <p14:xfrm>
                <a:off x="223947" y="1930120"/>
                <a:ext cx="173679" cy="250443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22873" y="1927961"/>
                  <a:ext cx="175828" cy="255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8" name="Ink 47"/>
                <p14:cNvContentPartPr/>
                <p14:nvPr/>
              </p14:nvContentPartPr>
              <p14:xfrm>
                <a:off x="253053" y="2024156"/>
                <a:ext cx="132418" cy="31345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51974" y="2021634"/>
                  <a:ext cx="133857" cy="360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9" name="Ink 48"/>
                <p14:cNvContentPartPr/>
                <p14:nvPr/>
              </p14:nvContentPartPr>
              <p14:xfrm>
                <a:off x="423534" y="2110196"/>
                <a:ext cx="29106" cy="4382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22443" y="2108041"/>
                  <a:ext cx="30561" cy="48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0" name="Ink 49"/>
                <p14:cNvContentPartPr/>
                <p14:nvPr/>
              </p14:nvContentPartPr>
              <p14:xfrm>
                <a:off x="450401" y="2014881"/>
                <a:ext cx="11834" cy="16312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49325" y="2012753"/>
                  <a:ext cx="13627" cy="19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1" name="Ink 50"/>
                <p14:cNvContentPartPr/>
                <p14:nvPr/>
              </p14:nvContentPartPr>
              <p14:xfrm>
                <a:off x="753939" y="2241015"/>
                <a:ext cx="28787" cy="104911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53210" y="2239578"/>
                  <a:ext cx="30609" cy="108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2" name="Ink 51"/>
                <p14:cNvContentPartPr/>
                <p14:nvPr/>
              </p14:nvContentPartPr>
              <p14:xfrm>
                <a:off x="783046" y="2180244"/>
                <a:ext cx="1919" cy="4478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81895" y="2178005"/>
                  <a:ext cx="4222" cy="8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" name="Ink 53"/>
                <p14:cNvContentPartPr/>
                <p14:nvPr/>
              </p14:nvContentPartPr>
              <p14:xfrm>
                <a:off x="1018136" y="1996649"/>
                <a:ext cx="87639" cy="125062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054" y="1994126"/>
                  <a:ext cx="89082" cy="130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5" name="Ink 54"/>
                <p14:cNvContentPartPr/>
                <p14:nvPr/>
              </p14:nvContentPartPr>
              <p14:xfrm>
                <a:off x="1025493" y="2014881"/>
                <a:ext cx="76444" cy="115786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24772" y="2012723"/>
                  <a:ext cx="77886" cy="118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6" name="Ink 55"/>
                <p14:cNvContentPartPr/>
                <p14:nvPr/>
              </p14:nvContentPartPr>
              <p14:xfrm>
                <a:off x="1156951" y="2105079"/>
                <a:ext cx="14713" cy="35823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55874" y="2102908"/>
                  <a:ext cx="16148" cy="40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7" name="Ink 56"/>
                <p14:cNvContentPartPr/>
                <p14:nvPr/>
              </p14:nvContentPartPr>
              <p14:xfrm>
                <a:off x="1155672" y="2056781"/>
                <a:ext cx="16632" cy="24629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54587" y="2054608"/>
                  <a:ext cx="18078" cy="27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8" name="Ink 57"/>
                <p14:cNvContentPartPr/>
                <p14:nvPr/>
              </p14:nvContentPartPr>
              <p14:xfrm>
                <a:off x="1219002" y="2123310"/>
                <a:ext cx="49577" cy="136256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217565" y="2121508"/>
                  <a:ext cx="52092" cy="1405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9" name="Ink 58"/>
                <p14:cNvContentPartPr/>
                <p14:nvPr/>
              </p14:nvContentPartPr>
              <p14:xfrm>
                <a:off x="1264101" y="2068936"/>
                <a:ext cx="9915" cy="9276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263039" y="2066439"/>
                  <a:ext cx="12040" cy="128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0" name="Ink 59"/>
                <p14:cNvContentPartPr/>
                <p14:nvPr/>
              </p14:nvContentPartPr>
              <p14:xfrm>
                <a:off x="1390762" y="2002407"/>
                <a:ext cx="100113" cy="2879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389682" y="1999939"/>
                  <a:ext cx="102274" cy="82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1" name="Ink 60"/>
                <p14:cNvContentPartPr/>
                <p14:nvPr/>
              </p14:nvContentPartPr>
              <p14:xfrm>
                <a:off x="1399718" y="2061259"/>
                <a:ext cx="113227" cy="19191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398640" y="2059086"/>
                  <a:ext cx="115384" cy="238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2" name="Ink 61"/>
                <p14:cNvContentPartPr/>
                <p14:nvPr/>
              </p14:nvContentPartPr>
              <p14:xfrm>
                <a:off x="1625533" y="1951550"/>
                <a:ext cx="143293" cy="168241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624456" y="1949034"/>
                  <a:ext cx="145089" cy="17327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189243" y="1967371"/>
            <a:ext cx="1023842" cy="365910"/>
            <a:chOff x="434249" y="1468256"/>
            <a:chExt cx="1023842" cy="36591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4" name="Ink 33"/>
                <p14:cNvContentPartPr/>
                <p14:nvPr/>
              </p14:nvContentPartPr>
              <p14:xfrm>
                <a:off x="434249" y="1468256"/>
                <a:ext cx="231572" cy="209182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32808" y="1465736"/>
                  <a:ext cx="234093" cy="214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5" name="Ink 34"/>
                <p14:cNvContentPartPr/>
                <p14:nvPr/>
              </p14:nvContentPartPr>
              <p14:xfrm>
                <a:off x="746743" y="1522950"/>
                <a:ext cx="101393" cy="121863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5664" y="1520793"/>
                  <a:ext cx="103191" cy="126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6" name="Ink 35"/>
                <p14:cNvContentPartPr/>
                <p14:nvPr/>
              </p14:nvContentPartPr>
              <p14:xfrm>
                <a:off x="774890" y="1547899"/>
                <a:ext cx="79963" cy="125062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73809" y="1545737"/>
                  <a:ext cx="82124" cy="129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7" name="Ink 36"/>
                <p14:cNvContentPartPr/>
                <p14:nvPr/>
              </p14:nvContentPartPr>
              <p14:xfrm>
                <a:off x="895793" y="1655369"/>
                <a:ext cx="21750" cy="38382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94343" y="1653217"/>
                  <a:ext cx="23563" cy="43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8" name="Ink 37"/>
                <p14:cNvContentPartPr/>
                <p14:nvPr/>
              </p14:nvContentPartPr>
              <p14:xfrm>
                <a:off x="898672" y="1592038"/>
                <a:ext cx="11515" cy="2047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97558" y="1589479"/>
                  <a:ext cx="13744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9" name="Ink 38"/>
                <p14:cNvContentPartPr/>
                <p14:nvPr/>
              </p14:nvContentPartPr>
              <p14:xfrm>
                <a:off x="931936" y="1667203"/>
                <a:ext cx="51176" cy="144573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31215" y="1665400"/>
                  <a:ext cx="53338" cy="149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40" name="Ink 39"/>
                <p14:cNvContentPartPr/>
                <p14:nvPr/>
              </p14:nvContentPartPr>
              <p14:xfrm>
                <a:off x="974477" y="1613148"/>
                <a:ext cx="3199" cy="20151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3677" y="1610629"/>
                  <a:ext cx="5598" cy="24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41" name="Ink 40"/>
                <p14:cNvContentPartPr/>
                <p14:nvPr/>
              </p14:nvContentPartPr>
              <p14:xfrm>
                <a:off x="1095700" y="1551417"/>
                <a:ext cx="119624" cy="7676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94619" y="1548858"/>
                  <a:ext cx="122146" cy="10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42" name="Ink 41"/>
                <p14:cNvContentPartPr/>
                <p14:nvPr/>
              </p14:nvContentPartPr>
              <p14:xfrm>
                <a:off x="1093461" y="1625622"/>
                <a:ext cx="127620" cy="9276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92379" y="1623125"/>
                  <a:ext cx="129783" cy="14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43" name="Ink 42"/>
                <p14:cNvContentPartPr/>
                <p14:nvPr/>
              </p14:nvContentPartPr>
              <p14:xfrm>
                <a:off x="1299125" y="1471774"/>
                <a:ext cx="158966" cy="201826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298046" y="1469615"/>
                  <a:ext cx="161124" cy="206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6" name="Ink 65"/>
                <p14:cNvContentPartPr/>
                <p14:nvPr/>
              </p14:nvContentPartPr>
              <p14:xfrm>
                <a:off x="464634" y="1741089"/>
                <a:ext cx="27827" cy="53095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63564" y="1739283"/>
                  <a:ext cx="29254" cy="57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7" name="Ink 66"/>
                <p14:cNvContentPartPr/>
                <p14:nvPr/>
              </p14:nvContentPartPr>
              <p14:xfrm>
                <a:off x="474870" y="1713581"/>
                <a:ext cx="3199" cy="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73910" y="1713581"/>
                  <a:ext cx="5118" cy="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68" name="Ink 67"/>
                <p14:cNvContentPartPr/>
                <p14:nvPr/>
              </p14:nvContentPartPr>
              <p14:xfrm>
                <a:off x="535321" y="1791625"/>
                <a:ext cx="6717" cy="5437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34201" y="1789450"/>
                  <a:ext cx="8956" cy="97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69" name="Ink 68"/>
                <p14:cNvContentPartPr/>
                <p14:nvPr/>
              </p14:nvContentPartPr>
              <p14:xfrm>
                <a:off x="581700" y="1743328"/>
                <a:ext cx="31985" cy="90838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81341" y="1741526"/>
                  <a:ext cx="33423" cy="95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70" name="Ink 69"/>
                <p14:cNvContentPartPr/>
                <p14:nvPr/>
              </p14:nvContentPartPr>
              <p14:xfrm>
                <a:off x="601850" y="1709423"/>
                <a:ext cx="9596" cy="6717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00784" y="1707302"/>
                  <a:ext cx="11018" cy="106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71" name="Ink 70"/>
                <p14:cNvContentPartPr/>
                <p14:nvPr/>
              </p14:nvContentPartPr>
              <p14:xfrm>
                <a:off x="469432" y="1709423"/>
                <a:ext cx="11515" cy="13754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68689" y="1707251"/>
                  <a:ext cx="13372" cy="1773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111999" y="1002046"/>
            <a:ext cx="1818351" cy="396935"/>
            <a:chOff x="111999" y="943994"/>
            <a:chExt cx="1818351" cy="39693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6" name="Ink 25"/>
                <p14:cNvContentPartPr/>
                <p14:nvPr/>
              </p14:nvContentPartPr>
              <p14:xfrm>
                <a:off x="111999" y="1038394"/>
                <a:ext cx="82841" cy="177197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10565" y="1035873"/>
                  <a:ext cx="85351" cy="1822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7" name="Ink 26"/>
                <p14:cNvContentPartPr/>
                <p14:nvPr/>
              </p14:nvContentPartPr>
              <p14:xfrm>
                <a:off x="256252" y="1188404"/>
                <a:ext cx="17272" cy="34224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55172" y="1186603"/>
                  <a:ext cx="18711" cy="385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8" name="Ink 27"/>
                <p14:cNvContentPartPr/>
                <p14:nvPr/>
              </p14:nvContentPartPr>
              <p14:xfrm>
                <a:off x="359563" y="984339"/>
                <a:ext cx="81562" cy="225815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58126" y="982178"/>
                  <a:ext cx="83359" cy="230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9" name="Ink 28"/>
                <p14:cNvContentPartPr/>
                <p14:nvPr/>
              </p14:nvContentPartPr>
              <p14:xfrm>
                <a:off x="320862" y="1057905"/>
                <a:ext cx="97874" cy="13434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19783" y="1055363"/>
                  <a:ext cx="99313" cy="16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0" name="Ink 29"/>
                <p14:cNvContentPartPr/>
                <p14:nvPr/>
              </p14:nvContentPartPr>
              <p14:xfrm>
                <a:off x="498699" y="1176890"/>
                <a:ext cx="5757" cy="25908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97260" y="1175091"/>
                  <a:ext cx="7556" cy="302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" name="Ink 30"/>
                <p14:cNvContentPartPr/>
                <p14:nvPr/>
              </p14:nvContentPartPr>
              <p14:xfrm>
                <a:off x="592415" y="1049269"/>
                <a:ext cx="8636" cy="36143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91335" y="1047100"/>
                  <a:ext cx="10795" cy="386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2" name="Ink 31"/>
                <p14:cNvContentPartPr/>
                <p14:nvPr/>
              </p14:nvContentPartPr>
              <p14:xfrm>
                <a:off x="585378" y="1189044"/>
                <a:ext cx="7357" cy="2079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83907" y="1186893"/>
                  <a:ext cx="9196" cy="24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55" name="Ink 154"/>
                <p14:cNvContentPartPr/>
                <p14:nvPr/>
              </p14:nvContentPartPr>
              <p14:xfrm>
                <a:off x="763855" y="1022677"/>
                <a:ext cx="85400" cy="174319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62774" y="1021239"/>
                  <a:ext cx="87202" cy="178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56" name="Ink 155"/>
                <p14:cNvContentPartPr/>
                <p14:nvPr/>
              </p14:nvContentPartPr>
              <p14:xfrm>
                <a:off x="748182" y="1045387"/>
                <a:ext cx="112268" cy="176558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47102" y="1043585"/>
                  <a:ext cx="114427" cy="1808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57" name="Ink 156"/>
                <p14:cNvContentPartPr/>
                <p14:nvPr/>
              </p14:nvContentPartPr>
              <p14:xfrm>
                <a:off x="918343" y="1200514"/>
                <a:ext cx="28787" cy="62691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16904" y="1198723"/>
                  <a:ext cx="30586" cy="66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58" name="Ink 157"/>
                <p14:cNvContentPartPr/>
                <p14:nvPr/>
              </p14:nvContentPartPr>
              <p14:xfrm>
                <a:off x="938493" y="1141981"/>
                <a:ext cx="17272" cy="2111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37413" y="1140192"/>
                  <a:ext cx="19431" cy="236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59" name="Ink 158"/>
                <p14:cNvContentPartPr/>
                <p14:nvPr/>
              </p14:nvContentPartPr>
              <p14:xfrm>
                <a:off x="1009180" y="1220345"/>
                <a:ext cx="15993" cy="120584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08453" y="1218545"/>
                  <a:ext cx="18174" cy="124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60" name="Ink 159"/>
                <p14:cNvContentPartPr/>
                <p14:nvPr/>
              </p14:nvContentPartPr>
              <p14:xfrm>
                <a:off x="1009820" y="1174926"/>
                <a:ext cx="7676" cy="3838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08723" y="1172239"/>
                  <a:ext cx="9138" cy="7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61" name="Ink 160"/>
                <p14:cNvContentPartPr/>
                <p14:nvPr/>
              </p14:nvContentPartPr>
              <p14:xfrm>
                <a:off x="1116650" y="1045706"/>
                <a:ext cx="101073" cy="142973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115211" y="1043545"/>
                  <a:ext cx="103231" cy="1476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62" name="Ink 161"/>
                <p14:cNvContentPartPr/>
                <p14:nvPr/>
              </p14:nvContentPartPr>
              <p14:xfrm>
                <a:off x="1134882" y="1124710"/>
                <a:ext cx="71327" cy="9915"/>
              </p14:xfrm>
            </p:contentPart>
          </mc:Choice>
          <mc:Fallback xmlns="">
            <p:pic>
              <p:nvPicPr>
                <p:cNvPr id="162" name="Ink 161"/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133807" y="1123648"/>
                  <a:ext cx="73119" cy="11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63" name="Ink 162"/>
                <p14:cNvContentPartPr/>
                <p14:nvPr/>
              </p14:nvContentPartPr>
              <p14:xfrm>
                <a:off x="1321675" y="943994"/>
                <a:ext cx="66529" cy="316972"/>
              </p14:xfrm>
            </p:contentPart>
          </mc:Choice>
          <mc:Fallback xmlns="">
            <p:pic>
              <p:nvPicPr>
                <p:cNvPr id="163" name="Ink 162"/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320237" y="941475"/>
                  <a:ext cx="69046" cy="3216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64" name="Ink 163"/>
                <p14:cNvContentPartPr/>
                <p14:nvPr/>
              </p14:nvContentPartPr>
              <p14:xfrm>
                <a:off x="1464008" y="1066497"/>
                <a:ext cx="71966" cy="95316"/>
              </p14:xfrm>
            </p:contentPart>
          </mc:Choice>
          <mc:Fallback xmlns="">
            <p:pic>
              <p:nvPicPr>
                <p:cNvPr id="164" name="Ink 163"/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462923" y="1063979"/>
                  <a:ext cx="74497" cy="1003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65" name="Ink 164"/>
                <p14:cNvContentPartPr/>
                <p14:nvPr/>
              </p14:nvContentPartPr>
              <p14:xfrm>
                <a:off x="1602823" y="1156055"/>
                <a:ext cx="14713" cy="60772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602464" y="1154257"/>
                  <a:ext cx="16148" cy="647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66" name="Ink 165"/>
                <p14:cNvContentPartPr/>
                <p14:nvPr/>
              </p14:nvContentPartPr>
              <p14:xfrm>
                <a:off x="1625213" y="1057221"/>
                <a:ext cx="3199" cy="5437"/>
              </p14:xfrm>
            </p:contentPart>
          </mc:Choice>
          <mc:Fallback xmlns="">
            <p:pic>
              <p:nvPicPr>
                <p:cNvPr id="166" name="Ink 165"/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624147" y="1055182"/>
                  <a:ext cx="4976" cy="9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67" name="Ink 166"/>
                <p14:cNvContentPartPr/>
                <p14:nvPr/>
              </p14:nvContentPartPr>
              <p14:xfrm>
                <a:off x="1709334" y="1022677"/>
                <a:ext cx="92117" cy="166322"/>
              </p14:xfrm>
            </p:contentPart>
          </mc:Choice>
          <mc:Fallback xmlns="">
            <p:pic>
              <p:nvPicPr>
                <p:cNvPr id="167" name="Ink 166"/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707889" y="1020157"/>
                  <a:ext cx="94284" cy="171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68" name="Ink 167"/>
                <p14:cNvContentPartPr/>
                <p14:nvPr/>
              </p14:nvContentPartPr>
              <p14:xfrm>
                <a:off x="1860623" y="962545"/>
                <a:ext cx="69727" cy="277950"/>
              </p14:xfrm>
            </p:contentPart>
          </mc:Choice>
          <mc:Fallback xmlns="">
            <p:pic>
              <p:nvPicPr>
                <p:cNvPr id="168" name="Ink 167"/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859900" y="960025"/>
                  <a:ext cx="71895" cy="28119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69" name="Straight Arrow Connector 168"/>
          <p:cNvCxnSpPr>
            <a:stCxn id="116" idx="2"/>
            <a:endCxn id="121" idx="0"/>
          </p:cNvCxnSpPr>
          <p:nvPr/>
        </p:nvCxnSpPr>
        <p:spPr>
          <a:xfrm flipH="1">
            <a:off x="2468976" y="743634"/>
            <a:ext cx="220883" cy="50431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18" idx="2"/>
            <a:endCxn id="119" idx="0"/>
          </p:cNvCxnSpPr>
          <p:nvPr/>
        </p:nvCxnSpPr>
        <p:spPr>
          <a:xfrm>
            <a:off x="4170442" y="871222"/>
            <a:ext cx="77385" cy="54074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1166" y="2795797"/>
            <a:ext cx="2008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Exponentially many constraints!</a:t>
            </a:r>
            <a:endParaRPr lang="en-US" sz="1600" dirty="0"/>
          </a:p>
        </p:txBody>
      </p:sp>
      <p:grpSp>
        <p:nvGrpSpPr>
          <p:cNvPr id="72" name="Group 71"/>
          <p:cNvGrpSpPr/>
          <p:nvPr/>
        </p:nvGrpSpPr>
        <p:grpSpPr>
          <a:xfrm>
            <a:off x="121594" y="2428288"/>
            <a:ext cx="3667040" cy="639382"/>
            <a:chOff x="121594" y="2428288"/>
            <a:chExt cx="3667040" cy="639382"/>
          </a:xfrm>
          <a:solidFill>
            <a:schemeClr val="accent2"/>
          </a:solidFill>
        </p:grpSpPr>
        <p:grpSp>
          <p:nvGrpSpPr>
            <p:cNvPr id="97" name="Group 96"/>
            <p:cNvGrpSpPr/>
            <p:nvPr/>
          </p:nvGrpSpPr>
          <p:grpSpPr>
            <a:xfrm>
              <a:off x="121594" y="2428288"/>
              <a:ext cx="3283453" cy="639382"/>
              <a:chOff x="121594" y="2428288"/>
              <a:chExt cx="3283453" cy="639382"/>
            </a:xfrm>
            <a:grpFill/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3" name="Ink 2"/>
                  <p14:cNvContentPartPr/>
                  <p14:nvPr/>
                </p14:nvContentPartPr>
                <p14:xfrm>
                  <a:off x="3205779" y="2918620"/>
                  <a:ext cx="320" cy="320"/>
                </p14:xfrm>
              </p:contentPart>
            </mc:Choice>
            <mc:Fallback xmlns="">
              <p:pic>
                <p:nvPicPr>
                  <p:cNvPr id="3" name="Ink 2"/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3205139" y="2917340"/>
                    <a:ext cx="1600" cy="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53" name="Ink 52"/>
                  <p14:cNvContentPartPr/>
                  <p14:nvPr/>
                </p14:nvContentPartPr>
                <p14:xfrm>
                  <a:off x="3246081" y="2891086"/>
                  <a:ext cx="320" cy="320"/>
                </p14:xfrm>
              </p:contentPart>
            </mc:Choice>
            <mc:Fallback xmlns="">
              <p:pic>
                <p:nvPicPr>
                  <p:cNvPr id="53" name="Ink 52"/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3245441" y="2889806"/>
                    <a:ext cx="1600" cy="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2">
                <p14:nvContentPartPr>
                  <p14:cNvPr id="63" name="Ink 62"/>
                  <p14:cNvContentPartPr/>
                  <p14:nvPr/>
                </p14:nvContentPartPr>
                <p14:xfrm>
                  <a:off x="121594" y="2428288"/>
                  <a:ext cx="140734" cy="260358"/>
                </p14:xfrm>
              </p:contentPart>
            </mc:Choice>
            <mc:Fallback xmlns="">
              <p:pic>
                <p:nvPicPr>
                  <p:cNvPr id="63" name="Ink 62"/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120514" y="2426487"/>
                    <a:ext cx="142894" cy="2643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64" name="Ink 63"/>
                  <p14:cNvContentPartPr/>
                  <p14:nvPr/>
                </p14:nvContentPartPr>
                <p14:xfrm>
                  <a:off x="177888" y="2548552"/>
                  <a:ext cx="85080" cy="8636"/>
                </p14:xfrm>
              </p:contentPart>
            </mc:Choice>
            <mc:Fallback xmlns="">
              <p:pic>
                <p:nvPicPr>
                  <p:cNvPr id="64" name="Ink 63"/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176806" y="2546033"/>
                    <a:ext cx="86522" cy="115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65" name="Ink 64"/>
                  <p14:cNvContentPartPr/>
                  <p14:nvPr/>
                </p14:nvContentPartPr>
                <p14:xfrm>
                  <a:off x="340372" y="2512729"/>
                  <a:ext cx="127620" cy="171760"/>
                </p14:xfrm>
              </p:contentPart>
            </mc:Choice>
            <mc:Fallback xmlns="">
              <p:pic>
                <p:nvPicPr>
                  <p:cNvPr id="65" name="Ink 64"/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39294" y="2510568"/>
                    <a:ext cx="129058" cy="1764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73" name="Ink 72"/>
                  <p14:cNvContentPartPr/>
                  <p14:nvPr/>
                </p14:nvContentPartPr>
                <p14:xfrm>
                  <a:off x="543797" y="2545354"/>
                  <a:ext cx="128900" cy="135617"/>
                </p14:xfrm>
              </p:contentPart>
            </mc:Choice>
            <mc:Fallback xmlns="">
              <p:pic>
                <p:nvPicPr>
                  <p:cNvPr id="73" name="Ink 72"/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542720" y="2542836"/>
                    <a:ext cx="130695" cy="139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74" name="Ink 73"/>
                  <p14:cNvContentPartPr/>
                  <p14:nvPr/>
                </p14:nvContentPartPr>
                <p14:xfrm>
                  <a:off x="823027" y="2459634"/>
                  <a:ext cx="60452" cy="268675"/>
                </p14:xfrm>
              </p:contentPart>
            </mc:Choice>
            <mc:Fallback xmlns="">
              <p:pic>
                <p:nvPicPr>
                  <p:cNvPr id="74" name="Ink 73"/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821947" y="2457116"/>
                    <a:ext cx="62611" cy="2737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75" name="Ink 74"/>
                  <p14:cNvContentPartPr/>
                  <p14:nvPr/>
                </p14:nvContentPartPr>
                <p14:xfrm>
                  <a:off x="907788" y="2535119"/>
                  <a:ext cx="82202" cy="141374"/>
                </p14:xfrm>
              </p:contentPart>
            </mc:Choice>
            <mc:Fallback xmlns="">
              <p:pic>
                <p:nvPicPr>
                  <p:cNvPr id="75" name="Ink 74"/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906706" y="2532601"/>
                    <a:ext cx="84005" cy="1464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76" name="Ink 75"/>
                  <p14:cNvContentPartPr/>
                  <p14:nvPr/>
                </p14:nvContentPartPr>
                <p14:xfrm>
                  <a:off x="1046603" y="2669456"/>
                  <a:ext cx="12794" cy="5437"/>
                </p14:xfrm>
              </p:contentPart>
            </mc:Choice>
            <mc:Fallback xmlns="">
              <p:pic>
                <p:nvPicPr>
                  <p:cNvPr id="76" name="Ink 75"/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1045537" y="2667644"/>
                    <a:ext cx="14216" cy="94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77" name="Ink 76"/>
                  <p14:cNvContentPartPr/>
                  <p14:nvPr/>
                </p14:nvContentPartPr>
                <p14:xfrm>
                  <a:off x="1092661" y="2662739"/>
                  <a:ext cx="22709" cy="8636"/>
                </p14:xfrm>
              </p:contentPart>
            </mc:Choice>
            <mc:Fallback xmlns="">
              <p:pic>
                <p:nvPicPr>
                  <p:cNvPr id="77" name="Ink 76"/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1091580" y="2660862"/>
                    <a:ext cx="24151" cy="127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78" name="Ink 77"/>
                  <p14:cNvContentPartPr/>
                  <p14:nvPr/>
                </p14:nvContentPartPr>
                <p14:xfrm>
                  <a:off x="1152793" y="2658901"/>
                  <a:ext cx="17272" cy="3518"/>
                </p14:xfrm>
              </p:contentPart>
            </mc:Choice>
            <mc:Fallback xmlns="">
              <p:pic>
                <p:nvPicPr>
                  <p:cNvPr id="78" name="Ink 77"/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1151713" y="2656556"/>
                    <a:ext cx="18711" cy="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79" name="Ink 78"/>
                  <p14:cNvContentPartPr/>
                  <p14:nvPr/>
                </p14:nvContentPartPr>
                <p14:xfrm>
                  <a:off x="1229238" y="2499295"/>
                  <a:ext cx="109709" cy="188712"/>
                </p14:xfrm>
              </p:contentPart>
            </mc:Choice>
            <mc:Fallback xmlns="">
              <p:pic>
                <p:nvPicPr>
                  <p:cNvPr id="79" name="Ink 78"/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1228155" y="2496779"/>
                    <a:ext cx="111874" cy="1937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80" name="Ink 79"/>
                  <p14:cNvContentPartPr/>
                  <p14:nvPr/>
                </p14:nvContentPartPr>
                <p14:xfrm>
                  <a:off x="1384685" y="2429888"/>
                  <a:ext cx="55014" cy="300340"/>
                </p14:xfrm>
              </p:contentPart>
            </mc:Choice>
            <mc:Fallback xmlns="">
              <p:pic>
                <p:nvPicPr>
                  <p:cNvPr id="80" name="Ink 79"/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1383606" y="2427367"/>
                    <a:ext cx="57531" cy="3039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81" name="Ink 80"/>
                  <p14:cNvContentPartPr/>
                  <p14:nvPr/>
                </p14:nvContentPartPr>
                <p14:xfrm>
                  <a:off x="1940770" y="2460593"/>
                  <a:ext cx="8636" cy="262278"/>
                </p14:xfrm>
              </p:contentPart>
            </mc:Choice>
            <mc:Fallback xmlns="">
              <p:pic>
                <p:nvPicPr>
                  <p:cNvPr id="81" name="Ink 80"/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1939644" y="2458794"/>
                    <a:ext cx="11264" cy="2662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82" name="Ink 81"/>
                  <p14:cNvContentPartPr/>
                  <p14:nvPr/>
                </p14:nvContentPartPr>
                <p14:xfrm>
                  <a:off x="2016255" y="2539596"/>
                  <a:ext cx="86360" cy="129540"/>
                </p14:xfrm>
              </p:contentPart>
            </mc:Choice>
            <mc:Fallback xmlns="">
              <p:pic>
                <p:nvPicPr>
                  <p:cNvPr id="82" name="Ink 81"/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2014816" y="2537077"/>
                    <a:ext cx="88519" cy="1345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83" name="Ink 82"/>
                  <p14:cNvContentPartPr/>
                  <p14:nvPr/>
                </p14:nvContentPartPr>
                <p14:xfrm>
                  <a:off x="2144515" y="2455476"/>
                  <a:ext cx="19191" cy="224215"/>
                </p14:xfrm>
              </p:contentPart>
            </mc:Choice>
            <mc:Fallback xmlns="">
              <p:pic>
                <p:nvPicPr>
                  <p:cNvPr id="83" name="Ink 82"/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2143429" y="2453317"/>
                    <a:ext cx="21364" cy="2285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84" name="Ink 83"/>
                  <p14:cNvContentPartPr/>
                  <p14:nvPr/>
                </p14:nvContentPartPr>
                <p14:xfrm>
                  <a:off x="2247187" y="2540876"/>
                  <a:ext cx="94036" cy="92117"/>
                </p14:xfrm>
              </p:contentPart>
            </mc:Choice>
            <mc:Fallback xmlns="">
              <p:pic>
                <p:nvPicPr>
                  <p:cNvPr id="84" name="Ink 83"/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2245746" y="2538717"/>
                    <a:ext cx="95837" cy="967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2">
                <p14:nvContentPartPr>
                  <p14:cNvPr id="85" name="Ink 84"/>
                  <p14:cNvContentPartPr/>
                  <p14:nvPr/>
                </p14:nvContentPartPr>
                <p14:xfrm>
                  <a:off x="2384723" y="2503773"/>
                  <a:ext cx="123782" cy="192550"/>
                </p14:xfrm>
              </p:contentPart>
            </mc:Choice>
            <mc:Fallback xmlns="">
              <p:pic>
                <p:nvPicPr>
                  <p:cNvPr id="85" name="Ink 84"/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2383284" y="2501614"/>
                    <a:ext cx="126301" cy="1972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4">
                <p14:nvContentPartPr>
                  <p14:cNvPr id="86" name="Ink 85"/>
                  <p14:cNvContentPartPr/>
                  <p14:nvPr/>
                </p14:nvContentPartPr>
                <p14:xfrm>
                  <a:off x="2590067" y="2583416"/>
                  <a:ext cx="13754" cy="15993"/>
                </p14:xfrm>
              </p:contentPart>
            </mc:Choice>
            <mc:Fallback xmlns="">
              <p:pic>
                <p:nvPicPr>
                  <p:cNvPr id="86" name="Ink 85"/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2588981" y="2580872"/>
                    <a:ext cx="16288" cy="196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6">
                <p14:nvContentPartPr>
                  <p14:cNvPr id="87" name="Ink 86"/>
                  <p14:cNvContentPartPr/>
                  <p14:nvPr/>
                </p14:nvContentPartPr>
                <p14:xfrm>
                  <a:off x="2578232" y="2684489"/>
                  <a:ext cx="12794" cy="7996"/>
                </p14:xfrm>
              </p:contentPart>
            </mc:Choice>
            <mc:Fallback xmlns="">
              <p:pic>
                <p:nvPicPr>
                  <p:cNvPr id="87" name="Ink 86"/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2577135" y="2681945"/>
                    <a:ext cx="14987" cy="13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8">
                <p14:nvContentPartPr>
                  <p14:cNvPr id="88" name="Ink 87"/>
                  <p14:cNvContentPartPr/>
                  <p14:nvPr/>
                </p14:nvContentPartPr>
                <p14:xfrm>
                  <a:off x="2729842" y="2498656"/>
                  <a:ext cx="293943" cy="215260"/>
                </p14:xfrm>
              </p:contentPart>
            </mc:Choice>
            <mc:Fallback xmlns="">
              <p:pic>
                <p:nvPicPr>
                  <p:cNvPr id="88" name="Ink 87"/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2728761" y="2496132"/>
                    <a:ext cx="295384" cy="2203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0">
                <p14:nvContentPartPr>
                  <p14:cNvPr id="89" name="Ink 88"/>
                  <p14:cNvContentPartPr/>
                  <p14:nvPr/>
                </p14:nvContentPartPr>
                <p14:xfrm>
                  <a:off x="2748393" y="2808591"/>
                  <a:ext cx="35503" cy="58533"/>
                </p14:xfrm>
              </p:contentPart>
            </mc:Choice>
            <mc:Fallback xmlns="">
              <p:pic>
                <p:nvPicPr>
                  <p:cNvPr id="89" name="Ink 88"/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2747317" y="2806436"/>
                    <a:ext cx="36937" cy="632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2">
                <p14:nvContentPartPr>
                  <p14:cNvPr id="90" name="Ink 89"/>
                  <p14:cNvContentPartPr/>
                  <p14:nvPr/>
                </p14:nvContentPartPr>
                <p14:xfrm>
                  <a:off x="2743595" y="2771488"/>
                  <a:ext cx="13754" cy="10235"/>
                </p14:xfrm>
              </p:contentPart>
            </mc:Choice>
            <mc:Fallback xmlns="">
              <p:pic>
                <p:nvPicPr>
                  <p:cNvPr id="90" name="Ink 89"/>
                  <p:cNvPicPr/>
                  <p:nvPr/>
                </p:nvPicPr>
                <p:blipFill>
                  <a:blip r:embed="rId393"/>
                  <a:stretch>
                    <a:fillRect/>
                  </a:stretch>
                </p:blipFill>
                <p:spPr>
                  <a:xfrm>
                    <a:off x="2742509" y="2768929"/>
                    <a:ext cx="15564" cy="135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4">
                <p14:nvContentPartPr>
                  <p14:cNvPr id="91" name="Ink 90"/>
                  <p14:cNvContentPartPr/>
                  <p14:nvPr/>
                </p14:nvContentPartPr>
                <p14:xfrm>
                  <a:off x="2834113" y="2795797"/>
                  <a:ext cx="66529" cy="53735"/>
                </p14:xfrm>
              </p:contentPart>
            </mc:Choice>
            <mc:Fallback xmlns="">
              <p:pic>
                <p:nvPicPr>
                  <p:cNvPr id="91" name="Ink 90"/>
                  <p:cNvPicPr/>
                  <p:nvPr/>
                </p:nvPicPr>
                <p:blipFill>
                  <a:blip r:embed="rId395"/>
                  <a:stretch>
                    <a:fillRect/>
                  </a:stretch>
                </p:blipFill>
                <p:spPr>
                  <a:xfrm>
                    <a:off x="2833028" y="2793633"/>
                    <a:ext cx="68337" cy="584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6">
                <p14:nvContentPartPr>
                  <p14:cNvPr id="92" name="Ink 91"/>
                  <p14:cNvContentPartPr/>
                  <p14:nvPr/>
                </p14:nvContentPartPr>
                <p14:xfrm>
                  <a:off x="2839230" y="2816587"/>
                  <a:ext cx="66849" cy="18871"/>
                </p14:xfrm>
              </p:contentPart>
            </mc:Choice>
            <mc:Fallback xmlns="">
              <p:pic>
                <p:nvPicPr>
                  <p:cNvPr id="92" name="Ink 91"/>
                  <p:cNvPicPr/>
                  <p:nvPr/>
                </p:nvPicPr>
                <p:blipFill>
                  <a:blip r:embed="rId397"/>
                  <a:stretch>
                    <a:fillRect/>
                  </a:stretch>
                </p:blipFill>
                <p:spPr>
                  <a:xfrm>
                    <a:off x="2838146" y="2815135"/>
                    <a:ext cx="68656" cy="22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8">
                <p14:nvContentPartPr>
                  <p14:cNvPr id="93" name="Ink 92"/>
                  <p14:cNvContentPartPr/>
                  <p14:nvPr/>
                </p14:nvContentPartPr>
                <p14:xfrm>
                  <a:off x="2948300" y="2761893"/>
                  <a:ext cx="92117" cy="84121"/>
                </p14:xfrm>
              </p:contentPart>
            </mc:Choice>
            <mc:Fallback xmlns="">
              <p:pic>
                <p:nvPicPr>
                  <p:cNvPr id="93" name="Ink 92"/>
                  <p:cNvPicPr/>
                  <p:nvPr/>
                </p:nvPicPr>
                <p:blipFill>
                  <a:blip r:embed="rId399"/>
                  <a:stretch>
                    <a:fillRect/>
                  </a:stretch>
                </p:blipFill>
                <p:spPr>
                  <a:xfrm>
                    <a:off x="2946861" y="2759366"/>
                    <a:ext cx="94276" cy="891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0">
                <p14:nvContentPartPr>
                  <p14:cNvPr id="94" name="Ink 93"/>
                  <p14:cNvContentPartPr/>
                  <p14:nvPr/>
                </p14:nvContentPartPr>
                <p14:xfrm>
                  <a:off x="2727603" y="2967877"/>
                  <a:ext cx="40941" cy="99793"/>
                </p14:xfrm>
              </p:contentPart>
            </mc:Choice>
            <mc:Fallback xmlns="">
              <p:pic>
                <p:nvPicPr>
                  <p:cNvPr id="94" name="Ink 93"/>
                  <p:cNvPicPr/>
                  <p:nvPr/>
                </p:nvPicPr>
                <p:blipFill>
                  <a:blip r:embed="rId401"/>
                  <a:stretch>
                    <a:fillRect/>
                  </a:stretch>
                </p:blipFill>
                <p:spPr>
                  <a:xfrm>
                    <a:off x="2726885" y="2965715"/>
                    <a:ext cx="42737" cy="1044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95" name="Ink 94"/>
                  <p14:cNvContentPartPr/>
                  <p14:nvPr/>
                </p14:nvContentPartPr>
                <p14:xfrm>
                  <a:off x="2751272" y="2920539"/>
                  <a:ext cx="3518" cy="3518"/>
                </p14:xfrm>
              </p:contentPart>
            </mc:Choice>
            <mc:Fallback xmlns="">
              <p:pic>
                <p:nvPicPr>
                  <p:cNvPr id="95" name="Ink 94"/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2750217" y="2918076"/>
                    <a:ext cx="5277" cy="77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4">
                <p14:nvContentPartPr>
                  <p14:cNvPr id="96" name="Ink 95"/>
                  <p14:cNvContentPartPr/>
                  <p14:nvPr/>
                </p14:nvContentPartPr>
                <p14:xfrm>
                  <a:off x="2841789" y="2932693"/>
                  <a:ext cx="63011" cy="55974"/>
                </p14:xfrm>
              </p:contentPart>
            </mc:Choice>
            <mc:Fallback xmlns="">
              <p:pic>
                <p:nvPicPr>
                  <p:cNvPr id="96" name="Ink 95"/>
                  <p:cNvPicPr/>
                  <p:nvPr/>
                </p:nvPicPr>
                <p:blipFill>
                  <a:blip r:embed="rId405"/>
                  <a:stretch>
                    <a:fillRect/>
                  </a:stretch>
                </p:blipFill>
                <p:spPr>
                  <a:xfrm>
                    <a:off x="2840709" y="2930181"/>
                    <a:ext cx="65171" cy="609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6">
                <p14:nvContentPartPr>
                  <p14:cNvPr id="101" name="Ink 100"/>
                  <p14:cNvContentPartPr/>
                  <p14:nvPr/>
                </p14:nvContentPartPr>
                <p14:xfrm>
                  <a:off x="2860341" y="2944208"/>
                  <a:ext cx="43180" cy="7676"/>
                </p14:xfrm>
              </p:contentPart>
            </mc:Choice>
            <mc:Fallback xmlns="">
              <p:pic>
                <p:nvPicPr>
                  <p:cNvPr id="101" name="Ink 100"/>
                  <p:cNvPicPr/>
                  <p:nvPr/>
                </p:nvPicPr>
                <p:blipFill>
                  <a:blip r:embed="rId407"/>
                  <a:stretch>
                    <a:fillRect/>
                  </a:stretch>
                </p:blipFill>
                <p:spPr>
                  <a:xfrm>
                    <a:off x="2859261" y="2942115"/>
                    <a:ext cx="45339" cy="118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8">
                <p14:nvContentPartPr>
                  <p14:cNvPr id="102" name="Ink 101"/>
                  <p14:cNvContentPartPr/>
                  <p14:nvPr/>
                </p14:nvContentPartPr>
                <p14:xfrm>
                  <a:off x="2950539" y="2910303"/>
                  <a:ext cx="100113" cy="88599"/>
                </p14:xfrm>
              </p:contentPart>
            </mc:Choice>
            <mc:Fallback xmlns="">
              <p:pic>
                <p:nvPicPr>
                  <p:cNvPr id="102" name="Ink 101"/>
                  <p:cNvPicPr/>
                  <p:nvPr/>
                </p:nvPicPr>
                <p:blipFill>
                  <a:blip r:embed="rId409"/>
                  <a:stretch>
                    <a:fillRect/>
                  </a:stretch>
                </p:blipFill>
                <p:spPr>
                  <a:xfrm>
                    <a:off x="2949459" y="2907782"/>
                    <a:ext cx="101553" cy="936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0">
                <p14:nvContentPartPr>
                  <p14:cNvPr id="103" name="Ink 102"/>
                  <p14:cNvContentPartPr/>
                  <p14:nvPr/>
                </p14:nvContentPartPr>
                <p14:xfrm>
                  <a:off x="3132534" y="2558787"/>
                  <a:ext cx="91477" cy="111628"/>
                </p14:xfrm>
              </p:contentPart>
            </mc:Choice>
            <mc:Fallback xmlns="">
              <p:pic>
                <p:nvPicPr>
                  <p:cNvPr id="103" name="Ink 102"/>
                  <p:cNvPicPr/>
                  <p:nvPr/>
                </p:nvPicPr>
                <p:blipFill>
                  <a:blip r:embed="rId411"/>
                  <a:stretch>
                    <a:fillRect/>
                  </a:stretch>
                </p:blipFill>
                <p:spPr>
                  <a:xfrm>
                    <a:off x="3131458" y="2556987"/>
                    <a:ext cx="92912" cy="1159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2">
                <p14:nvContentPartPr>
                  <p14:cNvPr id="104" name="Ink 103"/>
                  <p14:cNvContentPartPr/>
                  <p14:nvPr/>
                </p14:nvContentPartPr>
                <p14:xfrm>
                  <a:off x="3114302" y="2564545"/>
                  <a:ext cx="108749" cy="131459"/>
                </p14:xfrm>
              </p:contentPart>
            </mc:Choice>
            <mc:Fallback xmlns="">
              <p:pic>
                <p:nvPicPr>
                  <p:cNvPr id="104" name="Ink 103"/>
                  <p:cNvPicPr/>
                  <p:nvPr/>
                </p:nvPicPr>
                <p:blipFill>
                  <a:blip r:embed="rId413"/>
                  <a:stretch>
                    <a:fillRect/>
                  </a:stretch>
                </p:blipFill>
                <p:spPr>
                  <a:xfrm>
                    <a:off x="3113222" y="2562384"/>
                    <a:ext cx="110549" cy="1361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4">
                <p14:nvContentPartPr>
                  <p14:cNvPr id="105" name="Ink 104"/>
                  <p14:cNvContentPartPr/>
                  <p14:nvPr/>
                </p14:nvContentPartPr>
                <p14:xfrm>
                  <a:off x="3281904" y="2673934"/>
                  <a:ext cx="23989" cy="50536"/>
                </p14:xfrm>
              </p:contentPart>
            </mc:Choice>
            <mc:Fallback xmlns="">
              <p:pic>
                <p:nvPicPr>
                  <p:cNvPr id="105" name="Ink 104"/>
                  <p:cNvPicPr/>
                  <p:nvPr/>
                </p:nvPicPr>
                <p:blipFill>
                  <a:blip r:embed="rId415"/>
                  <a:stretch>
                    <a:fillRect/>
                  </a:stretch>
                </p:blipFill>
                <p:spPr>
                  <a:xfrm>
                    <a:off x="3280830" y="2671768"/>
                    <a:ext cx="25779" cy="552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6">
                <p14:nvContentPartPr>
                  <p14:cNvPr id="106" name="Ink 105"/>
                  <p14:cNvContentPartPr/>
                  <p14:nvPr/>
                </p14:nvContentPartPr>
                <p14:xfrm>
                  <a:off x="3292779" y="2618600"/>
                  <a:ext cx="11515" cy="13754"/>
                </p14:xfrm>
              </p:contentPart>
            </mc:Choice>
            <mc:Fallback xmlns="">
              <p:pic>
                <p:nvPicPr>
                  <p:cNvPr id="106" name="Ink 105"/>
                  <p:cNvPicPr/>
                  <p:nvPr/>
                </p:nvPicPr>
                <p:blipFill>
                  <a:blip r:embed="rId417"/>
                  <a:stretch>
                    <a:fillRect/>
                  </a:stretch>
                </p:blipFill>
                <p:spPr>
                  <a:xfrm>
                    <a:off x="3291699" y="2616484"/>
                    <a:ext cx="12954" cy="165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8">
                <p14:nvContentPartPr>
                  <p14:cNvPr id="107" name="Ink 106"/>
                  <p14:cNvContentPartPr/>
                  <p14:nvPr/>
                </p14:nvContentPartPr>
                <p14:xfrm>
                  <a:off x="3334040" y="2688327"/>
                  <a:ext cx="71007" cy="147131"/>
                </p14:xfrm>
              </p:contentPart>
            </mc:Choice>
            <mc:Fallback xmlns="">
              <p:pic>
                <p:nvPicPr>
                  <p:cNvPr id="107" name="Ink 106"/>
                  <p:cNvPicPr/>
                  <p:nvPr/>
                </p:nvPicPr>
                <p:blipFill>
                  <a:blip r:embed="rId419"/>
                  <a:stretch>
                    <a:fillRect/>
                  </a:stretch>
                </p:blipFill>
                <p:spPr>
                  <a:xfrm>
                    <a:off x="3332959" y="2685803"/>
                    <a:ext cx="73530" cy="1521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0">
                <p14:nvContentPartPr>
                  <p14:cNvPr id="108" name="Ink 107"/>
                  <p14:cNvContentPartPr/>
                  <p14:nvPr/>
                </p14:nvContentPartPr>
                <p14:xfrm>
                  <a:off x="3387135" y="2636511"/>
                  <a:ext cx="7996" cy="5757"/>
                </p14:xfrm>
              </p:contentPart>
            </mc:Choice>
            <mc:Fallback xmlns="">
              <p:pic>
                <p:nvPicPr>
                  <p:cNvPr id="108" name="Ink 107"/>
                  <p:cNvPicPr/>
                  <p:nvPr/>
                </p:nvPicPr>
                <p:blipFill>
                  <a:blip r:embed="rId421"/>
                  <a:stretch>
                    <a:fillRect/>
                  </a:stretch>
                </p:blipFill>
                <p:spPr>
                  <a:xfrm>
                    <a:off x="3386045" y="2634352"/>
                    <a:ext cx="10177" cy="97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2">
                <p14:nvContentPartPr>
                  <p14:cNvPr id="33" name="Ink 32"/>
                  <p14:cNvContentPartPr/>
                  <p14:nvPr/>
                </p14:nvContentPartPr>
                <p14:xfrm>
                  <a:off x="1633036" y="2555844"/>
                  <a:ext cx="93240" cy="127080"/>
                </p14:xfrm>
              </p:contentPart>
            </mc:Choice>
            <mc:Fallback xmlns="">
              <p:pic>
                <p:nvPicPr>
                  <p:cNvPr id="33" name="Ink 32"/>
                  <p:cNvPicPr/>
                  <p:nvPr/>
                </p:nvPicPr>
                <p:blipFill>
                  <a:blip r:embed="rId423"/>
                  <a:stretch>
                    <a:fillRect/>
                  </a:stretch>
                </p:blipFill>
                <p:spPr>
                  <a:xfrm>
                    <a:off x="1631596" y="2552964"/>
                    <a:ext cx="96120" cy="13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4">
                <p14:nvContentPartPr>
                  <p14:cNvPr id="45" name="Ink 44"/>
                  <p14:cNvContentPartPr/>
                  <p14:nvPr/>
                </p14:nvContentPartPr>
                <p14:xfrm>
                  <a:off x="1789276" y="2567724"/>
                  <a:ext cx="88200" cy="75960"/>
                </p14:xfrm>
              </p:contentPart>
            </mc:Choice>
            <mc:Fallback xmlns="">
              <p:pic>
                <p:nvPicPr>
                  <p:cNvPr id="45" name="Ink 44"/>
                  <p:cNvPicPr/>
                  <p:nvPr/>
                </p:nvPicPr>
                <p:blipFill>
                  <a:blip r:embed="rId425"/>
                  <a:stretch>
                    <a:fillRect/>
                  </a:stretch>
                </p:blipFill>
                <p:spPr>
                  <a:xfrm>
                    <a:off x="1787836" y="2565204"/>
                    <a:ext cx="90720" cy="78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5" name="Ink 4"/>
                <p14:cNvContentPartPr/>
                <p14:nvPr/>
              </p14:nvContentPartPr>
              <p14:xfrm>
                <a:off x="2854794" y="2890663"/>
                <a:ext cx="53280" cy="15192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852274" y="2885623"/>
                  <a:ext cx="58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" name="Ink 24"/>
                <p14:cNvContentPartPr/>
                <p14:nvPr/>
              </p14:nvContentPartPr>
              <p14:xfrm>
                <a:off x="2859474" y="2961943"/>
                <a:ext cx="50760" cy="252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856954" y="2956903"/>
                  <a:ext cx="5580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98" name="Ink 97"/>
                <p14:cNvContentPartPr/>
                <p14:nvPr/>
              </p14:nvContentPartPr>
              <p14:xfrm>
                <a:off x="3491634" y="2561623"/>
                <a:ext cx="81720" cy="9396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488754" y="2556583"/>
                  <a:ext cx="874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99" name="Ink 98"/>
                <p14:cNvContentPartPr/>
                <p14:nvPr/>
              </p14:nvContentPartPr>
              <p14:xfrm>
                <a:off x="3517554" y="2645503"/>
                <a:ext cx="79200" cy="5040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515394" y="2640463"/>
                  <a:ext cx="838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00" name="Ink 99"/>
                <p14:cNvContentPartPr/>
                <p14:nvPr/>
              </p14:nvContentPartPr>
              <p14:xfrm>
                <a:off x="3674874" y="2552623"/>
                <a:ext cx="113760" cy="12672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672714" y="2547223"/>
                  <a:ext cx="116640" cy="137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xtBox 147"/>
          <p:cNvSpPr txBox="1"/>
          <p:nvPr/>
        </p:nvSpPr>
        <p:spPr>
          <a:xfrm>
            <a:off x="1621754" y="3030630"/>
            <a:ext cx="3050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(assuming that </a:t>
            </a:r>
            <a:r>
              <a:rPr lang="en-US" sz="1400" i="1" dirty="0" err="1" smtClean="0"/>
              <a:t>x</a:t>
            </a:r>
            <a:r>
              <a:rPr lang="en-US" sz="1400" i="1" baseline="-25000" dirty="0" err="1" smtClean="0"/>
              <a:t>ij</a:t>
            </a:r>
            <a:r>
              <a:rPr lang="en-US" sz="1400" dirty="0" smtClean="0"/>
              <a:t> and </a:t>
            </a:r>
            <a:r>
              <a:rPr lang="en-US" sz="1400" i="1" dirty="0" err="1" smtClean="0"/>
              <a:t>x</a:t>
            </a:r>
            <a:r>
              <a:rPr lang="en-US" sz="1400" i="1" baseline="-25000" dirty="0" err="1" smtClean="0"/>
              <a:t>ji</a:t>
            </a:r>
            <a:r>
              <a:rPr lang="en-US" sz="1400" dirty="0" smtClean="0"/>
              <a:t> are the same)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7410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Maximally Violated Constraint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421735" y="1120365"/>
            <a:ext cx="2051030" cy="2140090"/>
            <a:chOff x="2421735" y="1120365"/>
            <a:chExt cx="2051030" cy="2140090"/>
          </a:xfrm>
        </p:grpSpPr>
        <p:pic>
          <p:nvPicPr>
            <p:cNvPr id="4" name="Picture 2" descr="C:\Users\victo_000\AppData\Local\Microsoft\Windows\Temporary Internet Files\Content.IE5\Y0PT6DAN\MC900433856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9621" y="1232142"/>
              <a:ext cx="255176" cy="255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C:\Users\victo_000\AppData\Local\Microsoft\Windows\Temporary Internet Files\Content.IE5\Y0PT6DAN\MC900433856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3509" y="1120365"/>
              <a:ext cx="255176" cy="255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:\Users\victo_000\AppData\Local\Microsoft\Windows\Temporary Internet Files\Content.IE5\Y0PT6DAN\MC900433856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0204" y="1359730"/>
              <a:ext cx="255176" cy="255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C:\Users\victo_000\AppData\Local\Microsoft\Windows\Temporary Internet Files\Content.IE5\Y0PT6DAN\MC900433856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7589" y="2155649"/>
              <a:ext cx="255176" cy="255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victo_000\AppData\Local\Microsoft\Windows\Temporary Internet Files\Content.IE5\Y0PT6DAN\MC900433856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9561" y="2452945"/>
              <a:ext cx="255176" cy="255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victo_000\AppData\Local\Microsoft\Windows\Temporary Internet Files\Content.IE5\Y0PT6DAN\MC900433856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7530" y="3005279"/>
              <a:ext cx="255176" cy="255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2914797" y="1416834"/>
              <a:ext cx="1225407" cy="1275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endCxn id="18" idx="0"/>
            </p:cNvCxnSpPr>
            <p:nvPr/>
          </p:nvCxnSpPr>
          <p:spPr>
            <a:xfrm>
              <a:off x="2566326" y="2246813"/>
              <a:ext cx="395615" cy="56871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2693914" y="2176329"/>
              <a:ext cx="1523675" cy="1640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9" idx="3"/>
              <a:endCxn id="7" idx="2"/>
            </p:cNvCxnSpPr>
            <p:nvPr/>
          </p:nvCxnSpPr>
          <p:spPr>
            <a:xfrm flipV="1">
              <a:off x="4252706" y="2410825"/>
              <a:ext cx="92471" cy="72204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2"/>
              <a:endCxn id="9" idx="1"/>
            </p:cNvCxnSpPr>
            <p:nvPr/>
          </p:nvCxnSpPr>
          <p:spPr>
            <a:xfrm>
              <a:off x="3577149" y="2708121"/>
              <a:ext cx="420381" cy="42474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8" idx="3"/>
              <a:endCxn id="8" idx="2"/>
            </p:cNvCxnSpPr>
            <p:nvPr/>
          </p:nvCxnSpPr>
          <p:spPr>
            <a:xfrm flipV="1">
              <a:off x="3089529" y="2708121"/>
              <a:ext cx="487620" cy="2349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6" idx="1"/>
              <a:endCxn id="5" idx="3"/>
            </p:cNvCxnSpPr>
            <p:nvPr/>
          </p:nvCxnSpPr>
          <p:spPr>
            <a:xfrm flipH="1" flipV="1">
              <a:off x="3688685" y="1247953"/>
              <a:ext cx="451519" cy="23936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5" idx="1"/>
              <a:endCxn id="4" idx="3"/>
            </p:cNvCxnSpPr>
            <p:nvPr/>
          </p:nvCxnSpPr>
          <p:spPr>
            <a:xfrm flipH="1">
              <a:off x="2914797" y="1247953"/>
              <a:ext cx="518712" cy="11177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 descr="C:\Users\victo_000\AppData\Local\Microsoft\Windows\Temporary Internet Files\Content.IE5\Y0PT6DAN\MC900433856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353" y="2815529"/>
              <a:ext cx="255176" cy="255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Straight Arrow Connector 18"/>
            <p:cNvCxnSpPr/>
            <p:nvPr/>
          </p:nvCxnSpPr>
          <p:spPr>
            <a:xfrm flipH="1">
              <a:off x="2543079" y="1487317"/>
              <a:ext cx="220883" cy="504319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6" idx="2"/>
              <a:endCxn id="7" idx="0"/>
            </p:cNvCxnSpPr>
            <p:nvPr/>
          </p:nvCxnSpPr>
          <p:spPr>
            <a:xfrm>
              <a:off x="4267792" y="1614906"/>
              <a:ext cx="77385" cy="540743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" descr="C:\Users\victo_000\AppData\Local\Microsoft\Windows\Temporary Internet Files\Content.IE5\Y0PT6DAN\MC900433856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1735" y="1991637"/>
              <a:ext cx="255176" cy="255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/>
              <p14:cNvContentPartPr/>
              <p14:nvPr/>
            </p14:nvContentPartPr>
            <p14:xfrm>
              <a:off x="2395944" y="1780607"/>
              <a:ext cx="2057760" cy="1170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3784" y="1777727"/>
                <a:ext cx="2062440" cy="12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/>
          <p:cNvGrpSpPr/>
          <p:nvPr/>
        </p:nvGrpSpPr>
        <p:grpSpPr>
          <a:xfrm>
            <a:off x="233682" y="376681"/>
            <a:ext cx="3560207" cy="620755"/>
            <a:chOff x="121594" y="2428288"/>
            <a:chExt cx="3667040" cy="639382"/>
          </a:xfrm>
        </p:grpSpPr>
        <p:grpSp>
          <p:nvGrpSpPr>
            <p:cNvPr id="23" name="Group 22"/>
            <p:cNvGrpSpPr/>
            <p:nvPr/>
          </p:nvGrpSpPr>
          <p:grpSpPr>
            <a:xfrm>
              <a:off x="121594" y="2428288"/>
              <a:ext cx="3283453" cy="639382"/>
              <a:chOff x="121594" y="2428288"/>
              <a:chExt cx="3283453" cy="639382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4" name="Ink 23"/>
                  <p14:cNvContentPartPr/>
                  <p14:nvPr/>
                </p14:nvContentPartPr>
                <p14:xfrm>
                  <a:off x="3205779" y="2918620"/>
                  <a:ext cx="320" cy="320"/>
                </p14:xfrm>
              </p:contentPart>
            </mc:Choice>
            <mc:Fallback xmlns="">
              <p:pic>
                <p:nvPicPr>
                  <p:cNvPr id="24" name="Ink 23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205139" y="2917340"/>
                    <a:ext cx="1600" cy="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5" name="Ink 24"/>
                  <p14:cNvContentPartPr/>
                  <p14:nvPr/>
                </p14:nvContentPartPr>
                <p14:xfrm>
                  <a:off x="3246081" y="2891086"/>
                  <a:ext cx="320" cy="320"/>
                </p14:xfrm>
              </p:contentPart>
            </mc:Choice>
            <mc:Fallback xmlns="">
              <p:pic>
                <p:nvPicPr>
                  <p:cNvPr id="25" name="Ink 24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245441" y="2889806"/>
                    <a:ext cx="1600" cy="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6" name="Ink 25"/>
                  <p14:cNvContentPartPr/>
                  <p14:nvPr/>
                </p14:nvContentPartPr>
                <p14:xfrm>
                  <a:off x="121594" y="2428288"/>
                  <a:ext cx="140734" cy="260358"/>
                </p14:xfrm>
              </p:contentPart>
            </mc:Choice>
            <mc:Fallback xmlns="">
              <p:pic>
                <p:nvPicPr>
                  <p:cNvPr id="26" name="Ink 25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20483" y="2426434"/>
                    <a:ext cx="142956" cy="2648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7" name="Ink 26"/>
                  <p14:cNvContentPartPr/>
                  <p14:nvPr/>
                </p14:nvContentPartPr>
                <p14:xfrm>
                  <a:off x="177888" y="2548552"/>
                  <a:ext cx="85080" cy="8636"/>
                </p14:xfrm>
              </p:contentPart>
            </mc:Choice>
            <mc:Fallback xmlns="">
              <p:pic>
                <p:nvPicPr>
                  <p:cNvPr id="27" name="Ink 26"/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76773" y="2545924"/>
                    <a:ext cx="86566" cy="120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8" name="Ink 27"/>
                  <p14:cNvContentPartPr/>
                  <p14:nvPr/>
                </p14:nvContentPartPr>
                <p14:xfrm>
                  <a:off x="340372" y="2512729"/>
                  <a:ext cx="127620" cy="171760"/>
                </p14:xfrm>
              </p:contentPart>
            </mc:Choice>
            <mc:Fallback xmlns="">
              <p:pic>
                <p:nvPicPr>
                  <p:cNvPr id="28" name="Ink 27"/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39259" y="2510132"/>
                    <a:ext cx="129104" cy="1769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9" name="Ink 28"/>
                  <p14:cNvContentPartPr/>
                  <p14:nvPr/>
                </p14:nvContentPartPr>
                <p14:xfrm>
                  <a:off x="543797" y="2545354"/>
                  <a:ext cx="128900" cy="135617"/>
                </p14:xfrm>
              </p:contentPart>
            </mc:Choice>
            <mc:Fallback xmlns="">
              <p:pic>
                <p:nvPicPr>
                  <p:cNvPr id="29" name="Ink 28"/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42311" y="2542760"/>
                    <a:ext cx="131129" cy="1396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30" name="Ink 29"/>
                  <p14:cNvContentPartPr/>
                  <p14:nvPr/>
                </p14:nvContentPartPr>
                <p14:xfrm>
                  <a:off x="823027" y="2459634"/>
                  <a:ext cx="60452" cy="268675"/>
                </p14:xfrm>
              </p:contentPart>
            </mc:Choice>
            <mc:Fallback xmlns="">
              <p:pic>
                <p:nvPicPr>
                  <p:cNvPr id="30" name="Ink 29"/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821553" y="2457036"/>
                    <a:ext cx="63032" cy="2738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1" name="Ink 30"/>
                  <p14:cNvContentPartPr/>
                  <p14:nvPr/>
                </p14:nvContentPartPr>
                <p14:xfrm>
                  <a:off x="907788" y="2535119"/>
                  <a:ext cx="82202" cy="141374"/>
                </p14:xfrm>
              </p:contentPart>
            </mc:Choice>
            <mc:Fallback xmlns="">
              <p:pic>
                <p:nvPicPr>
                  <p:cNvPr id="31" name="Ink 30"/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6677" y="2532528"/>
                    <a:ext cx="84053" cy="1465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2" name="Ink 31"/>
                  <p14:cNvContentPartPr/>
                  <p14:nvPr/>
                </p14:nvContentPartPr>
                <p14:xfrm>
                  <a:off x="1046603" y="2669456"/>
                  <a:ext cx="12794" cy="5437"/>
                </p14:xfrm>
              </p:contentPart>
            </mc:Choice>
            <mc:Fallback xmlns="">
              <p:pic>
                <p:nvPicPr>
                  <p:cNvPr id="32" name="Ink 31"/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045474" y="2667514"/>
                    <a:ext cx="14299" cy="97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33" name="Ink 32"/>
                  <p14:cNvContentPartPr/>
                  <p14:nvPr/>
                </p14:nvContentPartPr>
                <p14:xfrm>
                  <a:off x="1092661" y="2662739"/>
                  <a:ext cx="22709" cy="8636"/>
                </p14:xfrm>
              </p:contentPart>
            </mc:Choice>
            <mc:Fallback xmlns="">
              <p:pic>
                <p:nvPicPr>
                  <p:cNvPr id="33" name="Ink 32"/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091928" y="2660862"/>
                    <a:ext cx="23808" cy="127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34" name="Ink 33"/>
                  <p14:cNvContentPartPr/>
                  <p14:nvPr/>
                </p14:nvContentPartPr>
                <p14:xfrm>
                  <a:off x="1152793" y="2658901"/>
                  <a:ext cx="17272" cy="3518"/>
                </p14:xfrm>
              </p:contentPart>
            </mc:Choice>
            <mc:Fallback xmlns="">
              <p:pic>
                <p:nvPicPr>
                  <p:cNvPr id="34" name="Ink 33"/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151691" y="2656556"/>
                    <a:ext cx="18742" cy="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35" name="Ink 34"/>
                  <p14:cNvContentPartPr/>
                  <p14:nvPr/>
                </p14:nvContentPartPr>
                <p14:xfrm>
                  <a:off x="1229238" y="2499295"/>
                  <a:ext cx="109709" cy="188712"/>
                </p14:xfrm>
              </p:contentPart>
            </mc:Choice>
            <mc:Fallback xmlns="">
              <p:pic>
                <p:nvPicPr>
                  <p:cNvPr id="35" name="Ink 34"/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228126" y="2496700"/>
                    <a:ext cx="111933" cy="1939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36" name="Ink 35"/>
                  <p14:cNvContentPartPr/>
                  <p14:nvPr/>
                </p14:nvContentPartPr>
                <p14:xfrm>
                  <a:off x="1384685" y="2429888"/>
                  <a:ext cx="55014" cy="300340"/>
                </p14:xfrm>
              </p:contentPart>
            </mc:Choice>
            <mc:Fallback xmlns="">
              <p:pic>
                <p:nvPicPr>
                  <p:cNvPr id="36" name="Ink 35"/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383577" y="2427292"/>
                    <a:ext cx="57599" cy="304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37" name="Ink 36"/>
                  <p14:cNvContentPartPr/>
                  <p14:nvPr/>
                </p14:nvContentPartPr>
                <p14:xfrm>
                  <a:off x="1940770" y="2460593"/>
                  <a:ext cx="8636" cy="262278"/>
                </p14:xfrm>
              </p:contentPart>
            </mc:Choice>
            <mc:Fallback xmlns="">
              <p:pic>
                <p:nvPicPr>
                  <p:cNvPr id="37" name="Ink 36"/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939644" y="2458741"/>
                    <a:ext cx="11264" cy="266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8" name="Ink 37"/>
                  <p14:cNvContentPartPr/>
                  <p14:nvPr/>
                </p14:nvContentPartPr>
                <p14:xfrm>
                  <a:off x="2016255" y="2539596"/>
                  <a:ext cx="86360" cy="129540"/>
                </p14:xfrm>
              </p:contentPart>
            </mc:Choice>
            <mc:Fallback xmlns="">
              <p:pic>
                <p:nvPicPr>
                  <p:cNvPr id="38" name="Ink 37"/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015143" y="2536998"/>
                    <a:ext cx="88213" cy="1347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9" name="Ink 38"/>
                  <p14:cNvContentPartPr/>
                  <p14:nvPr/>
                </p14:nvContentPartPr>
                <p14:xfrm>
                  <a:off x="2144515" y="2455476"/>
                  <a:ext cx="19191" cy="224215"/>
                </p14:xfrm>
              </p:contentPart>
            </mc:Choice>
            <mc:Fallback xmlns="">
              <p:pic>
                <p:nvPicPr>
                  <p:cNvPr id="39" name="Ink 38"/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143386" y="2453252"/>
                    <a:ext cx="21449" cy="2286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40" name="Ink 39"/>
                  <p14:cNvContentPartPr/>
                  <p14:nvPr/>
                </p14:nvContentPartPr>
                <p14:xfrm>
                  <a:off x="2247187" y="2540876"/>
                  <a:ext cx="94036" cy="92117"/>
                </p14:xfrm>
              </p:contentPart>
            </mc:Choice>
            <mc:Fallback xmlns="">
              <p:pic>
                <p:nvPicPr>
                  <p:cNvPr id="40" name="Ink 39"/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2245700" y="2538647"/>
                    <a:ext cx="95894" cy="969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41" name="Ink 40"/>
                  <p14:cNvContentPartPr/>
                  <p14:nvPr/>
                </p14:nvContentPartPr>
                <p14:xfrm>
                  <a:off x="2384723" y="2503773"/>
                  <a:ext cx="123782" cy="192550"/>
                </p14:xfrm>
              </p:contentPart>
            </mc:Choice>
            <mc:Fallback xmlns="">
              <p:pic>
                <p:nvPicPr>
                  <p:cNvPr id="41" name="Ink 40"/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383611" y="2501547"/>
                    <a:ext cx="126006" cy="1973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2" name="Ink 41"/>
                  <p14:cNvContentPartPr/>
                  <p14:nvPr/>
                </p14:nvContentPartPr>
                <p14:xfrm>
                  <a:off x="2590067" y="2583416"/>
                  <a:ext cx="13754" cy="15993"/>
                </p14:xfrm>
              </p:contentPart>
            </mc:Choice>
            <mc:Fallback xmlns="">
              <p:pic>
                <p:nvPicPr>
                  <p:cNvPr id="42" name="Ink 41"/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588981" y="2580872"/>
                    <a:ext cx="16288" cy="196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3" name="Ink 42"/>
                  <p14:cNvContentPartPr/>
                  <p14:nvPr/>
                </p14:nvContentPartPr>
                <p14:xfrm>
                  <a:off x="2578232" y="2684489"/>
                  <a:ext cx="12794" cy="7996"/>
                </p14:xfrm>
              </p:contentPart>
            </mc:Choice>
            <mc:Fallback xmlns="">
              <p:pic>
                <p:nvPicPr>
                  <p:cNvPr id="43" name="Ink 42"/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577135" y="2681945"/>
                    <a:ext cx="14987" cy="13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4" name="Ink 43"/>
                  <p14:cNvContentPartPr/>
                  <p14:nvPr/>
                </p14:nvContentPartPr>
                <p14:xfrm>
                  <a:off x="2729842" y="2498656"/>
                  <a:ext cx="293943" cy="215260"/>
                </p14:xfrm>
              </p:contentPart>
            </mc:Choice>
            <mc:Fallback xmlns="">
              <p:pic>
                <p:nvPicPr>
                  <p:cNvPr id="44" name="Ink 43"/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2728730" y="2496063"/>
                    <a:ext cx="295426" cy="2204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5" name="Ink 44"/>
                  <p14:cNvContentPartPr/>
                  <p14:nvPr/>
                </p14:nvContentPartPr>
                <p14:xfrm>
                  <a:off x="2748393" y="2808591"/>
                  <a:ext cx="35503" cy="58533"/>
                </p14:xfrm>
              </p:contentPart>
            </mc:Choice>
            <mc:Fallback xmlns="">
              <p:pic>
                <p:nvPicPr>
                  <p:cNvPr id="45" name="Ink 44"/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2747284" y="2806368"/>
                    <a:ext cx="36982" cy="633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46" name="Ink 45"/>
                  <p14:cNvContentPartPr/>
                  <p14:nvPr/>
                </p14:nvContentPartPr>
                <p14:xfrm>
                  <a:off x="2743595" y="2771488"/>
                  <a:ext cx="13754" cy="10235"/>
                </p14:xfrm>
              </p:contentPart>
            </mc:Choice>
            <mc:Fallback xmlns="">
              <p:pic>
                <p:nvPicPr>
                  <p:cNvPr id="46" name="Ink 45"/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2742480" y="2769295"/>
                    <a:ext cx="15984" cy="131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47" name="Ink 46"/>
                  <p14:cNvContentPartPr/>
                  <p14:nvPr/>
                </p14:nvContentPartPr>
                <p14:xfrm>
                  <a:off x="2834113" y="2795797"/>
                  <a:ext cx="66529" cy="53735"/>
                </p14:xfrm>
              </p:contentPart>
            </mc:Choice>
            <mc:Fallback xmlns="">
              <p:pic>
                <p:nvPicPr>
                  <p:cNvPr id="47" name="Ink 46"/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832635" y="2793573"/>
                    <a:ext cx="68747" cy="585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48" name="Ink 47"/>
                  <p14:cNvContentPartPr/>
                  <p14:nvPr/>
                </p14:nvContentPartPr>
                <p14:xfrm>
                  <a:off x="2839230" y="2816587"/>
                  <a:ext cx="66849" cy="18871"/>
                </p14:xfrm>
              </p:contentPart>
            </mc:Choice>
            <mc:Fallback xmlns="">
              <p:pic>
                <p:nvPicPr>
                  <p:cNvPr id="48" name="Ink 47"/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838116" y="2815077"/>
                    <a:ext cx="68706" cy="226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49" name="Ink 48"/>
                  <p14:cNvContentPartPr/>
                  <p14:nvPr/>
                </p14:nvContentPartPr>
                <p14:xfrm>
                  <a:off x="2948300" y="2761893"/>
                  <a:ext cx="92117" cy="84121"/>
                </p14:xfrm>
              </p:contentPart>
            </mc:Choice>
            <mc:Fallback xmlns="">
              <p:pic>
                <p:nvPicPr>
                  <p:cNvPr id="49" name="Ink 48"/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946820" y="2759299"/>
                    <a:ext cx="94337" cy="893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50" name="Ink 49"/>
                  <p14:cNvContentPartPr/>
                  <p14:nvPr/>
                </p14:nvContentPartPr>
                <p14:xfrm>
                  <a:off x="2727603" y="2967877"/>
                  <a:ext cx="40941" cy="99793"/>
                </p14:xfrm>
              </p:contentPart>
            </mc:Choice>
            <mc:Fallback xmlns="">
              <p:pic>
                <p:nvPicPr>
                  <p:cNvPr id="50" name="Ink 49"/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726865" y="2965651"/>
                    <a:ext cx="43154" cy="104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51" name="Ink 50"/>
                  <p14:cNvContentPartPr/>
                  <p14:nvPr/>
                </p14:nvContentPartPr>
                <p14:xfrm>
                  <a:off x="2751272" y="2920539"/>
                  <a:ext cx="3518" cy="3518"/>
                </p14:xfrm>
              </p:contentPart>
            </mc:Choice>
            <mc:Fallback xmlns="">
              <p:pic>
                <p:nvPicPr>
                  <p:cNvPr id="51" name="Ink 50"/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750217" y="2917803"/>
                    <a:ext cx="5277" cy="82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52" name="Ink 51"/>
                  <p14:cNvContentPartPr/>
                  <p14:nvPr/>
                </p14:nvContentPartPr>
                <p14:xfrm>
                  <a:off x="2841789" y="2932693"/>
                  <a:ext cx="63011" cy="55974"/>
                </p14:xfrm>
              </p:contentPart>
            </mc:Choice>
            <mc:Fallback xmlns="">
              <p:pic>
                <p:nvPicPr>
                  <p:cNvPr id="52" name="Ink 51"/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840677" y="2930098"/>
                    <a:ext cx="65606" cy="611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53" name="Ink 52"/>
                  <p14:cNvContentPartPr/>
                  <p14:nvPr/>
                </p14:nvContentPartPr>
                <p14:xfrm>
                  <a:off x="2860341" y="2944208"/>
                  <a:ext cx="43180" cy="7676"/>
                </p14:xfrm>
              </p:contentPart>
            </mc:Choice>
            <mc:Fallback xmlns="">
              <p:pic>
                <p:nvPicPr>
                  <p:cNvPr id="53" name="Ink 52"/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859234" y="2941521"/>
                    <a:ext cx="45394" cy="126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54" name="Ink 53"/>
                  <p14:cNvContentPartPr/>
                  <p14:nvPr/>
                </p14:nvContentPartPr>
                <p14:xfrm>
                  <a:off x="2950539" y="2910303"/>
                  <a:ext cx="100113" cy="88599"/>
                </p14:xfrm>
              </p:contentPart>
            </mc:Choice>
            <mc:Fallback xmlns="">
              <p:pic>
                <p:nvPicPr>
                  <p:cNvPr id="54" name="Ink 53"/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949427" y="2907708"/>
                    <a:ext cx="101596" cy="937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55" name="Ink 54"/>
                  <p14:cNvContentPartPr/>
                  <p14:nvPr/>
                </p14:nvContentPartPr>
                <p14:xfrm>
                  <a:off x="3132534" y="2558787"/>
                  <a:ext cx="91477" cy="111628"/>
                </p14:xfrm>
              </p:contentPart>
            </mc:Choice>
            <mc:Fallback xmlns="">
              <p:pic>
                <p:nvPicPr>
                  <p:cNvPr id="55" name="Ink 54"/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131423" y="2556933"/>
                    <a:ext cx="92958" cy="1160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56" name="Ink 55"/>
                  <p14:cNvContentPartPr/>
                  <p14:nvPr/>
                </p14:nvContentPartPr>
                <p14:xfrm>
                  <a:off x="3114302" y="2564545"/>
                  <a:ext cx="108749" cy="131459"/>
                </p14:xfrm>
              </p:contentPart>
            </mc:Choice>
            <mc:Fallback xmlns="">
              <p:pic>
                <p:nvPicPr>
                  <p:cNvPr id="56" name="Ink 55"/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113189" y="2562317"/>
                    <a:ext cx="110605" cy="1362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57" name="Ink 56"/>
                  <p14:cNvContentPartPr/>
                  <p14:nvPr/>
                </p14:nvContentPartPr>
                <p14:xfrm>
                  <a:off x="3281904" y="2673934"/>
                  <a:ext cx="23989" cy="50536"/>
                </p14:xfrm>
              </p:contentPart>
            </mc:Choice>
            <mc:Fallback xmlns="">
              <p:pic>
                <p:nvPicPr>
                  <p:cNvPr id="57" name="Ink 56"/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280428" y="2671704"/>
                    <a:ext cx="25834" cy="553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58" name="Ink 57"/>
                  <p14:cNvContentPartPr/>
                  <p14:nvPr/>
                </p14:nvContentPartPr>
                <p14:xfrm>
                  <a:off x="3292779" y="2618600"/>
                  <a:ext cx="11515" cy="13754"/>
                </p14:xfrm>
              </p:contentPart>
            </mc:Choice>
            <mc:Fallback xmlns="">
              <p:pic>
                <p:nvPicPr>
                  <p:cNvPr id="58" name="Ink 57"/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291665" y="2615998"/>
                    <a:ext cx="13001" cy="171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59" name="Ink 58"/>
                  <p14:cNvContentPartPr/>
                  <p14:nvPr/>
                </p14:nvContentPartPr>
                <p14:xfrm>
                  <a:off x="3334040" y="2688327"/>
                  <a:ext cx="71007" cy="147131"/>
                </p14:xfrm>
              </p:contentPart>
            </mc:Choice>
            <mc:Fallback xmlns="">
              <p:pic>
                <p:nvPicPr>
                  <p:cNvPr id="59" name="Ink 58"/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332931" y="2685733"/>
                    <a:ext cx="73596" cy="1523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60" name="Ink 59"/>
                  <p14:cNvContentPartPr/>
                  <p14:nvPr/>
                </p14:nvContentPartPr>
                <p14:xfrm>
                  <a:off x="3387135" y="2636511"/>
                  <a:ext cx="7996" cy="5757"/>
                </p14:xfrm>
              </p:contentPart>
            </mc:Choice>
            <mc:Fallback xmlns="">
              <p:pic>
                <p:nvPicPr>
                  <p:cNvPr id="60" name="Ink 59"/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3385681" y="2634352"/>
                    <a:ext cx="10540" cy="100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61" name="Ink 60"/>
                  <p14:cNvContentPartPr/>
                  <p14:nvPr/>
                </p14:nvContentPartPr>
                <p14:xfrm>
                  <a:off x="1633036" y="2555844"/>
                  <a:ext cx="93240" cy="127080"/>
                </p14:xfrm>
              </p:contentPart>
            </mc:Choice>
            <mc:Fallback xmlns="">
              <p:pic>
                <p:nvPicPr>
                  <p:cNvPr id="61" name="Ink 60"/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1631556" y="2553243"/>
                    <a:ext cx="96200" cy="1322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62" name="Ink 61"/>
                  <p14:cNvContentPartPr/>
                  <p14:nvPr/>
                </p14:nvContentPartPr>
                <p14:xfrm>
                  <a:off x="1789276" y="2567724"/>
                  <a:ext cx="88200" cy="75960"/>
                </p14:xfrm>
              </p:contentPart>
            </mc:Choice>
            <mc:Fallback xmlns="">
              <p:pic>
                <p:nvPicPr>
                  <p:cNvPr id="62" name="Ink 61"/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1787787" y="2565130"/>
                    <a:ext cx="90805" cy="78924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3" name="Ink 62"/>
                <p14:cNvContentPartPr/>
                <p14:nvPr/>
              </p14:nvContentPartPr>
              <p14:xfrm>
                <a:off x="2854794" y="2890663"/>
                <a:ext cx="53280" cy="15192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52204" y="2885475"/>
                  <a:ext cx="58460" cy="1626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4" name="Ink 63"/>
                <p14:cNvContentPartPr/>
                <p14:nvPr/>
              </p14:nvContentPartPr>
              <p14:xfrm>
                <a:off x="2859474" y="2961943"/>
                <a:ext cx="50760" cy="252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856880" y="2956903"/>
                  <a:ext cx="55947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5" name="Ink 64"/>
                <p14:cNvContentPartPr/>
                <p14:nvPr/>
              </p14:nvContentPartPr>
              <p14:xfrm>
                <a:off x="3491634" y="2561623"/>
                <a:ext cx="81720" cy="9396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89034" y="2556424"/>
                  <a:ext cx="86920" cy="104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6" name="Ink 65"/>
                <p14:cNvContentPartPr/>
                <p14:nvPr/>
              </p14:nvContentPartPr>
              <p14:xfrm>
                <a:off x="3517554" y="2645503"/>
                <a:ext cx="79200" cy="5040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15323" y="2640315"/>
                  <a:ext cx="84034" cy="611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7" name="Ink 66"/>
                <p14:cNvContentPartPr/>
                <p14:nvPr/>
              </p14:nvContentPartPr>
              <p14:xfrm>
                <a:off x="3674874" y="2552623"/>
                <a:ext cx="113760" cy="12672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72280" y="2547436"/>
                  <a:ext cx="117095" cy="13746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4" name="Ink 73"/>
              <p14:cNvContentPartPr/>
              <p14:nvPr/>
            </p14:nvContentPartPr>
            <p14:xfrm>
              <a:off x="2141270" y="3374331"/>
              <a:ext cx="360" cy="36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139470" y="3371091"/>
                <a:ext cx="3600" cy="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/>
          <p:cNvGrpSpPr/>
          <p:nvPr/>
        </p:nvGrpSpPr>
        <p:grpSpPr>
          <a:xfrm>
            <a:off x="440270" y="1013811"/>
            <a:ext cx="1026720" cy="681840"/>
            <a:chOff x="322910" y="1265091"/>
            <a:chExt cx="1026720" cy="68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0" name="Ink 69"/>
                <p14:cNvContentPartPr/>
                <p14:nvPr/>
              </p14:nvContentPartPr>
              <p14:xfrm>
                <a:off x="322910" y="1354731"/>
                <a:ext cx="135000" cy="9936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0390" y="1349691"/>
                  <a:ext cx="137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1" name="Ink 70"/>
                <p14:cNvContentPartPr/>
                <p14:nvPr/>
              </p14:nvContentPartPr>
              <p14:xfrm>
                <a:off x="488150" y="1397571"/>
                <a:ext cx="7200" cy="4284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6350" y="1392891"/>
                  <a:ext cx="115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2" name="Ink 71"/>
                <p14:cNvContentPartPr/>
                <p14:nvPr/>
              </p14:nvContentPartPr>
              <p14:xfrm>
                <a:off x="496430" y="1358331"/>
                <a:ext cx="11520" cy="2484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94270" y="1353291"/>
                  <a:ext cx="147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3" name="Ink 72"/>
                <p14:cNvContentPartPr/>
                <p14:nvPr/>
              </p14:nvContentPartPr>
              <p14:xfrm>
                <a:off x="557990" y="1381011"/>
                <a:ext cx="66600" cy="7308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55470" y="1375611"/>
                  <a:ext cx="716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5" name="Ink 74"/>
                <p14:cNvContentPartPr/>
                <p14:nvPr/>
              </p14:nvContentPartPr>
              <p14:xfrm>
                <a:off x="426590" y="1507371"/>
                <a:ext cx="121680" cy="13536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24070" y="1501971"/>
                  <a:ext cx="125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1" name="Ink 80"/>
                <p14:cNvContentPartPr/>
                <p14:nvPr/>
              </p14:nvContentPartPr>
              <p14:xfrm>
                <a:off x="795230" y="1265091"/>
                <a:ext cx="213840" cy="2530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92710" y="1260051"/>
                  <a:ext cx="2188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4" name="Ink 83"/>
                <p14:cNvContentPartPr/>
                <p14:nvPr/>
              </p14:nvContentPartPr>
              <p14:xfrm>
                <a:off x="808550" y="1636971"/>
                <a:ext cx="27000" cy="6156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6030" y="1632291"/>
                  <a:ext cx="30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5" name="Ink 84"/>
                <p14:cNvContentPartPr/>
                <p14:nvPr/>
              </p14:nvContentPartPr>
              <p14:xfrm>
                <a:off x="806750" y="1563531"/>
                <a:ext cx="9360" cy="1476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04230" y="1558491"/>
                  <a:ext cx="140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6" name="Ink 85"/>
                <p14:cNvContentPartPr/>
                <p14:nvPr/>
              </p14:nvContentPartPr>
              <p14:xfrm>
                <a:off x="892070" y="1596291"/>
                <a:ext cx="48960" cy="84600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89550" y="1591251"/>
                  <a:ext cx="532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7" name="Ink 86"/>
                <p14:cNvContentPartPr/>
                <p14:nvPr/>
              </p14:nvContentPartPr>
              <p14:xfrm>
                <a:off x="893150" y="1639491"/>
                <a:ext cx="60480" cy="9360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90990" y="1638411"/>
                  <a:ext cx="630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8" name="Ink 87"/>
                <p14:cNvContentPartPr/>
                <p14:nvPr/>
              </p14:nvContentPartPr>
              <p14:xfrm>
                <a:off x="983510" y="1575411"/>
                <a:ext cx="76320" cy="11592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80990" y="1570371"/>
                  <a:ext cx="80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9" name="Ink 88"/>
                <p14:cNvContentPartPr/>
                <p14:nvPr/>
              </p14:nvContentPartPr>
              <p14:xfrm>
                <a:off x="770030" y="1832451"/>
                <a:ext cx="53640" cy="11448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68230" y="1827771"/>
                  <a:ext cx="57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0" name="Ink 89"/>
                <p14:cNvContentPartPr/>
                <p14:nvPr/>
              </p14:nvContentPartPr>
              <p14:xfrm>
                <a:off x="791630" y="1792491"/>
                <a:ext cx="10800" cy="20520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89110" y="1787811"/>
                  <a:ext cx="140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1" name="Ink 90"/>
                <p14:cNvContentPartPr/>
                <p14:nvPr/>
              </p14:nvContentPartPr>
              <p14:xfrm>
                <a:off x="886670" y="1799331"/>
                <a:ext cx="69480" cy="7812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84150" y="1794651"/>
                  <a:ext cx="741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2" name="Ink 91"/>
                <p14:cNvContentPartPr/>
                <p14:nvPr/>
              </p14:nvContentPartPr>
              <p14:xfrm>
                <a:off x="887750" y="1840011"/>
                <a:ext cx="69120" cy="16920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85590" y="1838931"/>
                  <a:ext cx="734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3" name="Ink 92"/>
                <p14:cNvContentPartPr/>
                <p14:nvPr/>
              </p14:nvContentPartPr>
              <p14:xfrm>
                <a:off x="908270" y="1769091"/>
                <a:ext cx="28440" cy="130680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05750" y="1764051"/>
                  <a:ext cx="33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4" name="Ink 93"/>
                <p14:cNvContentPartPr/>
                <p14:nvPr/>
              </p14:nvContentPartPr>
              <p14:xfrm>
                <a:off x="995030" y="1786731"/>
                <a:ext cx="87120" cy="9756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92150" y="1781331"/>
                  <a:ext cx="910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5" name="Ink 94"/>
                <p14:cNvContentPartPr/>
                <p14:nvPr/>
              </p14:nvContentPartPr>
              <p14:xfrm>
                <a:off x="1151990" y="1344291"/>
                <a:ext cx="84240" cy="117000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49470" y="1339971"/>
                  <a:ext cx="89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6" name="Ink 95"/>
                <p14:cNvContentPartPr/>
                <p14:nvPr/>
              </p14:nvContentPartPr>
              <p14:xfrm>
                <a:off x="1148750" y="1356891"/>
                <a:ext cx="97200" cy="11376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48030" y="1351851"/>
                  <a:ext cx="1004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8" name="Ink 97"/>
                <p14:cNvContentPartPr/>
                <p14:nvPr/>
              </p14:nvContentPartPr>
              <p14:xfrm>
                <a:off x="1274030" y="1456251"/>
                <a:ext cx="13320" cy="6192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71870" y="1452651"/>
                  <a:ext cx="17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9" name="Ink 98"/>
                <p14:cNvContentPartPr/>
                <p14:nvPr/>
              </p14:nvContentPartPr>
              <p14:xfrm>
                <a:off x="1284830" y="1410891"/>
                <a:ext cx="5760" cy="1008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82670" y="1406211"/>
                  <a:ext cx="93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0" name="Ink 99"/>
                <p14:cNvContentPartPr/>
                <p14:nvPr/>
              </p14:nvContentPartPr>
              <p14:xfrm>
                <a:off x="1303550" y="1455531"/>
                <a:ext cx="46080" cy="14796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02110" y="1451571"/>
                  <a:ext cx="500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1" name="Ink 100"/>
                <p14:cNvContentPartPr/>
                <p14:nvPr/>
              </p14:nvContentPartPr>
              <p14:xfrm>
                <a:off x="1334510" y="1405851"/>
                <a:ext cx="11880" cy="5040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31990" y="1401171"/>
                  <a:ext cx="16560" cy="12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4" name="TextBox 103"/>
          <p:cNvSpPr txBox="1"/>
          <p:nvPr/>
        </p:nvSpPr>
        <p:spPr>
          <a:xfrm>
            <a:off x="233682" y="1780607"/>
            <a:ext cx="2332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(NP-)hard for arbitrary </a:t>
            </a:r>
            <a:r>
              <a:rPr lang="en-US" i="1" dirty="0" err="1" smtClean="0"/>
              <a:t>xij</a:t>
            </a:r>
            <a:endParaRPr lang="en-US" i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 non-negative </a:t>
            </a:r>
            <a:r>
              <a:rPr lang="en-US" i="1" dirty="0" err="1" smtClean="0"/>
              <a:t>xij</a:t>
            </a:r>
            <a:r>
              <a:rPr lang="en-US" dirty="0" smtClean="0"/>
              <a:t> polynomial algorithms exist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36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TSP </a:t>
            </a:r>
            <a:r>
              <a:rPr lang="en-US" dirty="0" err="1" smtClean="0"/>
              <a:t>vs</a:t>
            </a:r>
            <a:r>
              <a:rPr lang="en-US" dirty="0" smtClean="0"/>
              <a:t> MWIS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9010" y="275852"/>
            <a:ext cx="4210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 MWIS the integer program has a “small” number of constraints, we add extra constraint to tighten the LP relaxation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 TSP, the integer program and its LP relaxation already has a huge number of constraints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Still, we can use the cutting plane algorithm to solve the LP relaxation (</a:t>
            </a:r>
            <a:r>
              <a:rPr lang="en-US" i="1" dirty="0" smtClean="0"/>
              <a:t>delayed constraint generation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Delayed constraint generation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2817" y="689887"/>
            <a:ext cx="43556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[</a:t>
            </a:r>
            <a:r>
              <a:rPr lang="en-US" sz="1400" dirty="0" err="1" smtClean="0"/>
              <a:t>p,A,b,C,d</a:t>
            </a:r>
            <a:r>
              <a:rPr lang="en-US" sz="1400" dirty="0" smtClean="0"/>
              <a:t>] = </a:t>
            </a:r>
            <a:r>
              <a:rPr lang="en-US" sz="1400" dirty="0" err="1" smtClean="0"/>
              <a:t>LPRelaxation</a:t>
            </a:r>
            <a:r>
              <a:rPr lang="en-US" sz="1400" dirty="0" smtClean="0"/>
              <a:t>(TSP(G), </a:t>
            </a:r>
            <a:br>
              <a:rPr lang="en-US" sz="1400" dirty="0" smtClean="0"/>
            </a:br>
            <a:r>
              <a:rPr lang="en-US" sz="1400" dirty="0" smtClean="0"/>
              <a:t>		              some </a:t>
            </a:r>
            <a:r>
              <a:rPr lang="en-US" sz="1400" dirty="0" err="1" smtClean="0"/>
              <a:t>subtour</a:t>
            </a:r>
            <a:r>
              <a:rPr lang="en-US" sz="1400" dirty="0" smtClean="0"/>
              <a:t> constraints)</a:t>
            </a:r>
          </a:p>
          <a:p>
            <a:r>
              <a:rPr lang="en-US" sz="1400" dirty="0"/>
              <a:t>x = </a:t>
            </a:r>
            <a:r>
              <a:rPr lang="en-US" sz="1400" dirty="0" err="1"/>
              <a:t>SolveLP</a:t>
            </a:r>
            <a:r>
              <a:rPr lang="en-US" sz="1400" dirty="0"/>
              <a:t>(</a:t>
            </a:r>
            <a:r>
              <a:rPr lang="en-US" sz="1400" dirty="0" err="1"/>
              <a:t>p,A,b,C,d</a:t>
            </a:r>
            <a:r>
              <a:rPr lang="en-US" sz="1400" dirty="0"/>
              <a:t>)</a:t>
            </a:r>
          </a:p>
          <a:p>
            <a:r>
              <a:rPr lang="en-US" sz="1400" b="1" dirty="0" smtClean="0"/>
              <a:t>while</a:t>
            </a:r>
            <a:r>
              <a:rPr lang="en-US" sz="1400" dirty="0" smtClean="0"/>
              <a:t> x not integer &amp;&amp; x not a tour</a:t>
            </a:r>
          </a:p>
          <a:p>
            <a:r>
              <a:rPr lang="en-US" sz="1400" dirty="0"/>
              <a:t>	</a:t>
            </a:r>
            <a:r>
              <a:rPr lang="en-US" sz="1400" dirty="0" smtClean="0">
                <a:solidFill>
                  <a:schemeClr val="accent2"/>
                </a:solidFill>
              </a:rPr>
              <a:t>Set = </a:t>
            </a:r>
            <a:r>
              <a:rPr lang="en-US" sz="1400" dirty="0" err="1" smtClean="0">
                <a:solidFill>
                  <a:schemeClr val="accent2"/>
                </a:solidFill>
              </a:rPr>
              <a:t>MinCut</a:t>
            </a:r>
            <a:r>
              <a:rPr lang="en-US" sz="1400" dirty="0" smtClean="0">
                <a:solidFill>
                  <a:schemeClr val="accent2"/>
                </a:solidFill>
              </a:rPr>
              <a:t>(x, G)</a:t>
            </a:r>
          </a:p>
          <a:p>
            <a:r>
              <a:rPr lang="en-US" sz="1400" dirty="0">
                <a:solidFill>
                  <a:schemeClr val="accent2"/>
                </a:solidFill>
              </a:rPr>
              <a:t>	</a:t>
            </a:r>
            <a:r>
              <a:rPr lang="en-US" sz="1400" dirty="0" smtClean="0"/>
              <a:t>if cut(</a:t>
            </a:r>
            <a:r>
              <a:rPr lang="en-US" sz="1400" dirty="0" err="1" smtClean="0"/>
              <a:t>Set,x</a:t>
            </a:r>
            <a:r>
              <a:rPr lang="en-US" sz="1400" dirty="0" smtClean="0"/>
              <a:t>) ≥ 2</a:t>
            </a:r>
          </a:p>
          <a:p>
            <a:r>
              <a:rPr lang="en-US" sz="1400" dirty="0">
                <a:solidFill>
                  <a:schemeClr val="accent2"/>
                </a:solidFill>
              </a:rPr>
              <a:t>	</a:t>
            </a:r>
            <a:r>
              <a:rPr lang="en-US" sz="1400" dirty="0" smtClean="0">
                <a:solidFill>
                  <a:schemeClr val="accent2"/>
                </a:solidFill>
              </a:rPr>
              <a:t>	</a:t>
            </a:r>
            <a:r>
              <a:rPr lang="en-US" sz="1400" dirty="0" smtClean="0"/>
              <a:t>break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[</a:t>
            </a:r>
            <a:r>
              <a:rPr lang="en-US" sz="1400" dirty="0" err="1" smtClean="0"/>
              <a:t>A,b</a:t>
            </a:r>
            <a:r>
              <a:rPr lang="en-US" sz="1400" dirty="0" smtClean="0"/>
              <a:t>] = </a:t>
            </a:r>
            <a:r>
              <a:rPr lang="en-US" sz="1400" dirty="0" err="1" smtClean="0"/>
              <a:t>AddCutSetConstraint</a:t>
            </a:r>
            <a:r>
              <a:rPr lang="en-US" sz="1400" dirty="0" smtClean="0"/>
              <a:t>(</a:t>
            </a:r>
            <a:r>
              <a:rPr lang="en-US" sz="1400" dirty="0" err="1" smtClean="0"/>
              <a:t>A,b</a:t>
            </a:r>
            <a:r>
              <a:rPr lang="en-US" sz="1400" dirty="0" smtClean="0"/>
              <a:t>);</a:t>
            </a:r>
          </a:p>
          <a:p>
            <a:r>
              <a:rPr lang="en-US" sz="1400" dirty="0" smtClean="0"/>
              <a:t>	x </a:t>
            </a:r>
            <a:r>
              <a:rPr lang="en-US" sz="1400" dirty="0"/>
              <a:t>= </a:t>
            </a:r>
            <a:r>
              <a:rPr lang="en-US" sz="1400" dirty="0" err="1"/>
              <a:t>SolveLP</a:t>
            </a:r>
            <a:r>
              <a:rPr lang="en-US" sz="1400" dirty="0"/>
              <a:t>(</a:t>
            </a:r>
            <a:r>
              <a:rPr lang="en-US" sz="1400" dirty="0" err="1"/>
              <a:t>p,A,b,C,d</a:t>
            </a:r>
            <a:r>
              <a:rPr lang="en-US" sz="1400" dirty="0"/>
              <a:t>)</a:t>
            </a:r>
          </a:p>
          <a:p>
            <a:r>
              <a:rPr lang="en-US" sz="1400" b="1" dirty="0" smtClean="0"/>
              <a:t>end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70523" y="228882"/>
            <a:ext cx="4282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</a:rPr>
              <a:t>This </a:t>
            </a:r>
            <a:r>
              <a:rPr lang="en-US" sz="1400" dirty="0" err="1" smtClean="0">
                <a:solidFill>
                  <a:schemeClr val="accent5">
                    <a:lumMod val="75000"/>
                  </a:schemeClr>
                </a:solidFill>
              </a:rPr>
              <a:t>pseudocode</a:t>
            </a: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</a:rPr>
              <a:t> solves the LP relaxation of the TSP (not the TSP itself):</a:t>
            </a: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899" y="2802652"/>
            <a:ext cx="4282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</a:rPr>
              <a:t>To solve the TSP, we then need to add further cutting planes that will tighten the relaxation (e.g. </a:t>
            </a:r>
            <a:r>
              <a:rPr lang="en-US" sz="1400" i="1" dirty="0" smtClean="0">
                <a:solidFill>
                  <a:schemeClr val="accent5">
                    <a:lumMod val="75000"/>
                  </a:schemeClr>
                </a:solidFill>
              </a:rPr>
              <a:t>comb</a:t>
            </a: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</a:rPr>
              <a:t> cuts)</a:t>
            </a: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23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LP relaxation</a:t>
            </a:r>
            <a:endParaRPr lang="en-US" dirty="0"/>
          </a:p>
        </p:txBody>
      </p:sp>
      <p:pic>
        <p:nvPicPr>
          <p:cNvPr id="4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154" y="446486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042" y="334709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37" y="574074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122" y="1369993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094" y="1667289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271" y="1205981"/>
            <a:ext cx="255176" cy="255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063" y="2219623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>
            <a:stCxn id="4" idx="2"/>
            <a:endCxn id="7" idx="1"/>
          </p:cNvCxnSpPr>
          <p:nvPr/>
        </p:nvCxnSpPr>
        <p:spPr>
          <a:xfrm>
            <a:off x="2694742" y="701662"/>
            <a:ext cx="1430380" cy="795919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2"/>
            <a:endCxn id="19" idx="0"/>
          </p:cNvCxnSpPr>
          <p:nvPr/>
        </p:nvCxnSpPr>
        <p:spPr>
          <a:xfrm>
            <a:off x="2473859" y="1461157"/>
            <a:ext cx="395615" cy="56871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9" idx="3"/>
          </p:cNvCxnSpPr>
          <p:nvPr/>
        </p:nvCxnSpPr>
        <p:spPr>
          <a:xfrm flipH="1">
            <a:off x="2601447" y="829250"/>
            <a:ext cx="1573878" cy="504319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  <a:endCxn id="7" idx="2"/>
          </p:cNvCxnSpPr>
          <p:nvPr/>
        </p:nvCxnSpPr>
        <p:spPr>
          <a:xfrm flipV="1">
            <a:off x="4160239" y="1625169"/>
            <a:ext cx="92471" cy="7220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2"/>
            <a:endCxn id="10" idx="1"/>
          </p:cNvCxnSpPr>
          <p:nvPr/>
        </p:nvCxnSpPr>
        <p:spPr>
          <a:xfrm>
            <a:off x="3484682" y="1922465"/>
            <a:ext cx="420381" cy="42474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9" idx="3"/>
            <a:endCxn id="8" idx="2"/>
          </p:cNvCxnSpPr>
          <p:nvPr/>
        </p:nvCxnSpPr>
        <p:spPr>
          <a:xfrm flipV="1">
            <a:off x="2997062" y="1922465"/>
            <a:ext cx="487620" cy="23499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1"/>
            <a:endCxn id="5" idx="3"/>
          </p:cNvCxnSpPr>
          <p:nvPr/>
        </p:nvCxnSpPr>
        <p:spPr>
          <a:xfrm flipH="1" flipV="1">
            <a:off x="3596218" y="462297"/>
            <a:ext cx="451519" cy="23936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1"/>
            <a:endCxn id="4" idx="3"/>
          </p:cNvCxnSpPr>
          <p:nvPr/>
        </p:nvCxnSpPr>
        <p:spPr>
          <a:xfrm flipH="1">
            <a:off x="2822330" y="462297"/>
            <a:ext cx="518712" cy="1117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886" y="2029873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/>
          <p:cNvGrpSpPr/>
          <p:nvPr/>
        </p:nvGrpSpPr>
        <p:grpSpPr>
          <a:xfrm>
            <a:off x="254550" y="1752376"/>
            <a:ext cx="1544879" cy="424122"/>
            <a:chOff x="223947" y="1921804"/>
            <a:chExt cx="1544879" cy="4241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7" name="Ink 36"/>
                <p14:cNvContentPartPr/>
                <p14:nvPr/>
              </p14:nvContentPartPr>
              <p14:xfrm>
                <a:off x="656065" y="1921804"/>
                <a:ext cx="276031" cy="224535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54985" y="1919642"/>
                  <a:ext cx="278190" cy="2292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8" name="Ink 37"/>
                <p14:cNvContentPartPr/>
                <p14:nvPr/>
              </p14:nvContentPartPr>
              <p14:xfrm>
                <a:off x="223947" y="1930120"/>
                <a:ext cx="173679" cy="250443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22873" y="1927961"/>
                  <a:ext cx="175828" cy="255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9" name="Ink 38"/>
                <p14:cNvContentPartPr/>
                <p14:nvPr/>
              </p14:nvContentPartPr>
              <p14:xfrm>
                <a:off x="253053" y="2024156"/>
                <a:ext cx="132418" cy="31345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51974" y="2021634"/>
                  <a:ext cx="133857" cy="360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0" name="Ink 39"/>
                <p14:cNvContentPartPr/>
                <p14:nvPr/>
              </p14:nvContentPartPr>
              <p14:xfrm>
                <a:off x="423534" y="2110196"/>
                <a:ext cx="29106" cy="4382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22443" y="2108041"/>
                  <a:ext cx="30561" cy="48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1" name="Ink 40"/>
                <p14:cNvContentPartPr/>
                <p14:nvPr/>
              </p14:nvContentPartPr>
              <p14:xfrm>
                <a:off x="450401" y="2014881"/>
                <a:ext cx="11834" cy="16312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49325" y="2012753"/>
                  <a:ext cx="13627" cy="19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42" name="Ink 41"/>
                <p14:cNvContentPartPr/>
                <p14:nvPr/>
              </p14:nvContentPartPr>
              <p14:xfrm>
                <a:off x="753939" y="2241015"/>
                <a:ext cx="28787" cy="104911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53210" y="2239578"/>
                  <a:ext cx="30609" cy="108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43" name="Ink 42"/>
                <p14:cNvContentPartPr/>
                <p14:nvPr/>
              </p14:nvContentPartPr>
              <p14:xfrm>
                <a:off x="783046" y="2180244"/>
                <a:ext cx="1919" cy="4478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81895" y="2178005"/>
                  <a:ext cx="4222" cy="8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4" name="Ink 43"/>
                <p14:cNvContentPartPr/>
                <p14:nvPr/>
              </p14:nvContentPartPr>
              <p14:xfrm>
                <a:off x="1018136" y="1996649"/>
                <a:ext cx="87639" cy="125062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054" y="1994126"/>
                  <a:ext cx="89082" cy="130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5" name="Ink 44"/>
                <p14:cNvContentPartPr/>
                <p14:nvPr/>
              </p14:nvContentPartPr>
              <p14:xfrm>
                <a:off x="1025493" y="2014881"/>
                <a:ext cx="76444" cy="115786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24772" y="2012723"/>
                  <a:ext cx="77886" cy="118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6" name="Ink 45"/>
                <p14:cNvContentPartPr/>
                <p14:nvPr/>
              </p14:nvContentPartPr>
              <p14:xfrm>
                <a:off x="1156951" y="2105079"/>
                <a:ext cx="14713" cy="35823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55874" y="2102908"/>
                  <a:ext cx="16148" cy="40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7" name="Ink 46"/>
                <p14:cNvContentPartPr/>
                <p14:nvPr/>
              </p14:nvContentPartPr>
              <p14:xfrm>
                <a:off x="1155672" y="2056781"/>
                <a:ext cx="16632" cy="24629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54587" y="2054608"/>
                  <a:ext cx="18078" cy="27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48" name="Ink 47"/>
                <p14:cNvContentPartPr/>
                <p14:nvPr/>
              </p14:nvContentPartPr>
              <p14:xfrm>
                <a:off x="1219002" y="2123310"/>
                <a:ext cx="49577" cy="136256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217565" y="2121508"/>
                  <a:ext cx="52092" cy="1405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49" name="Ink 48"/>
                <p14:cNvContentPartPr/>
                <p14:nvPr/>
              </p14:nvContentPartPr>
              <p14:xfrm>
                <a:off x="1264101" y="2068936"/>
                <a:ext cx="9915" cy="9276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263039" y="2066439"/>
                  <a:ext cx="12040" cy="128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0" name="Ink 49"/>
                <p14:cNvContentPartPr/>
                <p14:nvPr/>
              </p14:nvContentPartPr>
              <p14:xfrm>
                <a:off x="1390762" y="2002407"/>
                <a:ext cx="100113" cy="2879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389682" y="1999939"/>
                  <a:ext cx="102274" cy="82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1" name="Ink 50"/>
                <p14:cNvContentPartPr/>
                <p14:nvPr/>
              </p14:nvContentPartPr>
              <p14:xfrm>
                <a:off x="1399718" y="2061259"/>
                <a:ext cx="113227" cy="19191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398640" y="2059086"/>
                  <a:ext cx="115384" cy="238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2" name="Ink 51"/>
                <p14:cNvContentPartPr/>
                <p14:nvPr/>
              </p14:nvContentPartPr>
              <p14:xfrm>
                <a:off x="1625533" y="1951550"/>
                <a:ext cx="143293" cy="168241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624456" y="1949034"/>
                  <a:ext cx="145089" cy="17327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/>
          <p:cNvGrpSpPr/>
          <p:nvPr/>
        </p:nvGrpSpPr>
        <p:grpSpPr>
          <a:xfrm>
            <a:off x="236387" y="2222547"/>
            <a:ext cx="1023842" cy="365910"/>
            <a:chOff x="434249" y="1468256"/>
            <a:chExt cx="1023842" cy="36591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4" name="Ink 53"/>
                <p14:cNvContentPartPr/>
                <p14:nvPr/>
              </p14:nvContentPartPr>
              <p14:xfrm>
                <a:off x="434249" y="1468256"/>
                <a:ext cx="231572" cy="209182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32808" y="1465736"/>
                  <a:ext cx="234093" cy="214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5" name="Ink 54"/>
                <p14:cNvContentPartPr/>
                <p14:nvPr/>
              </p14:nvContentPartPr>
              <p14:xfrm>
                <a:off x="746743" y="1522950"/>
                <a:ext cx="101393" cy="121863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5664" y="1520793"/>
                  <a:ext cx="103191" cy="126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6" name="Ink 55"/>
                <p14:cNvContentPartPr/>
                <p14:nvPr/>
              </p14:nvContentPartPr>
              <p14:xfrm>
                <a:off x="774890" y="1547899"/>
                <a:ext cx="79963" cy="125062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73809" y="1545737"/>
                  <a:ext cx="82124" cy="129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7" name="Ink 56"/>
                <p14:cNvContentPartPr/>
                <p14:nvPr/>
              </p14:nvContentPartPr>
              <p14:xfrm>
                <a:off x="895793" y="1655369"/>
                <a:ext cx="21750" cy="38382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94343" y="1653217"/>
                  <a:ext cx="23563" cy="43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8" name="Ink 57"/>
                <p14:cNvContentPartPr/>
                <p14:nvPr/>
              </p14:nvContentPartPr>
              <p14:xfrm>
                <a:off x="898672" y="1592038"/>
                <a:ext cx="11515" cy="2047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97558" y="1589479"/>
                  <a:ext cx="13744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9" name="Ink 58"/>
                <p14:cNvContentPartPr/>
                <p14:nvPr/>
              </p14:nvContentPartPr>
              <p14:xfrm>
                <a:off x="931936" y="1667203"/>
                <a:ext cx="51176" cy="144573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31215" y="1665400"/>
                  <a:ext cx="53338" cy="149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0" name="Ink 59"/>
                <p14:cNvContentPartPr/>
                <p14:nvPr/>
              </p14:nvContentPartPr>
              <p14:xfrm>
                <a:off x="974477" y="1613148"/>
                <a:ext cx="3199" cy="20151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3677" y="1610629"/>
                  <a:ext cx="5598" cy="24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1" name="Ink 60"/>
                <p14:cNvContentPartPr/>
                <p14:nvPr/>
              </p14:nvContentPartPr>
              <p14:xfrm>
                <a:off x="1095700" y="1551417"/>
                <a:ext cx="119624" cy="7676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94619" y="1548858"/>
                  <a:ext cx="122146" cy="10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2" name="Ink 61"/>
                <p14:cNvContentPartPr/>
                <p14:nvPr/>
              </p14:nvContentPartPr>
              <p14:xfrm>
                <a:off x="1093461" y="1625622"/>
                <a:ext cx="127620" cy="9276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92379" y="1623125"/>
                  <a:ext cx="129783" cy="14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3" name="Ink 62"/>
                <p14:cNvContentPartPr/>
                <p14:nvPr/>
              </p14:nvContentPartPr>
              <p14:xfrm>
                <a:off x="1299125" y="1471774"/>
                <a:ext cx="158966" cy="201826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298046" y="1469615"/>
                  <a:ext cx="161124" cy="206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4" name="Ink 63"/>
                <p14:cNvContentPartPr/>
                <p14:nvPr/>
              </p14:nvContentPartPr>
              <p14:xfrm>
                <a:off x="464634" y="1741089"/>
                <a:ext cx="27827" cy="53095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63564" y="1739283"/>
                  <a:ext cx="29254" cy="57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5" name="Ink 64"/>
                <p14:cNvContentPartPr/>
                <p14:nvPr/>
              </p14:nvContentPartPr>
              <p14:xfrm>
                <a:off x="474870" y="1713581"/>
                <a:ext cx="3199" cy="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73910" y="1713581"/>
                  <a:ext cx="5118" cy="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66" name="Ink 65"/>
                <p14:cNvContentPartPr/>
                <p14:nvPr/>
              </p14:nvContentPartPr>
              <p14:xfrm>
                <a:off x="535321" y="1791625"/>
                <a:ext cx="6717" cy="5437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34201" y="1789450"/>
                  <a:ext cx="8956" cy="97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67" name="Ink 66"/>
                <p14:cNvContentPartPr/>
                <p14:nvPr/>
              </p14:nvContentPartPr>
              <p14:xfrm>
                <a:off x="581700" y="1743328"/>
                <a:ext cx="31985" cy="90838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81341" y="1741526"/>
                  <a:ext cx="33423" cy="95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68" name="Ink 67"/>
                <p14:cNvContentPartPr/>
                <p14:nvPr/>
              </p14:nvContentPartPr>
              <p14:xfrm>
                <a:off x="601850" y="1709423"/>
                <a:ext cx="9596" cy="6717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00784" y="1707302"/>
                  <a:ext cx="11018" cy="106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69" name="Ink 68"/>
                <p14:cNvContentPartPr/>
                <p14:nvPr/>
              </p14:nvContentPartPr>
              <p14:xfrm>
                <a:off x="469432" y="1709423"/>
                <a:ext cx="11515" cy="13754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68689" y="1707251"/>
                  <a:ext cx="13372" cy="17735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92" name="Straight Arrow Connector 91"/>
          <p:cNvCxnSpPr>
            <a:stCxn id="4" idx="2"/>
            <a:endCxn id="9" idx="0"/>
          </p:cNvCxnSpPr>
          <p:nvPr/>
        </p:nvCxnSpPr>
        <p:spPr>
          <a:xfrm flipH="1">
            <a:off x="2473859" y="701662"/>
            <a:ext cx="220883" cy="504319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6" idx="2"/>
            <a:endCxn id="7" idx="0"/>
          </p:cNvCxnSpPr>
          <p:nvPr/>
        </p:nvCxnSpPr>
        <p:spPr>
          <a:xfrm>
            <a:off x="4175325" y="829250"/>
            <a:ext cx="77385" cy="540743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168738" y="2683464"/>
            <a:ext cx="3667040" cy="639382"/>
            <a:chOff x="121594" y="2428288"/>
            <a:chExt cx="3667040" cy="639382"/>
          </a:xfrm>
          <a:solidFill>
            <a:schemeClr val="accent2"/>
          </a:solidFill>
        </p:grpSpPr>
        <p:grpSp>
          <p:nvGrpSpPr>
            <p:cNvPr id="95" name="Group 94"/>
            <p:cNvGrpSpPr/>
            <p:nvPr/>
          </p:nvGrpSpPr>
          <p:grpSpPr>
            <a:xfrm>
              <a:off x="121594" y="2428288"/>
              <a:ext cx="3283453" cy="639382"/>
              <a:chOff x="121594" y="2428288"/>
              <a:chExt cx="3283453" cy="639382"/>
            </a:xfrm>
            <a:grpFill/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01" name="Ink 100"/>
                  <p14:cNvContentPartPr/>
                  <p14:nvPr/>
                </p14:nvContentPartPr>
                <p14:xfrm>
                  <a:off x="3205779" y="2918620"/>
                  <a:ext cx="320" cy="320"/>
                </p14:xfrm>
              </p:contentPart>
            </mc:Choice>
            <mc:Fallback xmlns="">
              <p:pic>
                <p:nvPicPr>
                  <p:cNvPr id="3" name="Ink 2"/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3205139" y="2917340"/>
                    <a:ext cx="1600" cy="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102" name="Ink 101"/>
                  <p14:cNvContentPartPr/>
                  <p14:nvPr/>
                </p14:nvContentPartPr>
                <p14:xfrm>
                  <a:off x="3246081" y="2891086"/>
                  <a:ext cx="320" cy="320"/>
                </p14:xfrm>
              </p:contentPart>
            </mc:Choice>
            <mc:Fallback xmlns="">
              <p:pic>
                <p:nvPicPr>
                  <p:cNvPr id="53" name="Ink 52"/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3245441" y="2889806"/>
                    <a:ext cx="1600" cy="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2">
                <p14:nvContentPartPr>
                  <p14:cNvPr id="103" name="Ink 102"/>
                  <p14:cNvContentPartPr/>
                  <p14:nvPr/>
                </p14:nvContentPartPr>
                <p14:xfrm>
                  <a:off x="121594" y="2428288"/>
                  <a:ext cx="140734" cy="260358"/>
                </p14:xfrm>
              </p:contentPart>
            </mc:Choice>
            <mc:Fallback xmlns="">
              <p:pic>
                <p:nvPicPr>
                  <p:cNvPr id="63" name="Ink 62"/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120514" y="2426487"/>
                    <a:ext cx="142894" cy="2643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104" name="Ink 103"/>
                  <p14:cNvContentPartPr/>
                  <p14:nvPr/>
                </p14:nvContentPartPr>
                <p14:xfrm>
                  <a:off x="177888" y="2548552"/>
                  <a:ext cx="85080" cy="8636"/>
                </p14:xfrm>
              </p:contentPart>
            </mc:Choice>
            <mc:Fallback xmlns="">
              <p:pic>
                <p:nvPicPr>
                  <p:cNvPr id="64" name="Ink 63"/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176806" y="2546033"/>
                    <a:ext cx="86522" cy="115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105" name="Ink 104"/>
                  <p14:cNvContentPartPr/>
                  <p14:nvPr/>
                </p14:nvContentPartPr>
                <p14:xfrm>
                  <a:off x="340372" y="2512729"/>
                  <a:ext cx="127620" cy="171760"/>
                </p14:xfrm>
              </p:contentPart>
            </mc:Choice>
            <mc:Fallback xmlns="">
              <p:pic>
                <p:nvPicPr>
                  <p:cNvPr id="65" name="Ink 64"/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39294" y="2510568"/>
                    <a:ext cx="129058" cy="1764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106" name="Ink 105"/>
                  <p14:cNvContentPartPr/>
                  <p14:nvPr/>
                </p14:nvContentPartPr>
                <p14:xfrm>
                  <a:off x="543797" y="2545354"/>
                  <a:ext cx="128900" cy="135617"/>
                </p14:xfrm>
              </p:contentPart>
            </mc:Choice>
            <mc:Fallback xmlns="">
              <p:pic>
                <p:nvPicPr>
                  <p:cNvPr id="73" name="Ink 72"/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542720" y="2542836"/>
                    <a:ext cx="130695" cy="139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107" name="Ink 106"/>
                  <p14:cNvContentPartPr/>
                  <p14:nvPr/>
                </p14:nvContentPartPr>
                <p14:xfrm>
                  <a:off x="823027" y="2459634"/>
                  <a:ext cx="60452" cy="268675"/>
                </p14:xfrm>
              </p:contentPart>
            </mc:Choice>
            <mc:Fallback xmlns="">
              <p:pic>
                <p:nvPicPr>
                  <p:cNvPr id="74" name="Ink 73"/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821947" y="2457116"/>
                    <a:ext cx="62611" cy="2737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108" name="Ink 107"/>
                  <p14:cNvContentPartPr/>
                  <p14:nvPr/>
                </p14:nvContentPartPr>
                <p14:xfrm>
                  <a:off x="907788" y="2535119"/>
                  <a:ext cx="82202" cy="141374"/>
                </p14:xfrm>
              </p:contentPart>
            </mc:Choice>
            <mc:Fallback xmlns="">
              <p:pic>
                <p:nvPicPr>
                  <p:cNvPr id="75" name="Ink 74"/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906706" y="2532601"/>
                    <a:ext cx="84005" cy="1464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109" name="Ink 108"/>
                  <p14:cNvContentPartPr/>
                  <p14:nvPr/>
                </p14:nvContentPartPr>
                <p14:xfrm>
                  <a:off x="1046603" y="2669456"/>
                  <a:ext cx="12794" cy="5437"/>
                </p14:xfrm>
              </p:contentPart>
            </mc:Choice>
            <mc:Fallback xmlns="">
              <p:pic>
                <p:nvPicPr>
                  <p:cNvPr id="76" name="Ink 75"/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1045537" y="2667644"/>
                    <a:ext cx="14216" cy="94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110" name="Ink 109"/>
                  <p14:cNvContentPartPr/>
                  <p14:nvPr/>
                </p14:nvContentPartPr>
                <p14:xfrm>
                  <a:off x="1092661" y="2662739"/>
                  <a:ext cx="22709" cy="8636"/>
                </p14:xfrm>
              </p:contentPart>
            </mc:Choice>
            <mc:Fallback xmlns="">
              <p:pic>
                <p:nvPicPr>
                  <p:cNvPr id="77" name="Ink 76"/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1091580" y="2660862"/>
                    <a:ext cx="24151" cy="127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111" name="Ink 110"/>
                  <p14:cNvContentPartPr/>
                  <p14:nvPr/>
                </p14:nvContentPartPr>
                <p14:xfrm>
                  <a:off x="1152793" y="2658901"/>
                  <a:ext cx="17272" cy="3518"/>
                </p14:xfrm>
              </p:contentPart>
            </mc:Choice>
            <mc:Fallback xmlns="">
              <p:pic>
                <p:nvPicPr>
                  <p:cNvPr id="78" name="Ink 77"/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1151713" y="2656556"/>
                    <a:ext cx="18711" cy="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112" name="Ink 111"/>
                  <p14:cNvContentPartPr/>
                  <p14:nvPr/>
                </p14:nvContentPartPr>
                <p14:xfrm>
                  <a:off x="1229238" y="2499295"/>
                  <a:ext cx="109709" cy="188712"/>
                </p14:xfrm>
              </p:contentPart>
            </mc:Choice>
            <mc:Fallback xmlns="">
              <p:pic>
                <p:nvPicPr>
                  <p:cNvPr id="79" name="Ink 78"/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1228155" y="2496779"/>
                    <a:ext cx="111874" cy="1937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113" name="Ink 112"/>
                  <p14:cNvContentPartPr/>
                  <p14:nvPr/>
                </p14:nvContentPartPr>
                <p14:xfrm>
                  <a:off x="1384685" y="2429888"/>
                  <a:ext cx="55014" cy="300340"/>
                </p14:xfrm>
              </p:contentPart>
            </mc:Choice>
            <mc:Fallback xmlns="">
              <p:pic>
                <p:nvPicPr>
                  <p:cNvPr id="80" name="Ink 79"/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1383606" y="2427367"/>
                    <a:ext cx="57531" cy="3039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114" name="Ink 113"/>
                  <p14:cNvContentPartPr/>
                  <p14:nvPr/>
                </p14:nvContentPartPr>
                <p14:xfrm>
                  <a:off x="1940770" y="2460593"/>
                  <a:ext cx="8636" cy="262278"/>
                </p14:xfrm>
              </p:contentPart>
            </mc:Choice>
            <mc:Fallback xmlns="">
              <p:pic>
                <p:nvPicPr>
                  <p:cNvPr id="81" name="Ink 80"/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1939644" y="2458794"/>
                    <a:ext cx="11264" cy="2662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115" name="Ink 114"/>
                  <p14:cNvContentPartPr/>
                  <p14:nvPr/>
                </p14:nvContentPartPr>
                <p14:xfrm>
                  <a:off x="2016255" y="2539596"/>
                  <a:ext cx="86360" cy="129540"/>
                </p14:xfrm>
              </p:contentPart>
            </mc:Choice>
            <mc:Fallback xmlns="">
              <p:pic>
                <p:nvPicPr>
                  <p:cNvPr id="82" name="Ink 81"/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2014816" y="2537077"/>
                    <a:ext cx="88519" cy="1345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116" name="Ink 115"/>
                  <p14:cNvContentPartPr/>
                  <p14:nvPr/>
                </p14:nvContentPartPr>
                <p14:xfrm>
                  <a:off x="2144515" y="2455476"/>
                  <a:ext cx="19191" cy="224215"/>
                </p14:xfrm>
              </p:contentPart>
            </mc:Choice>
            <mc:Fallback xmlns="">
              <p:pic>
                <p:nvPicPr>
                  <p:cNvPr id="83" name="Ink 82"/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2143429" y="2453317"/>
                    <a:ext cx="21364" cy="2285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117" name="Ink 116"/>
                  <p14:cNvContentPartPr/>
                  <p14:nvPr/>
                </p14:nvContentPartPr>
                <p14:xfrm>
                  <a:off x="2247187" y="2540876"/>
                  <a:ext cx="94036" cy="92117"/>
                </p14:xfrm>
              </p:contentPart>
            </mc:Choice>
            <mc:Fallback xmlns="">
              <p:pic>
                <p:nvPicPr>
                  <p:cNvPr id="84" name="Ink 83"/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2245746" y="2538717"/>
                    <a:ext cx="95837" cy="967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2">
                <p14:nvContentPartPr>
                  <p14:cNvPr id="118" name="Ink 117"/>
                  <p14:cNvContentPartPr/>
                  <p14:nvPr/>
                </p14:nvContentPartPr>
                <p14:xfrm>
                  <a:off x="2384723" y="2503773"/>
                  <a:ext cx="123782" cy="192550"/>
                </p14:xfrm>
              </p:contentPart>
            </mc:Choice>
            <mc:Fallback xmlns="">
              <p:pic>
                <p:nvPicPr>
                  <p:cNvPr id="85" name="Ink 84"/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2383284" y="2501614"/>
                    <a:ext cx="126301" cy="1972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4">
                <p14:nvContentPartPr>
                  <p14:cNvPr id="119" name="Ink 118"/>
                  <p14:cNvContentPartPr/>
                  <p14:nvPr/>
                </p14:nvContentPartPr>
                <p14:xfrm>
                  <a:off x="2590067" y="2583416"/>
                  <a:ext cx="13754" cy="15993"/>
                </p14:xfrm>
              </p:contentPart>
            </mc:Choice>
            <mc:Fallback xmlns="">
              <p:pic>
                <p:nvPicPr>
                  <p:cNvPr id="86" name="Ink 85"/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2588981" y="2580872"/>
                    <a:ext cx="16288" cy="196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6">
                <p14:nvContentPartPr>
                  <p14:cNvPr id="120" name="Ink 119"/>
                  <p14:cNvContentPartPr/>
                  <p14:nvPr/>
                </p14:nvContentPartPr>
                <p14:xfrm>
                  <a:off x="2578232" y="2684489"/>
                  <a:ext cx="12794" cy="7996"/>
                </p14:xfrm>
              </p:contentPart>
            </mc:Choice>
            <mc:Fallback xmlns="">
              <p:pic>
                <p:nvPicPr>
                  <p:cNvPr id="87" name="Ink 86"/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2577135" y="2681945"/>
                    <a:ext cx="14987" cy="13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8">
                <p14:nvContentPartPr>
                  <p14:cNvPr id="121" name="Ink 120"/>
                  <p14:cNvContentPartPr/>
                  <p14:nvPr/>
                </p14:nvContentPartPr>
                <p14:xfrm>
                  <a:off x="2729842" y="2498656"/>
                  <a:ext cx="293943" cy="215260"/>
                </p14:xfrm>
              </p:contentPart>
            </mc:Choice>
            <mc:Fallback xmlns="">
              <p:pic>
                <p:nvPicPr>
                  <p:cNvPr id="88" name="Ink 87"/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2728761" y="2496132"/>
                    <a:ext cx="295384" cy="2203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0">
                <p14:nvContentPartPr>
                  <p14:cNvPr id="122" name="Ink 121"/>
                  <p14:cNvContentPartPr/>
                  <p14:nvPr/>
                </p14:nvContentPartPr>
                <p14:xfrm>
                  <a:off x="2748393" y="2808591"/>
                  <a:ext cx="35503" cy="58533"/>
                </p14:xfrm>
              </p:contentPart>
            </mc:Choice>
            <mc:Fallback xmlns="">
              <p:pic>
                <p:nvPicPr>
                  <p:cNvPr id="89" name="Ink 88"/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2747317" y="2806436"/>
                    <a:ext cx="36937" cy="632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2">
                <p14:nvContentPartPr>
                  <p14:cNvPr id="123" name="Ink 122"/>
                  <p14:cNvContentPartPr/>
                  <p14:nvPr/>
                </p14:nvContentPartPr>
                <p14:xfrm>
                  <a:off x="2743595" y="2771488"/>
                  <a:ext cx="13754" cy="10235"/>
                </p14:xfrm>
              </p:contentPart>
            </mc:Choice>
            <mc:Fallback xmlns="">
              <p:pic>
                <p:nvPicPr>
                  <p:cNvPr id="90" name="Ink 89"/>
                  <p:cNvPicPr/>
                  <p:nvPr/>
                </p:nvPicPr>
                <p:blipFill>
                  <a:blip r:embed="rId393"/>
                  <a:stretch>
                    <a:fillRect/>
                  </a:stretch>
                </p:blipFill>
                <p:spPr>
                  <a:xfrm>
                    <a:off x="2742509" y="2768929"/>
                    <a:ext cx="15564" cy="135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4">
                <p14:nvContentPartPr>
                  <p14:cNvPr id="124" name="Ink 123"/>
                  <p14:cNvContentPartPr/>
                  <p14:nvPr/>
                </p14:nvContentPartPr>
                <p14:xfrm>
                  <a:off x="2834113" y="2795797"/>
                  <a:ext cx="66529" cy="53735"/>
                </p14:xfrm>
              </p:contentPart>
            </mc:Choice>
            <mc:Fallback xmlns="">
              <p:pic>
                <p:nvPicPr>
                  <p:cNvPr id="91" name="Ink 90"/>
                  <p:cNvPicPr/>
                  <p:nvPr/>
                </p:nvPicPr>
                <p:blipFill>
                  <a:blip r:embed="rId395"/>
                  <a:stretch>
                    <a:fillRect/>
                  </a:stretch>
                </p:blipFill>
                <p:spPr>
                  <a:xfrm>
                    <a:off x="2833028" y="2793633"/>
                    <a:ext cx="68337" cy="584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6">
                <p14:nvContentPartPr>
                  <p14:cNvPr id="125" name="Ink 124"/>
                  <p14:cNvContentPartPr/>
                  <p14:nvPr/>
                </p14:nvContentPartPr>
                <p14:xfrm>
                  <a:off x="2839230" y="2816587"/>
                  <a:ext cx="66849" cy="18871"/>
                </p14:xfrm>
              </p:contentPart>
            </mc:Choice>
            <mc:Fallback xmlns="">
              <p:pic>
                <p:nvPicPr>
                  <p:cNvPr id="92" name="Ink 91"/>
                  <p:cNvPicPr/>
                  <p:nvPr/>
                </p:nvPicPr>
                <p:blipFill>
                  <a:blip r:embed="rId397"/>
                  <a:stretch>
                    <a:fillRect/>
                  </a:stretch>
                </p:blipFill>
                <p:spPr>
                  <a:xfrm>
                    <a:off x="2838146" y="2815135"/>
                    <a:ext cx="68656" cy="22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8">
                <p14:nvContentPartPr>
                  <p14:cNvPr id="126" name="Ink 125"/>
                  <p14:cNvContentPartPr/>
                  <p14:nvPr/>
                </p14:nvContentPartPr>
                <p14:xfrm>
                  <a:off x="2948300" y="2761893"/>
                  <a:ext cx="92117" cy="84121"/>
                </p14:xfrm>
              </p:contentPart>
            </mc:Choice>
            <mc:Fallback xmlns="">
              <p:pic>
                <p:nvPicPr>
                  <p:cNvPr id="93" name="Ink 92"/>
                  <p:cNvPicPr/>
                  <p:nvPr/>
                </p:nvPicPr>
                <p:blipFill>
                  <a:blip r:embed="rId399"/>
                  <a:stretch>
                    <a:fillRect/>
                  </a:stretch>
                </p:blipFill>
                <p:spPr>
                  <a:xfrm>
                    <a:off x="2946861" y="2759366"/>
                    <a:ext cx="94276" cy="891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0">
                <p14:nvContentPartPr>
                  <p14:cNvPr id="127" name="Ink 126"/>
                  <p14:cNvContentPartPr/>
                  <p14:nvPr/>
                </p14:nvContentPartPr>
                <p14:xfrm>
                  <a:off x="2727603" y="2967877"/>
                  <a:ext cx="40941" cy="99793"/>
                </p14:xfrm>
              </p:contentPart>
            </mc:Choice>
            <mc:Fallback xmlns="">
              <p:pic>
                <p:nvPicPr>
                  <p:cNvPr id="94" name="Ink 93"/>
                  <p:cNvPicPr/>
                  <p:nvPr/>
                </p:nvPicPr>
                <p:blipFill>
                  <a:blip r:embed="rId401"/>
                  <a:stretch>
                    <a:fillRect/>
                  </a:stretch>
                </p:blipFill>
                <p:spPr>
                  <a:xfrm>
                    <a:off x="2726885" y="2965715"/>
                    <a:ext cx="42737" cy="1044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128" name="Ink 127"/>
                  <p14:cNvContentPartPr/>
                  <p14:nvPr/>
                </p14:nvContentPartPr>
                <p14:xfrm>
                  <a:off x="2751272" y="2920539"/>
                  <a:ext cx="3518" cy="3518"/>
                </p14:xfrm>
              </p:contentPart>
            </mc:Choice>
            <mc:Fallback xmlns="">
              <p:pic>
                <p:nvPicPr>
                  <p:cNvPr id="95" name="Ink 94"/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2750217" y="2918076"/>
                    <a:ext cx="5277" cy="77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4">
                <p14:nvContentPartPr>
                  <p14:cNvPr id="129" name="Ink 128"/>
                  <p14:cNvContentPartPr/>
                  <p14:nvPr/>
                </p14:nvContentPartPr>
                <p14:xfrm>
                  <a:off x="2841789" y="2932693"/>
                  <a:ext cx="63011" cy="55974"/>
                </p14:xfrm>
              </p:contentPart>
            </mc:Choice>
            <mc:Fallback xmlns="">
              <p:pic>
                <p:nvPicPr>
                  <p:cNvPr id="96" name="Ink 95"/>
                  <p:cNvPicPr/>
                  <p:nvPr/>
                </p:nvPicPr>
                <p:blipFill>
                  <a:blip r:embed="rId405"/>
                  <a:stretch>
                    <a:fillRect/>
                  </a:stretch>
                </p:blipFill>
                <p:spPr>
                  <a:xfrm>
                    <a:off x="2840709" y="2930181"/>
                    <a:ext cx="65171" cy="609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6">
                <p14:nvContentPartPr>
                  <p14:cNvPr id="130" name="Ink 129"/>
                  <p14:cNvContentPartPr/>
                  <p14:nvPr/>
                </p14:nvContentPartPr>
                <p14:xfrm>
                  <a:off x="2860341" y="2944208"/>
                  <a:ext cx="43180" cy="7676"/>
                </p14:xfrm>
              </p:contentPart>
            </mc:Choice>
            <mc:Fallback xmlns="">
              <p:pic>
                <p:nvPicPr>
                  <p:cNvPr id="101" name="Ink 100"/>
                  <p:cNvPicPr/>
                  <p:nvPr/>
                </p:nvPicPr>
                <p:blipFill>
                  <a:blip r:embed="rId407"/>
                  <a:stretch>
                    <a:fillRect/>
                  </a:stretch>
                </p:blipFill>
                <p:spPr>
                  <a:xfrm>
                    <a:off x="2859261" y="2942115"/>
                    <a:ext cx="45339" cy="118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8">
                <p14:nvContentPartPr>
                  <p14:cNvPr id="131" name="Ink 130"/>
                  <p14:cNvContentPartPr/>
                  <p14:nvPr/>
                </p14:nvContentPartPr>
                <p14:xfrm>
                  <a:off x="2950539" y="2910303"/>
                  <a:ext cx="100113" cy="88599"/>
                </p14:xfrm>
              </p:contentPart>
            </mc:Choice>
            <mc:Fallback xmlns="">
              <p:pic>
                <p:nvPicPr>
                  <p:cNvPr id="102" name="Ink 101"/>
                  <p:cNvPicPr/>
                  <p:nvPr/>
                </p:nvPicPr>
                <p:blipFill>
                  <a:blip r:embed="rId409"/>
                  <a:stretch>
                    <a:fillRect/>
                  </a:stretch>
                </p:blipFill>
                <p:spPr>
                  <a:xfrm>
                    <a:off x="2949459" y="2907782"/>
                    <a:ext cx="101553" cy="936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0">
                <p14:nvContentPartPr>
                  <p14:cNvPr id="132" name="Ink 131"/>
                  <p14:cNvContentPartPr/>
                  <p14:nvPr/>
                </p14:nvContentPartPr>
                <p14:xfrm>
                  <a:off x="3132534" y="2558787"/>
                  <a:ext cx="91477" cy="111628"/>
                </p14:xfrm>
              </p:contentPart>
            </mc:Choice>
            <mc:Fallback xmlns="">
              <p:pic>
                <p:nvPicPr>
                  <p:cNvPr id="103" name="Ink 102"/>
                  <p:cNvPicPr/>
                  <p:nvPr/>
                </p:nvPicPr>
                <p:blipFill>
                  <a:blip r:embed="rId411"/>
                  <a:stretch>
                    <a:fillRect/>
                  </a:stretch>
                </p:blipFill>
                <p:spPr>
                  <a:xfrm>
                    <a:off x="3131458" y="2556987"/>
                    <a:ext cx="92912" cy="1159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2">
                <p14:nvContentPartPr>
                  <p14:cNvPr id="133" name="Ink 132"/>
                  <p14:cNvContentPartPr/>
                  <p14:nvPr/>
                </p14:nvContentPartPr>
                <p14:xfrm>
                  <a:off x="3114302" y="2564545"/>
                  <a:ext cx="108749" cy="131459"/>
                </p14:xfrm>
              </p:contentPart>
            </mc:Choice>
            <mc:Fallback xmlns="">
              <p:pic>
                <p:nvPicPr>
                  <p:cNvPr id="104" name="Ink 103"/>
                  <p:cNvPicPr/>
                  <p:nvPr/>
                </p:nvPicPr>
                <p:blipFill>
                  <a:blip r:embed="rId413"/>
                  <a:stretch>
                    <a:fillRect/>
                  </a:stretch>
                </p:blipFill>
                <p:spPr>
                  <a:xfrm>
                    <a:off x="3113222" y="2562384"/>
                    <a:ext cx="110549" cy="1361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4">
                <p14:nvContentPartPr>
                  <p14:cNvPr id="134" name="Ink 133"/>
                  <p14:cNvContentPartPr/>
                  <p14:nvPr/>
                </p14:nvContentPartPr>
                <p14:xfrm>
                  <a:off x="3281904" y="2673934"/>
                  <a:ext cx="23989" cy="50536"/>
                </p14:xfrm>
              </p:contentPart>
            </mc:Choice>
            <mc:Fallback xmlns="">
              <p:pic>
                <p:nvPicPr>
                  <p:cNvPr id="105" name="Ink 104"/>
                  <p:cNvPicPr/>
                  <p:nvPr/>
                </p:nvPicPr>
                <p:blipFill>
                  <a:blip r:embed="rId415"/>
                  <a:stretch>
                    <a:fillRect/>
                  </a:stretch>
                </p:blipFill>
                <p:spPr>
                  <a:xfrm>
                    <a:off x="3280830" y="2671768"/>
                    <a:ext cx="25779" cy="552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6">
                <p14:nvContentPartPr>
                  <p14:cNvPr id="135" name="Ink 134"/>
                  <p14:cNvContentPartPr/>
                  <p14:nvPr/>
                </p14:nvContentPartPr>
                <p14:xfrm>
                  <a:off x="3292779" y="2618600"/>
                  <a:ext cx="11515" cy="13754"/>
                </p14:xfrm>
              </p:contentPart>
            </mc:Choice>
            <mc:Fallback xmlns="">
              <p:pic>
                <p:nvPicPr>
                  <p:cNvPr id="106" name="Ink 105"/>
                  <p:cNvPicPr/>
                  <p:nvPr/>
                </p:nvPicPr>
                <p:blipFill>
                  <a:blip r:embed="rId417"/>
                  <a:stretch>
                    <a:fillRect/>
                  </a:stretch>
                </p:blipFill>
                <p:spPr>
                  <a:xfrm>
                    <a:off x="3291699" y="2616484"/>
                    <a:ext cx="12954" cy="165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8">
                <p14:nvContentPartPr>
                  <p14:cNvPr id="136" name="Ink 135"/>
                  <p14:cNvContentPartPr/>
                  <p14:nvPr/>
                </p14:nvContentPartPr>
                <p14:xfrm>
                  <a:off x="3334040" y="2688327"/>
                  <a:ext cx="71007" cy="147131"/>
                </p14:xfrm>
              </p:contentPart>
            </mc:Choice>
            <mc:Fallback xmlns="">
              <p:pic>
                <p:nvPicPr>
                  <p:cNvPr id="107" name="Ink 106"/>
                  <p:cNvPicPr/>
                  <p:nvPr/>
                </p:nvPicPr>
                <p:blipFill>
                  <a:blip r:embed="rId419"/>
                  <a:stretch>
                    <a:fillRect/>
                  </a:stretch>
                </p:blipFill>
                <p:spPr>
                  <a:xfrm>
                    <a:off x="3332959" y="2685803"/>
                    <a:ext cx="73530" cy="1521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0">
                <p14:nvContentPartPr>
                  <p14:cNvPr id="137" name="Ink 136"/>
                  <p14:cNvContentPartPr/>
                  <p14:nvPr/>
                </p14:nvContentPartPr>
                <p14:xfrm>
                  <a:off x="3387135" y="2636511"/>
                  <a:ext cx="7996" cy="5757"/>
                </p14:xfrm>
              </p:contentPart>
            </mc:Choice>
            <mc:Fallback xmlns="">
              <p:pic>
                <p:nvPicPr>
                  <p:cNvPr id="108" name="Ink 107"/>
                  <p:cNvPicPr/>
                  <p:nvPr/>
                </p:nvPicPr>
                <p:blipFill>
                  <a:blip r:embed="rId421"/>
                  <a:stretch>
                    <a:fillRect/>
                  </a:stretch>
                </p:blipFill>
                <p:spPr>
                  <a:xfrm>
                    <a:off x="3386045" y="2634352"/>
                    <a:ext cx="10177" cy="97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2">
                <p14:nvContentPartPr>
                  <p14:cNvPr id="138" name="Ink 137"/>
                  <p14:cNvContentPartPr/>
                  <p14:nvPr/>
                </p14:nvContentPartPr>
                <p14:xfrm>
                  <a:off x="1633036" y="2555844"/>
                  <a:ext cx="93240" cy="127080"/>
                </p14:xfrm>
              </p:contentPart>
            </mc:Choice>
            <mc:Fallback xmlns="">
              <p:pic>
                <p:nvPicPr>
                  <p:cNvPr id="33" name="Ink 32"/>
                  <p:cNvPicPr/>
                  <p:nvPr/>
                </p:nvPicPr>
                <p:blipFill>
                  <a:blip r:embed="rId423"/>
                  <a:stretch>
                    <a:fillRect/>
                  </a:stretch>
                </p:blipFill>
                <p:spPr>
                  <a:xfrm>
                    <a:off x="1631596" y="2552964"/>
                    <a:ext cx="96120" cy="13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4">
                <p14:nvContentPartPr>
                  <p14:cNvPr id="139" name="Ink 138"/>
                  <p14:cNvContentPartPr/>
                  <p14:nvPr/>
                </p14:nvContentPartPr>
                <p14:xfrm>
                  <a:off x="1789276" y="2567724"/>
                  <a:ext cx="88200" cy="75960"/>
                </p14:xfrm>
              </p:contentPart>
            </mc:Choice>
            <mc:Fallback xmlns="">
              <p:pic>
                <p:nvPicPr>
                  <p:cNvPr id="45" name="Ink 44"/>
                  <p:cNvPicPr/>
                  <p:nvPr/>
                </p:nvPicPr>
                <p:blipFill>
                  <a:blip r:embed="rId425"/>
                  <a:stretch>
                    <a:fillRect/>
                  </a:stretch>
                </p:blipFill>
                <p:spPr>
                  <a:xfrm>
                    <a:off x="1787836" y="2565204"/>
                    <a:ext cx="90720" cy="78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96" name="Ink 95"/>
                <p14:cNvContentPartPr/>
                <p14:nvPr/>
              </p14:nvContentPartPr>
              <p14:xfrm>
                <a:off x="2854794" y="2890663"/>
                <a:ext cx="53280" cy="15192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852274" y="2885623"/>
                  <a:ext cx="58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97" name="Ink 96"/>
                <p14:cNvContentPartPr/>
                <p14:nvPr/>
              </p14:nvContentPartPr>
              <p14:xfrm>
                <a:off x="2859474" y="2961943"/>
                <a:ext cx="50760" cy="252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856954" y="2956903"/>
                  <a:ext cx="5580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98" name="Ink 97"/>
                <p14:cNvContentPartPr/>
                <p14:nvPr/>
              </p14:nvContentPartPr>
              <p14:xfrm>
                <a:off x="3491634" y="2561623"/>
                <a:ext cx="81720" cy="9396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488754" y="2556583"/>
                  <a:ext cx="874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99" name="Ink 98"/>
                <p14:cNvContentPartPr/>
                <p14:nvPr/>
              </p14:nvContentPartPr>
              <p14:xfrm>
                <a:off x="3517554" y="2645503"/>
                <a:ext cx="79200" cy="5040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515394" y="2640463"/>
                  <a:ext cx="838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00" name="Ink 99"/>
                <p14:cNvContentPartPr/>
                <p14:nvPr/>
              </p14:nvContentPartPr>
              <p14:xfrm>
                <a:off x="3674874" y="2552623"/>
                <a:ext cx="113760" cy="12672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672714" y="2547223"/>
                  <a:ext cx="116640" cy="13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144" name="Ink 143"/>
              <p14:cNvContentPartPr/>
              <p14:nvPr/>
            </p14:nvContentPartPr>
            <p14:xfrm>
              <a:off x="221726" y="1408019"/>
              <a:ext cx="108000" cy="12240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220646" y="1405499"/>
                <a:ext cx="1105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145" name="Ink 144"/>
              <p14:cNvContentPartPr/>
              <p14:nvPr/>
            </p14:nvContentPartPr>
            <p14:xfrm>
              <a:off x="419366" y="1407299"/>
              <a:ext cx="77760" cy="10584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418286" y="1404779"/>
                <a:ext cx="7992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146" name="Ink 145"/>
              <p14:cNvContentPartPr/>
              <p14:nvPr/>
            </p14:nvContentPartPr>
            <p14:xfrm>
              <a:off x="413606" y="1519619"/>
              <a:ext cx="98280" cy="3816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412526" y="1517099"/>
                <a:ext cx="1000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147" name="Ink 146"/>
              <p14:cNvContentPartPr/>
              <p14:nvPr/>
            </p14:nvContentPartPr>
            <p14:xfrm>
              <a:off x="622766" y="1413059"/>
              <a:ext cx="94680" cy="12528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621326" y="1410539"/>
                <a:ext cx="972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148" name="Ink 147"/>
              <p14:cNvContentPartPr/>
              <p14:nvPr/>
            </p14:nvContentPartPr>
            <p14:xfrm>
              <a:off x="625646" y="1412339"/>
              <a:ext cx="83160" cy="14472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624566" y="1410179"/>
                <a:ext cx="853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149" name="Ink 148"/>
              <p14:cNvContentPartPr/>
              <p14:nvPr/>
            </p14:nvContentPartPr>
            <p14:xfrm>
              <a:off x="773606" y="1517099"/>
              <a:ext cx="23400" cy="4212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772526" y="1514939"/>
                <a:ext cx="248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150" name="Ink 149"/>
              <p14:cNvContentPartPr/>
              <p14:nvPr/>
            </p14:nvContentPartPr>
            <p14:xfrm>
              <a:off x="778646" y="1482539"/>
              <a:ext cx="11880" cy="2844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777566" y="1480379"/>
                <a:ext cx="136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51" name="Ink 150"/>
              <p14:cNvContentPartPr/>
              <p14:nvPr/>
            </p14:nvContentPartPr>
            <p14:xfrm>
              <a:off x="820406" y="1539419"/>
              <a:ext cx="41400" cy="13176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820406" y="1537619"/>
                <a:ext cx="428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152" name="Ink 151"/>
              <p14:cNvContentPartPr/>
              <p14:nvPr/>
            </p14:nvContentPartPr>
            <p14:xfrm>
              <a:off x="862526" y="1487219"/>
              <a:ext cx="2520" cy="1080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861086" y="1484699"/>
                <a:ext cx="46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153" name="Ink 152"/>
              <p14:cNvContentPartPr/>
              <p14:nvPr/>
            </p14:nvContentPartPr>
            <p14:xfrm>
              <a:off x="970166" y="1400099"/>
              <a:ext cx="103320" cy="8568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968726" y="1397579"/>
                <a:ext cx="10548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154" name="Ink 153"/>
              <p14:cNvContentPartPr/>
              <p14:nvPr/>
            </p14:nvContentPartPr>
            <p14:xfrm>
              <a:off x="960446" y="1509179"/>
              <a:ext cx="105480" cy="2268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959366" y="1507019"/>
                <a:ext cx="1065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155" name="Ink 154"/>
              <p14:cNvContentPartPr/>
              <p14:nvPr/>
            </p14:nvContentPartPr>
            <p14:xfrm>
              <a:off x="1150166" y="1400099"/>
              <a:ext cx="119880" cy="18504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1148726" y="1397579"/>
                <a:ext cx="12204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156" name="Ink 155"/>
              <p14:cNvContentPartPr/>
              <p14:nvPr/>
            </p14:nvContentPartPr>
            <p14:xfrm>
              <a:off x="3848237" y="347671"/>
              <a:ext cx="115200" cy="22104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3846797" y="345151"/>
                <a:ext cx="11772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157" name="Ink 156"/>
              <p14:cNvContentPartPr/>
              <p14:nvPr/>
            </p14:nvContentPartPr>
            <p14:xfrm>
              <a:off x="3009437" y="261991"/>
              <a:ext cx="121320" cy="18792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3007997" y="259471"/>
                <a:ext cx="1231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158" name="Ink 157"/>
              <p14:cNvContentPartPr/>
              <p14:nvPr/>
            </p14:nvContentPartPr>
            <p14:xfrm>
              <a:off x="4306517" y="1860391"/>
              <a:ext cx="122760" cy="18324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4305437" y="1857511"/>
                <a:ext cx="12492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159" name="Ink 158"/>
              <p14:cNvContentPartPr/>
              <p14:nvPr/>
            </p14:nvContentPartPr>
            <p14:xfrm>
              <a:off x="3767957" y="1934911"/>
              <a:ext cx="97200" cy="15984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3766877" y="1932751"/>
                <a:ext cx="990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160" name="Ink 159"/>
              <p14:cNvContentPartPr/>
              <p14:nvPr/>
            </p14:nvContentPartPr>
            <p14:xfrm>
              <a:off x="3110957" y="1813231"/>
              <a:ext cx="117720" cy="19980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3109877" y="1810711"/>
                <a:ext cx="11988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161" name="Ink 160"/>
              <p14:cNvContentPartPr/>
              <p14:nvPr/>
            </p14:nvContentPartPr>
            <p14:xfrm>
              <a:off x="2474837" y="1798471"/>
              <a:ext cx="144000" cy="19728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2473757" y="1795951"/>
                <a:ext cx="1454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162" name="Ink 161"/>
              <p14:cNvContentPartPr/>
              <p14:nvPr/>
            </p14:nvContentPartPr>
            <p14:xfrm>
              <a:off x="4285637" y="967951"/>
              <a:ext cx="37800" cy="13752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4284197" y="965431"/>
                <a:ext cx="4068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163" name="Ink 162"/>
              <p14:cNvContentPartPr/>
              <p14:nvPr/>
            </p14:nvContentPartPr>
            <p14:xfrm>
              <a:off x="4335677" y="1019431"/>
              <a:ext cx="67320" cy="14004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4334957" y="1017271"/>
                <a:ext cx="6912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164" name="Ink 163"/>
              <p14:cNvContentPartPr/>
              <p14:nvPr/>
            </p14:nvContentPartPr>
            <p14:xfrm>
              <a:off x="4397957" y="1098631"/>
              <a:ext cx="87480" cy="8136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4396877" y="1096111"/>
                <a:ext cx="892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165" name="Ink 164"/>
              <p14:cNvContentPartPr/>
              <p14:nvPr/>
            </p14:nvContentPartPr>
            <p14:xfrm>
              <a:off x="3588317" y="735391"/>
              <a:ext cx="38160" cy="14796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3587237" y="732871"/>
                <a:ext cx="40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166" name="Ink 165"/>
              <p14:cNvContentPartPr/>
              <p14:nvPr/>
            </p14:nvContentPartPr>
            <p14:xfrm>
              <a:off x="3670757" y="772471"/>
              <a:ext cx="46800" cy="12708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3669677" y="770311"/>
                <a:ext cx="489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167" name="Ink 166"/>
              <p14:cNvContentPartPr/>
              <p14:nvPr/>
            </p14:nvContentPartPr>
            <p14:xfrm>
              <a:off x="3749597" y="817471"/>
              <a:ext cx="89280" cy="10224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3748517" y="815311"/>
                <a:ext cx="9072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168" name="Ink 167"/>
              <p14:cNvContentPartPr/>
              <p14:nvPr/>
            </p14:nvContentPartPr>
            <p14:xfrm>
              <a:off x="3582917" y="1289791"/>
              <a:ext cx="34200" cy="12564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3581837" y="1287631"/>
                <a:ext cx="3636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169" name="Ink 168"/>
              <p14:cNvContentPartPr/>
              <p14:nvPr/>
            </p14:nvContentPartPr>
            <p14:xfrm>
              <a:off x="3628277" y="1347391"/>
              <a:ext cx="52920" cy="12384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3627197" y="1345591"/>
                <a:ext cx="5472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170" name="Ink 169"/>
              <p14:cNvContentPartPr/>
              <p14:nvPr/>
            </p14:nvContentPartPr>
            <p14:xfrm>
              <a:off x="3685877" y="1401391"/>
              <a:ext cx="115560" cy="10440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3685157" y="1399231"/>
                <a:ext cx="1162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174" name="Ink 173"/>
              <p14:cNvContentPartPr/>
              <p14:nvPr/>
            </p14:nvContentPartPr>
            <p14:xfrm>
              <a:off x="4096637" y="2286631"/>
              <a:ext cx="360" cy="36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4095917" y="2285191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2">
            <p14:nvContentPartPr>
              <p14:cNvPr id="175" name="Ink 174"/>
              <p14:cNvContentPartPr/>
              <p14:nvPr/>
            </p14:nvContentPartPr>
            <p14:xfrm>
              <a:off x="2389157" y="823231"/>
              <a:ext cx="34920" cy="13572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2388077" y="820711"/>
                <a:ext cx="3708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176" name="Ink 175"/>
              <p14:cNvContentPartPr/>
              <p14:nvPr/>
            </p14:nvContentPartPr>
            <p14:xfrm>
              <a:off x="2390237" y="871471"/>
              <a:ext cx="86040" cy="15516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2389157" y="869311"/>
                <a:ext cx="8820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6">
            <p14:nvContentPartPr>
              <p14:cNvPr id="177" name="Ink 176"/>
              <p14:cNvContentPartPr/>
              <p14:nvPr/>
            </p14:nvContentPartPr>
            <p14:xfrm>
              <a:off x="2443517" y="955351"/>
              <a:ext cx="78840" cy="10044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2442437" y="952831"/>
                <a:ext cx="80640" cy="105480"/>
              </a:xfrm>
              <a:prstGeom prst="rect">
                <a:avLst/>
              </a:prstGeom>
            </p:spPr>
          </p:pic>
        </mc:Fallback>
      </mc:AlternateContent>
      <p:sp>
        <p:nvSpPr>
          <p:cNvPr id="178" name="TextBox 177"/>
          <p:cNvSpPr txBox="1"/>
          <p:nvPr/>
        </p:nvSpPr>
        <p:spPr>
          <a:xfrm>
            <a:off x="95080" y="302720"/>
            <a:ext cx="2295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Even with all constraints in, the LP relaxation might give a fractional solution: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4186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programs and </a:t>
            </a:r>
            <a:r>
              <a:rPr lang="en-US" dirty="0" err="1" smtClean="0"/>
              <a:t>polytopes</a:t>
            </a:r>
            <a:endParaRPr lang="en-US" dirty="0"/>
          </a:p>
        </p:txBody>
      </p:sp>
      <p:sp>
        <p:nvSpPr>
          <p:cNvPr id="122" name="Freeform 121"/>
          <p:cNvSpPr/>
          <p:nvPr/>
        </p:nvSpPr>
        <p:spPr>
          <a:xfrm>
            <a:off x="31237" y="340968"/>
            <a:ext cx="2005215" cy="1516764"/>
          </a:xfrm>
          <a:custGeom>
            <a:avLst/>
            <a:gdLst>
              <a:gd name="connsiteX0" fmla="*/ 654050 w 1847850"/>
              <a:gd name="connsiteY0" fmla="*/ 1504950 h 1504950"/>
              <a:gd name="connsiteX1" fmla="*/ 0 w 1847850"/>
              <a:gd name="connsiteY1" fmla="*/ 685800 h 1504950"/>
              <a:gd name="connsiteX2" fmla="*/ 0 w 1847850"/>
              <a:gd name="connsiteY2" fmla="*/ 476250 h 1504950"/>
              <a:gd name="connsiteX3" fmla="*/ 1219200 w 1847850"/>
              <a:gd name="connsiteY3" fmla="*/ 0 h 1504950"/>
              <a:gd name="connsiteX4" fmla="*/ 1847850 w 1847850"/>
              <a:gd name="connsiteY4" fmla="*/ 939800 h 1504950"/>
              <a:gd name="connsiteX5" fmla="*/ 654050 w 1847850"/>
              <a:gd name="connsiteY5" fmla="*/ 1504950 h 1504950"/>
              <a:gd name="connsiteX0" fmla="*/ 654050 w 1847850"/>
              <a:gd name="connsiteY0" fmla="*/ 1504950 h 1504950"/>
              <a:gd name="connsiteX1" fmla="*/ 0 w 1847850"/>
              <a:gd name="connsiteY1" fmla="*/ 476250 h 1504950"/>
              <a:gd name="connsiteX2" fmla="*/ 1219200 w 1847850"/>
              <a:gd name="connsiteY2" fmla="*/ 0 h 1504950"/>
              <a:gd name="connsiteX3" fmla="*/ 1847850 w 1847850"/>
              <a:gd name="connsiteY3" fmla="*/ 939800 h 1504950"/>
              <a:gd name="connsiteX4" fmla="*/ 654050 w 1847850"/>
              <a:gd name="connsiteY4" fmla="*/ 1504950 h 1504950"/>
              <a:gd name="connsiteX0" fmla="*/ 812800 w 2006600"/>
              <a:gd name="connsiteY0" fmla="*/ 1504950 h 1504950"/>
              <a:gd name="connsiteX1" fmla="*/ 0 w 2006600"/>
              <a:gd name="connsiteY1" fmla="*/ 539750 h 1504950"/>
              <a:gd name="connsiteX2" fmla="*/ 1377950 w 2006600"/>
              <a:gd name="connsiteY2" fmla="*/ 0 h 1504950"/>
              <a:gd name="connsiteX3" fmla="*/ 2006600 w 2006600"/>
              <a:gd name="connsiteY3" fmla="*/ 939800 h 1504950"/>
              <a:gd name="connsiteX4" fmla="*/ 812800 w 2006600"/>
              <a:gd name="connsiteY4" fmla="*/ 1504950 h 1504950"/>
              <a:gd name="connsiteX0" fmla="*/ 812800 w 1981200"/>
              <a:gd name="connsiteY0" fmla="*/ 1504950 h 1504950"/>
              <a:gd name="connsiteX1" fmla="*/ 0 w 1981200"/>
              <a:gd name="connsiteY1" fmla="*/ 539750 h 1504950"/>
              <a:gd name="connsiteX2" fmla="*/ 1377950 w 1981200"/>
              <a:gd name="connsiteY2" fmla="*/ 0 h 1504950"/>
              <a:gd name="connsiteX3" fmla="*/ 1981200 w 1981200"/>
              <a:gd name="connsiteY3" fmla="*/ 895350 h 1504950"/>
              <a:gd name="connsiteX4" fmla="*/ 812800 w 1981200"/>
              <a:gd name="connsiteY4" fmla="*/ 1504950 h 1504950"/>
              <a:gd name="connsiteX0" fmla="*/ 774700 w 1981200"/>
              <a:gd name="connsiteY0" fmla="*/ 1473200 h 1473200"/>
              <a:gd name="connsiteX1" fmla="*/ 0 w 1981200"/>
              <a:gd name="connsiteY1" fmla="*/ 539750 h 1473200"/>
              <a:gd name="connsiteX2" fmla="*/ 1377950 w 1981200"/>
              <a:gd name="connsiteY2" fmla="*/ 0 h 1473200"/>
              <a:gd name="connsiteX3" fmla="*/ 1981200 w 1981200"/>
              <a:gd name="connsiteY3" fmla="*/ 895350 h 1473200"/>
              <a:gd name="connsiteX4" fmla="*/ 774700 w 1981200"/>
              <a:gd name="connsiteY4" fmla="*/ 1473200 h 1473200"/>
              <a:gd name="connsiteX0" fmla="*/ 793750 w 1981200"/>
              <a:gd name="connsiteY0" fmla="*/ 1498600 h 1498600"/>
              <a:gd name="connsiteX1" fmla="*/ 0 w 1981200"/>
              <a:gd name="connsiteY1" fmla="*/ 539750 h 1498600"/>
              <a:gd name="connsiteX2" fmla="*/ 1377950 w 1981200"/>
              <a:gd name="connsiteY2" fmla="*/ 0 h 1498600"/>
              <a:gd name="connsiteX3" fmla="*/ 1981200 w 1981200"/>
              <a:gd name="connsiteY3" fmla="*/ 895350 h 1498600"/>
              <a:gd name="connsiteX4" fmla="*/ 793750 w 1981200"/>
              <a:gd name="connsiteY4" fmla="*/ 1498600 h 149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1498600">
                <a:moveTo>
                  <a:pt x="793750" y="1498600"/>
                </a:moveTo>
                <a:lnTo>
                  <a:pt x="0" y="539750"/>
                </a:lnTo>
                <a:lnTo>
                  <a:pt x="1377950" y="0"/>
                </a:lnTo>
                <a:lnTo>
                  <a:pt x="1981200" y="895350"/>
                </a:lnTo>
                <a:lnTo>
                  <a:pt x="793750" y="149860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 122"/>
          <p:cNvSpPr/>
          <p:nvPr/>
        </p:nvSpPr>
        <p:spPr>
          <a:xfrm>
            <a:off x="468271" y="475934"/>
            <a:ext cx="1233978" cy="1169708"/>
          </a:xfrm>
          <a:custGeom>
            <a:avLst/>
            <a:gdLst>
              <a:gd name="connsiteX0" fmla="*/ 317500 w 1219200"/>
              <a:gd name="connsiteY0" fmla="*/ 1339850 h 1339850"/>
              <a:gd name="connsiteX1" fmla="*/ 0 w 1219200"/>
              <a:gd name="connsiteY1" fmla="*/ 908050 h 1339850"/>
              <a:gd name="connsiteX2" fmla="*/ 260350 w 1219200"/>
              <a:gd name="connsiteY2" fmla="*/ 127000 h 1339850"/>
              <a:gd name="connsiteX3" fmla="*/ 596900 w 1219200"/>
              <a:gd name="connsiteY3" fmla="*/ 0 h 1339850"/>
              <a:gd name="connsiteX4" fmla="*/ 1219200 w 1219200"/>
              <a:gd name="connsiteY4" fmla="*/ 292100 h 1339850"/>
              <a:gd name="connsiteX5" fmla="*/ 1200150 w 1219200"/>
              <a:gd name="connsiteY5" fmla="*/ 933450 h 1339850"/>
              <a:gd name="connsiteX6" fmla="*/ 781050 w 1219200"/>
              <a:gd name="connsiteY6" fmla="*/ 1155700 h 1339850"/>
              <a:gd name="connsiteX7" fmla="*/ 184150 w 1219200"/>
              <a:gd name="connsiteY7" fmla="*/ 1123950 h 1339850"/>
              <a:gd name="connsiteX0" fmla="*/ 190500 w 1219200"/>
              <a:gd name="connsiteY0" fmla="*/ 1130300 h 1155700"/>
              <a:gd name="connsiteX1" fmla="*/ 0 w 1219200"/>
              <a:gd name="connsiteY1" fmla="*/ 908050 h 1155700"/>
              <a:gd name="connsiteX2" fmla="*/ 260350 w 1219200"/>
              <a:gd name="connsiteY2" fmla="*/ 127000 h 1155700"/>
              <a:gd name="connsiteX3" fmla="*/ 596900 w 1219200"/>
              <a:gd name="connsiteY3" fmla="*/ 0 h 1155700"/>
              <a:gd name="connsiteX4" fmla="*/ 1219200 w 1219200"/>
              <a:gd name="connsiteY4" fmla="*/ 292100 h 1155700"/>
              <a:gd name="connsiteX5" fmla="*/ 1200150 w 1219200"/>
              <a:gd name="connsiteY5" fmla="*/ 933450 h 1155700"/>
              <a:gd name="connsiteX6" fmla="*/ 781050 w 1219200"/>
              <a:gd name="connsiteY6" fmla="*/ 1155700 h 1155700"/>
              <a:gd name="connsiteX7" fmla="*/ 184150 w 1219200"/>
              <a:gd name="connsiteY7" fmla="*/ 1123950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" h="1155700">
                <a:moveTo>
                  <a:pt x="190500" y="1130300"/>
                </a:moveTo>
                <a:lnTo>
                  <a:pt x="0" y="908050"/>
                </a:lnTo>
                <a:lnTo>
                  <a:pt x="260350" y="127000"/>
                </a:lnTo>
                <a:lnTo>
                  <a:pt x="596900" y="0"/>
                </a:lnTo>
                <a:lnTo>
                  <a:pt x="1219200" y="292100"/>
                </a:lnTo>
                <a:lnTo>
                  <a:pt x="1200150" y="933450"/>
                </a:lnTo>
                <a:lnTo>
                  <a:pt x="781050" y="1155700"/>
                </a:lnTo>
                <a:lnTo>
                  <a:pt x="184150" y="112395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 123"/>
          <p:cNvSpPr/>
          <p:nvPr/>
        </p:nvSpPr>
        <p:spPr>
          <a:xfrm>
            <a:off x="635372" y="482361"/>
            <a:ext cx="1034742" cy="1144000"/>
          </a:xfrm>
          <a:custGeom>
            <a:avLst/>
            <a:gdLst>
              <a:gd name="connsiteX0" fmla="*/ 0 w 1022350"/>
              <a:gd name="connsiteY0" fmla="*/ 1130300 h 1130300"/>
              <a:gd name="connsiteX1" fmla="*/ 12700 w 1022350"/>
              <a:gd name="connsiteY1" fmla="*/ 412750 h 1130300"/>
              <a:gd name="connsiteX2" fmla="*/ 450850 w 1022350"/>
              <a:gd name="connsiteY2" fmla="*/ 0 h 1130300"/>
              <a:gd name="connsiteX3" fmla="*/ 914400 w 1022350"/>
              <a:gd name="connsiteY3" fmla="*/ 203200 h 1130300"/>
              <a:gd name="connsiteX4" fmla="*/ 1022350 w 1022350"/>
              <a:gd name="connsiteY4" fmla="*/ 762000 h 1130300"/>
              <a:gd name="connsiteX5" fmla="*/ 615950 w 1022350"/>
              <a:gd name="connsiteY5" fmla="*/ 1130300 h 1130300"/>
              <a:gd name="connsiteX6" fmla="*/ 0 w 1022350"/>
              <a:gd name="connsiteY6" fmla="*/ 113030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2350" h="1130300">
                <a:moveTo>
                  <a:pt x="0" y="1130300"/>
                </a:moveTo>
                <a:lnTo>
                  <a:pt x="12700" y="412750"/>
                </a:lnTo>
                <a:lnTo>
                  <a:pt x="450850" y="0"/>
                </a:lnTo>
                <a:lnTo>
                  <a:pt x="914400" y="203200"/>
                </a:lnTo>
                <a:lnTo>
                  <a:pt x="1022350" y="762000"/>
                </a:lnTo>
                <a:lnTo>
                  <a:pt x="615950" y="1130300"/>
                </a:lnTo>
                <a:lnTo>
                  <a:pt x="0" y="11303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598493" y="845160"/>
            <a:ext cx="104888" cy="1048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592721" y="1575071"/>
            <a:ext cx="104888" cy="1048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1596349" y="1179492"/>
            <a:ext cx="104888" cy="1048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1210076" y="1566653"/>
            <a:ext cx="104888" cy="1048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032434" y="433899"/>
            <a:ext cx="104888" cy="1048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1491461" y="633971"/>
            <a:ext cx="104888" cy="1048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650937" y="340968"/>
            <a:ext cx="0" cy="19781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18001" y="1619097"/>
            <a:ext cx="229328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224046" y="712123"/>
            <a:ext cx="1137192" cy="14332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40495" y="1284380"/>
            <a:ext cx="1122025" cy="7456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/>
          <p:nvPr/>
        </p:nvSpPr>
        <p:spPr>
          <a:xfrm>
            <a:off x="1137322" y="1123510"/>
            <a:ext cx="104888" cy="1048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1912319" y="410837"/>
            <a:ext cx="104888" cy="10488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4" name="Oval 143"/>
          <p:cNvSpPr/>
          <p:nvPr/>
        </p:nvSpPr>
        <p:spPr>
          <a:xfrm>
            <a:off x="1956067" y="1449552"/>
            <a:ext cx="104888" cy="10488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5" name="Oval 144"/>
          <p:cNvSpPr/>
          <p:nvPr/>
        </p:nvSpPr>
        <p:spPr>
          <a:xfrm>
            <a:off x="764702" y="349928"/>
            <a:ext cx="104888" cy="10488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2104720" y="875481"/>
            <a:ext cx="104888" cy="10488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37960" y="1679959"/>
            <a:ext cx="2896642" cy="1000813"/>
            <a:chOff x="352210" y="321110"/>
            <a:chExt cx="3517920" cy="121547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6" name="Ink 135"/>
                <p14:cNvContentPartPr/>
                <p14:nvPr/>
              </p14:nvContentPartPr>
              <p14:xfrm>
                <a:off x="1020940" y="492110"/>
                <a:ext cx="262080" cy="19944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9193" y="489048"/>
                  <a:ext cx="264264" cy="2055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7" name="Ink 136"/>
                <p14:cNvContentPartPr/>
                <p14:nvPr/>
              </p14:nvContentPartPr>
              <p14:xfrm>
                <a:off x="1041460" y="806750"/>
                <a:ext cx="46440" cy="7020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9708" y="803679"/>
                  <a:ext cx="48631" cy="76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8" name="Ink 137"/>
                <p14:cNvContentPartPr/>
                <p14:nvPr/>
              </p14:nvContentPartPr>
              <p14:xfrm>
                <a:off x="1035700" y="743390"/>
                <a:ext cx="33120" cy="1656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4375" y="740257"/>
                  <a:ext cx="34886" cy="21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9" name="Ink 138"/>
                <p14:cNvContentPartPr/>
                <p14:nvPr/>
              </p14:nvContentPartPr>
              <p14:xfrm>
                <a:off x="1126420" y="778670"/>
                <a:ext cx="70560" cy="504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25105" y="776150"/>
                  <a:ext cx="73190" cy="10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0" name="Ink 139"/>
                <p14:cNvContentPartPr/>
                <p14:nvPr/>
              </p14:nvContentPartPr>
              <p14:xfrm>
                <a:off x="1130740" y="822230"/>
                <a:ext cx="78480" cy="2016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29432" y="820915"/>
                  <a:ext cx="80660" cy="24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1" name="Ink 140"/>
                <p14:cNvContentPartPr/>
                <p14:nvPr/>
              </p14:nvContentPartPr>
              <p14:xfrm>
                <a:off x="1252780" y="773990"/>
                <a:ext cx="17280" cy="7560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51484" y="770931"/>
                  <a:ext cx="19440" cy="808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2" name="Ink 141"/>
                <p14:cNvContentPartPr/>
                <p14:nvPr/>
              </p14:nvContentPartPr>
              <p14:xfrm>
                <a:off x="1122460" y="347750"/>
                <a:ext cx="14040" cy="11304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21144" y="345131"/>
                  <a:ext cx="15795" cy="1187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7" name="Ink 146"/>
                <p14:cNvContentPartPr/>
                <p14:nvPr/>
              </p14:nvContentPartPr>
              <p14:xfrm>
                <a:off x="1128220" y="336230"/>
                <a:ext cx="83880" cy="900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26909" y="333230"/>
                  <a:ext cx="86938" cy="145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8" name="Ink 147"/>
                <p14:cNvContentPartPr/>
                <p14:nvPr/>
              </p14:nvContentPartPr>
              <p14:xfrm>
                <a:off x="1122100" y="384110"/>
                <a:ext cx="68760" cy="22320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20794" y="383672"/>
                  <a:ext cx="70501" cy="258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9" name="Ink 148"/>
                <p14:cNvContentPartPr/>
                <p14:nvPr/>
              </p14:nvContentPartPr>
              <p14:xfrm>
                <a:off x="1414420" y="493190"/>
                <a:ext cx="70200" cy="23688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12676" y="490131"/>
                  <a:ext cx="73688" cy="242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0" name="Ink 149"/>
                <p14:cNvContentPartPr/>
                <p14:nvPr/>
              </p14:nvContentPartPr>
              <p14:xfrm>
                <a:off x="1380580" y="625310"/>
                <a:ext cx="103320" cy="19080"/>
              </p14:xfrm>
            </p:contentPart>
          </mc:Choice>
          <mc:Fallback xmlns="">
            <p:pic>
              <p:nvPicPr>
                <p:cNvPr id="150" name="Ink 149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79267" y="622275"/>
                  <a:ext cx="105071" cy="251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1" name="Ink 150"/>
                <p14:cNvContentPartPr/>
                <p14:nvPr/>
              </p14:nvContentPartPr>
              <p14:xfrm>
                <a:off x="1521700" y="667430"/>
                <a:ext cx="19080" cy="50760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20399" y="664804"/>
                  <a:ext cx="20815" cy="560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2" name="Ink 151"/>
                <p14:cNvContentPartPr/>
                <p14:nvPr/>
              </p14:nvContentPartPr>
              <p14:xfrm>
                <a:off x="1507660" y="608030"/>
                <a:ext cx="16920" cy="7560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06358" y="605362"/>
                  <a:ext cx="19523" cy="128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3" name="Ink 152"/>
                <p14:cNvContentPartPr/>
                <p14:nvPr/>
              </p14:nvContentPartPr>
              <p14:xfrm>
                <a:off x="1626820" y="544310"/>
                <a:ext cx="90360" cy="23976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25074" y="541690"/>
                  <a:ext cx="93852" cy="2454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4" name="Ink 153"/>
                <p14:cNvContentPartPr/>
                <p14:nvPr/>
              </p14:nvContentPartPr>
              <p14:xfrm>
                <a:off x="1767940" y="690470"/>
                <a:ext cx="29520" cy="4860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66178" y="687866"/>
                  <a:ext cx="31723" cy="542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55" name="Ink 154"/>
                <p14:cNvContentPartPr/>
                <p14:nvPr/>
              </p14:nvContentPartPr>
              <p14:xfrm>
                <a:off x="1763980" y="647990"/>
                <a:ext cx="8640" cy="2160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62616" y="644210"/>
                  <a:ext cx="11368" cy="9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56" name="Ink 155"/>
                <p14:cNvContentPartPr/>
                <p14:nvPr/>
              </p14:nvContentPartPr>
              <p14:xfrm>
                <a:off x="1917700" y="581030"/>
                <a:ext cx="108720" cy="24840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16385" y="580594"/>
                  <a:ext cx="111350" cy="28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7" name="Ink 156"/>
                <p14:cNvContentPartPr/>
                <p14:nvPr/>
              </p14:nvContentPartPr>
              <p14:xfrm>
                <a:off x="1974220" y="548990"/>
                <a:ext cx="10080" cy="8856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72905" y="546360"/>
                  <a:ext cx="12710" cy="929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8" name="Ink 157"/>
                <p14:cNvContentPartPr/>
                <p14:nvPr/>
              </p14:nvContentPartPr>
              <p14:xfrm>
                <a:off x="2183020" y="466190"/>
                <a:ext cx="222840" cy="22752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81709" y="463127"/>
                  <a:ext cx="225899" cy="2336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9" name="Ink 158"/>
                <p14:cNvContentPartPr/>
                <p14:nvPr/>
              </p14:nvContentPartPr>
              <p14:xfrm>
                <a:off x="2194900" y="804950"/>
                <a:ext cx="48240" cy="9684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93146" y="802321"/>
                  <a:ext cx="50433" cy="102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60" name="Ink 159"/>
                <p14:cNvContentPartPr/>
                <p14:nvPr/>
              </p14:nvContentPartPr>
              <p14:xfrm>
                <a:off x="2204980" y="766430"/>
                <a:ext cx="11880" cy="612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03660" y="763605"/>
                  <a:ext cx="14520" cy="117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61" name="Ink 160"/>
                <p14:cNvContentPartPr/>
                <p14:nvPr/>
              </p14:nvContentPartPr>
              <p14:xfrm>
                <a:off x="2281300" y="800270"/>
                <a:ext cx="64440" cy="1008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79985" y="797330"/>
                  <a:ext cx="67070" cy="155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62" name="Ink 161"/>
                <p14:cNvContentPartPr/>
                <p14:nvPr/>
              </p14:nvContentPartPr>
              <p14:xfrm>
                <a:off x="2292820" y="827630"/>
                <a:ext cx="61920" cy="20520"/>
              </p14:xfrm>
            </p:contentPart>
          </mc:Choice>
          <mc:Fallback xmlns="">
            <p:pic>
              <p:nvPicPr>
                <p:cNvPr id="162" name="Ink 161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91512" y="826757"/>
                  <a:ext cx="63664" cy="244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63" name="Ink 162"/>
                <p14:cNvContentPartPr/>
                <p14:nvPr/>
              </p14:nvContentPartPr>
              <p14:xfrm>
                <a:off x="2392900" y="771110"/>
                <a:ext cx="12240" cy="100800"/>
              </p14:xfrm>
            </p:contentPart>
          </mc:Choice>
          <mc:Fallback xmlns="">
            <p:pic>
              <p:nvPicPr>
                <p:cNvPr id="163" name="Ink 162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91151" y="768480"/>
                  <a:ext cx="14426" cy="1051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64" name="Ink 163"/>
                <p14:cNvContentPartPr/>
                <p14:nvPr/>
              </p14:nvContentPartPr>
              <p14:xfrm>
                <a:off x="2265100" y="336230"/>
                <a:ext cx="19080" cy="90000"/>
              </p14:xfrm>
            </p:contentPart>
          </mc:Choice>
          <mc:Fallback xmlns="">
            <p:pic>
              <p:nvPicPr>
                <p:cNvPr id="164" name="Ink 163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63799" y="334046"/>
                  <a:ext cx="21682" cy="94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65" name="Ink 164"/>
                <p14:cNvContentPartPr/>
                <p14:nvPr/>
              </p14:nvContentPartPr>
              <p14:xfrm>
                <a:off x="2280580" y="321110"/>
                <a:ext cx="83160" cy="2016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79267" y="318042"/>
                  <a:ext cx="85786" cy="24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6" name="Ink 165"/>
                <p14:cNvContentPartPr/>
                <p14:nvPr/>
              </p14:nvContentPartPr>
              <p14:xfrm>
                <a:off x="2279500" y="384110"/>
                <a:ext cx="54360" cy="12600"/>
              </p14:xfrm>
            </p:contentPart>
          </mc:Choice>
          <mc:Fallback xmlns="">
            <p:pic>
              <p:nvPicPr>
                <p:cNvPr id="166" name="Ink 165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78623" y="383210"/>
                  <a:ext cx="56114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7" name="Ink 166"/>
                <p14:cNvContentPartPr/>
                <p14:nvPr/>
              </p14:nvContentPartPr>
              <p14:xfrm>
                <a:off x="2527180" y="478070"/>
                <a:ext cx="187560" cy="206280"/>
              </p14:xfrm>
            </p:contentPart>
          </mc:Choice>
          <mc:Fallback xmlns="">
            <p:pic>
              <p:nvPicPr>
                <p:cNvPr id="167" name="Ink 166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525427" y="475011"/>
                  <a:ext cx="191066" cy="212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8" name="Ink 167"/>
                <p14:cNvContentPartPr/>
                <p14:nvPr/>
              </p14:nvContentPartPr>
              <p14:xfrm>
                <a:off x="2498740" y="839510"/>
                <a:ext cx="78120" cy="188280"/>
              </p14:xfrm>
            </p:contentPart>
          </mc:Choice>
          <mc:Fallback xmlns="">
            <p:pic>
              <p:nvPicPr>
                <p:cNvPr id="168" name="Ink 167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97431" y="837763"/>
                  <a:ext cx="80739" cy="1930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69" name="Ink 168"/>
                <p14:cNvContentPartPr/>
                <p14:nvPr/>
              </p14:nvContentPartPr>
              <p14:xfrm>
                <a:off x="2562460" y="764270"/>
                <a:ext cx="5400" cy="5040"/>
              </p14:xfrm>
            </p:contentPart>
          </mc:Choice>
          <mc:Fallback xmlns="">
            <p:pic>
              <p:nvPicPr>
                <p:cNvPr id="169" name="Ink 168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61110" y="761750"/>
                  <a:ext cx="720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70" name="Ink 169"/>
                <p14:cNvContentPartPr/>
                <p14:nvPr/>
              </p14:nvContentPartPr>
              <p14:xfrm>
                <a:off x="2641660" y="804950"/>
                <a:ext cx="46440" cy="14040"/>
              </p14:xfrm>
            </p:contentPart>
          </mc:Choice>
          <mc:Fallback xmlns="">
            <p:pic>
              <p:nvPicPr>
                <p:cNvPr id="170" name="Ink 169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40346" y="801879"/>
                  <a:ext cx="49069" cy="17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71" name="Ink 170"/>
                <p14:cNvContentPartPr/>
                <p14:nvPr/>
              </p14:nvContentPartPr>
              <p14:xfrm>
                <a:off x="2639140" y="853550"/>
                <a:ext cx="41400" cy="8640"/>
              </p14:xfrm>
            </p:contentPart>
          </mc:Choice>
          <mc:Fallback xmlns="">
            <p:pic>
              <p:nvPicPr>
                <p:cNvPr id="171" name="Ink 170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37833" y="852254"/>
                  <a:ext cx="43143" cy="125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72" name="Ink 171"/>
                <p14:cNvContentPartPr/>
                <p14:nvPr/>
              </p14:nvContentPartPr>
              <p14:xfrm>
                <a:off x="2735620" y="785150"/>
                <a:ext cx="14760" cy="82080"/>
              </p14:xfrm>
            </p:contentPart>
          </mc:Choice>
          <mc:Fallback xmlns="">
            <p:pic>
              <p:nvPicPr>
                <p:cNvPr id="172" name="Ink 171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33884" y="782530"/>
                  <a:ext cx="16931" cy="868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73" name="Ink 172"/>
                <p14:cNvContentPartPr/>
                <p14:nvPr/>
              </p14:nvContentPartPr>
              <p14:xfrm>
                <a:off x="2584780" y="329750"/>
                <a:ext cx="94680" cy="102960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583465" y="326683"/>
                  <a:ext cx="96433" cy="1090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74" name="Ink 173"/>
                <p14:cNvContentPartPr/>
                <p14:nvPr/>
              </p14:nvContentPartPr>
              <p14:xfrm>
                <a:off x="2836780" y="525590"/>
                <a:ext cx="167040" cy="122760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35031" y="522532"/>
                  <a:ext cx="169664" cy="1288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75" name="Ink 174"/>
                <p14:cNvContentPartPr/>
                <p14:nvPr/>
              </p14:nvContentPartPr>
              <p14:xfrm>
                <a:off x="3021460" y="678590"/>
                <a:ext cx="65880" cy="161640"/>
              </p14:xfrm>
            </p:contentPart>
          </mc:Choice>
          <mc:Fallback xmlns="">
            <p:pic>
              <p:nvPicPr>
                <p:cNvPr id="175" name="Ink 174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19703" y="675969"/>
                  <a:ext cx="69394" cy="1673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76" name="Ink 175"/>
                <p14:cNvContentPartPr/>
                <p14:nvPr/>
              </p14:nvContentPartPr>
              <p14:xfrm>
                <a:off x="3067900" y="623510"/>
                <a:ext cx="9720" cy="18000"/>
              </p14:xfrm>
            </p:contentPart>
          </mc:Choice>
          <mc:Fallback xmlns="">
            <p:pic>
              <p:nvPicPr>
                <p:cNvPr id="176" name="Ink 175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66575" y="620437"/>
                  <a:ext cx="12371" cy="23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77" name="Ink 176"/>
                <p14:cNvContentPartPr/>
                <p14:nvPr/>
              </p14:nvContentPartPr>
              <p14:xfrm>
                <a:off x="3143860" y="700190"/>
                <a:ext cx="46800" cy="60840"/>
              </p14:xfrm>
            </p:contentPart>
          </mc:Choice>
          <mc:Fallback xmlns="">
            <p:pic>
              <p:nvPicPr>
                <p:cNvPr id="177" name="Ink 176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42110" y="698017"/>
                  <a:ext cx="48987" cy="664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78" name="Ink 177"/>
                <p14:cNvContentPartPr/>
                <p14:nvPr/>
              </p14:nvContentPartPr>
              <p14:xfrm>
                <a:off x="3149260" y="634310"/>
                <a:ext cx="18720" cy="8640"/>
              </p14:xfrm>
            </p:contentPart>
          </mc:Choice>
          <mc:Fallback xmlns="">
            <p:pic>
              <p:nvPicPr>
                <p:cNvPr id="178" name="Ink 177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47519" y="631286"/>
                  <a:ext cx="21332" cy="14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79" name="Ink 178"/>
                <p14:cNvContentPartPr/>
                <p14:nvPr/>
              </p14:nvContentPartPr>
              <p14:xfrm>
                <a:off x="3255100" y="567350"/>
                <a:ext cx="16920" cy="25560"/>
              </p14:xfrm>
            </p:contentPart>
          </mc:Choice>
          <mc:Fallback xmlns="">
            <p:pic>
              <p:nvPicPr>
                <p:cNvPr id="179" name="Ink 178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53798" y="564317"/>
                  <a:ext cx="19957" cy="31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80" name="Ink 179"/>
                <p14:cNvContentPartPr/>
                <p14:nvPr/>
              </p14:nvContentPartPr>
              <p14:xfrm>
                <a:off x="3358060" y="495710"/>
                <a:ext cx="92880" cy="118440"/>
              </p14:xfrm>
            </p:contentPart>
          </mc:Choice>
          <mc:Fallback xmlns="">
            <p:pic>
              <p:nvPicPr>
                <p:cNvPr id="180" name="Ink 179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56308" y="493088"/>
                  <a:ext cx="95509" cy="1236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81" name="Ink 180"/>
                <p14:cNvContentPartPr/>
                <p14:nvPr/>
              </p14:nvContentPartPr>
              <p14:xfrm>
                <a:off x="3378220" y="512990"/>
                <a:ext cx="90360" cy="132120"/>
              </p14:xfrm>
            </p:contentPart>
          </mc:Choice>
          <mc:Fallback xmlns="">
            <p:pic>
              <p:nvPicPr>
                <p:cNvPr id="181" name="Ink 180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76910" y="510365"/>
                  <a:ext cx="92979" cy="136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82" name="Ink 181"/>
                <p14:cNvContentPartPr/>
                <p14:nvPr/>
              </p14:nvContentPartPr>
              <p14:xfrm>
                <a:off x="3489460" y="645830"/>
                <a:ext cx="50040" cy="117000"/>
              </p14:xfrm>
            </p:contentPart>
          </mc:Choice>
          <mc:Fallback xmlns="">
            <p:pic>
              <p:nvPicPr>
                <p:cNvPr id="182" name="Ink 181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88155" y="642774"/>
                  <a:ext cx="53086" cy="123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83" name="Ink 182"/>
                <p14:cNvContentPartPr/>
                <p14:nvPr/>
              </p14:nvContentPartPr>
              <p14:xfrm>
                <a:off x="3515020" y="559070"/>
                <a:ext cx="8280" cy="35280"/>
              </p14:xfrm>
            </p:contentPart>
          </mc:Choice>
          <mc:Fallback xmlns="">
            <p:pic>
              <p:nvPicPr>
                <p:cNvPr id="183" name="Ink 182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13640" y="556021"/>
                  <a:ext cx="10580" cy="38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84" name="Ink 183"/>
                <p14:cNvContentPartPr/>
                <p14:nvPr/>
              </p14:nvContentPartPr>
              <p14:xfrm>
                <a:off x="3599260" y="649790"/>
                <a:ext cx="49680" cy="70560"/>
              </p14:xfrm>
            </p:contentPart>
          </mc:Choice>
          <mc:Fallback xmlns="">
            <p:pic>
              <p:nvPicPr>
                <p:cNvPr id="184" name="Ink 183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97517" y="647177"/>
                  <a:ext cx="51859" cy="762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85" name="Ink 184"/>
                <p14:cNvContentPartPr/>
                <p14:nvPr/>
              </p14:nvContentPartPr>
              <p14:xfrm>
                <a:off x="3596020" y="577070"/>
                <a:ext cx="8640" cy="9000"/>
              </p14:xfrm>
            </p:contentPart>
          </mc:Choice>
          <mc:Fallback xmlns="">
            <p:pic>
              <p:nvPicPr>
                <p:cNvPr id="185" name="Ink 184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94292" y="574070"/>
                  <a:ext cx="11664" cy="141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86" name="Ink 185"/>
                <p14:cNvContentPartPr/>
                <p14:nvPr/>
              </p14:nvContentPartPr>
              <p14:xfrm>
                <a:off x="352210" y="576460"/>
                <a:ext cx="151920" cy="129600"/>
              </p14:xfrm>
            </p:contentPart>
          </mc:Choice>
          <mc:Fallback xmlns="">
            <p:pic>
              <p:nvPicPr>
                <p:cNvPr id="186" name="Ink 185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0459" y="573833"/>
                  <a:ext cx="154109" cy="1352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87" name="Ink 186"/>
                <p14:cNvContentPartPr/>
                <p14:nvPr/>
              </p14:nvContentPartPr>
              <p14:xfrm>
                <a:off x="583690" y="636940"/>
                <a:ext cx="11160" cy="3888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1973" y="634319"/>
                  <a:ext cx="14165" cy="445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88" name="Ink 187"/>
                <p14:cNvContentPartPr/>
                <p14:nvPr/>
              </p14:nvContentPartPr>
              <p14:xfrm>
                <a:off x="575770" y="580420"/>
                <a:ext cx="14760" cy="21960"/>
              </p14:xfrm>
            </p:contentPart>
          </mc:Choice>
          <mc:Fallback xmlns="">
            <p:pic>
              <p:nvPicPr>
                <p:cNvPr id="188" name="Ink 187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74468" y="577346"/>
                  <a:ext cx="16496" cy="263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89" name="Ink 188"/>
                <p14:cNvContentPartPr/>
                <p14:nvPr/>
              </p14:nvContentPartPr>
              <p14:xfrm>
                <a:off x="642730" y="606700"/>
                <a:ext cx="97200" cy="11520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41854" y="603196"/>
                  <a:ext cx="99389" cy="120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90" name="Ink 189"/>
                <p14:cNvContentPartPr/>
                <p14:nvPr/>
              </p14:nvContentPartPr>
              <p14:xfrm>
                <a:off x="414490" y="781300"/>
                <a:ext cx="95760" cy="11088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3178" y="778681"/>
                  <a:ext cx="97509" cy="1165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91" name="Ink 190"/>
                <p14:cNvContentPartPr/>
                <p14:nvPr/>
              </p14:nvContentPartPr>
              <p14:xfrm>
                <a:off x="439330" y="791740"/>
                <a:ext cx="39960" cy="11808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8452" y="789116"/>
                  <a:ext cx="42156" cy="1228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92" name="Ink 191"/>
                <p14:cNvContentPartPr/>
                <p14:nvPr/>
              </p14:nvContentPartPr>
              <p14:xfrm>
                <a:off x="536530" y="867700"/>
                <a:ext cx="15480" cy="6372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5240" y="865063"/>
                  <a:ext cx="18060" cy="694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93" name="Ink 192"/>
                <p14:cNvContentPartPr/>
                <p14:nvPr/>
              </p14:nvContentPartPr>
              <p14:xfrm>
                <a:off x="591250" y="811900"/>
                <a:ext cx="81720" cy="18072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9939" y="808837"/>
                  <a:ext cx="84779" cy="1872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94" name="Ink 193"/>
                <p14:cNvContentPartPr/>
                <p14:nvPr/>
              </p14:nvContentPartPr>
              <p14:xfrm>
                <a:off x="457690" y="1166860"/>
                <a:ext cx="111600" cy="9612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6377" y="1164239"/>
                  <a:ext cx="113351" cy="1013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95" name="Ink 194"/>
                <p14:cNvContentPartPr/>
                <p14:nvPr/>
              </p14:nvContentPartPr>
              <p14:xfrm>
                <a:off x="452290" y="1166140"/>
                <a:ext cx="114480" cy="123840"/>
              </p14:xfrm>
            </p:contentPart>
          </mc:Choice>
          <mc:Fallback xmlns="">
            <p:pic>
              <p:nvPicPr>
                <p:cNvPr id="195" name="Ink 194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0979" y="1163514"/>
                  <a:ext cx="116665" cy="1290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96" name="Ink 195"/>
                <p14:cNvContentPartPr/>
                <p14:nvPr/>
              </p14:nvContentPartPr>
              <p14:xfrm>
                <a:off x="633370" y="1282420"/>
                <a:ext cx="32760" cy="53280"/>
              </p14:xfrm>
            </p:contentPart>
          </mc:Choice>
          <mc:Fallback xmlns="">
            <p:pic>
              <p:nvPicPr>
                <p:cNvPr id="196" name="Ink 195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31623" y="1279363"/>
                  <a:ext cx="34944" cy="58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97" name="Ink 196"/>
                <p14:cNvContentPartPr/>
                <p14:nvPr/>
              </p14:nvContentPartPr>
              <p14:xfrm>
                <a:off x="636970" y="1225900"/>
                <a:ext cx="15840" cy="10800"/>
              </p14:xfrm>
            </p:contentPart>
          </mc:Choice>
          <mc:Fallback xmlns="">
            <p:pic>
              <p:nvPicPr>
                <p:cNvPr id="197" name="Ink 196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5650" y="1222876"/>
                  <a:ext cx="184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98" name="Ink 197"/>
                <p14:cNvContentPartPr/>
                <p14:nvPr/>
              </p14:nvContentPartPr>
              <p14:xfrm>
                <a:off x="825970" y="1309780"/>
                <a:ext cx="30600" cy="55800"/>
              </p14:xfrm>
            </p:contentPart>
          </mc:Choice>
          <mc:Fallback xmlns="">
            <p:pic>
              <p:nvPicPr>
                <p:cNvPr id="198" name="Ink 197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659" y="1307144"/>
                  <a:ext cx="33223" cy="610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99" name="Ink 198"/>
                <p14:cNvContentPartPr/>
                <p14:nvPr/>
              </p14:nvContentPartPr>
              <p14:xfrm>
                <a:off x="913810" y="1196740"/>
                <a:ext cx="119520" cy="210600"/>
              </p14:xfrm>
            </p:contentPart>
          </mc:Choice>
          <mc:Fallback xmlns="">
            <p:pic>
              <p:nvPicPr>
                <p:cNvPr id="199" name="Ink 198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12497" y="1194118"/>
                  <a:ext cx="122585" cy="2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00" name="Ink 199"/>
                <p14:cNvContentPartPr/>
                <p14:nvPr/>
              </p14:nvContentPartPr>
              <p14:xfrm>
                <a:off x="1109650" y="1319140"/>
                <a:ext cx="39960" cy="34920"/>
              </p14:xfrm>
            </p:contentPart>
          </mc:Choice>
          <mc:Fallback xmlns="">
            <p:pic>
              <p:nvPicPr>
                <p:cNvPr id="200" name="Ink 199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07894" y="1316488"/>
                  <a:ext cx="42156" cy="41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01" name="Ink 200"/>
                <p14:cNvContentPartPr/>
                <p14:nvPr/>
              </p14:nvContentPartPr>
              <p14:xfrm>
                <a:off x="1112170" y="1267660"/>
                <a:ext cx="12960" cy="2160"/>
              </p14:xfrm>
            </p:contentPart>
          </mc:Choice>
          <mc:Fallback xmlns="">
            <p:pic>
              <p:nvPicPr>
                <p:cNvPr id="201" name="Ink 200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10874" y="1263880"/>
                  <a:ext cx="14688" cy="9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02" name="Ink 201"/>
                <p14:cNvContentPartPr/>
                <p14:nvPr/>
              </p14:nvContentPartPr>
              <p14:xfrm>
                <a:off x="1312690" y="1192780"/>
                <a:ext cx="92520" cy="105120"/>
              </p14:xfrm>
            </p:contentPart>
          </mc:Choice>
          <mc:Fallback xmlns="">
            <p:pic>
              <p:nvPicPr>
                <p:cNvPr id="202" name="Ink 201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310944" y="1189714"/>
                  <a:ext cx="95575" cy="1112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03" name="Ink 202"/>
                <p14:cNvContentPartPr/>
                <p14:nvPr/>
              </p14:nvContentPartPr>
              <p14:xfrm>
                <a:off x="1314850" y="1242100"/>
                <a:ext cx="115920" cy="18720"/>
              </p14:xfrm>
            </p:contentPart>
          </mc:Choice>
          <mc:Fallback xmlns="">
            <p:pic>
              <p:nvPicPr>
                <p:cNvPr id="203" name="Ink 202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313100" y="1241229"/>
                  <a:ext cx="118107" cy="22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04" name="Ink 203"/>
                <p14:cNvContentPartPr/>
                <p14:nvPr/>
              </p14:nvContentPartPr>
              <p14:xfrm>
                <a:off x="1563970" y="1087300"/>
                <a:ext cx="79560" cy="268200"/>
              </p14:xfrm>
            </p:contentPart>
          </mc:Choice>
          <mc:Fallback xmlns="">
            <p:pic>
              <p:nvPicPr>
                <p:cNvPr id="204" name="Ink 203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562221" y="1084237"/>
                  <a:ext cx="82620" cy="2743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05" name="Ink 204"/>
                <p14:cNvContentPartPr/>
                <p14:nvPr/>
              </p14:nvContentPartPr>
              <p14:xfrm>
                <a:off x="1712650" y="1190260"/>
                <a:ext cx="70200" cy="101160"/>
              </p14:xfrm>
            </p:contentPart>
          </mc:Choice>
          <mc:Fallback xmlns="">
            <p:pic>
              <p:nvPicPr>
                <p:cNvPr id="205" name="Ink 204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10906" y="1187208"/>
                  <a:ext cx="73252" cy="1072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06" name="Ink 205"/>
                <p14:cNvContentPartPr/>
                <p14:nvPr/>
              </p14:nvContentPartPr>
              <p14:xfrm>
                <a:off x="1832530" y="1283140"/>
                <a:ext cx="23040" cy="39960"/>
              </p14:xfrm>
            </p:contentPart>
          </mc:Choice>
          <mc:Fallback xmlns="">
            <p:pic>
              <p:nvPicPr>
                <p:cNvPr id="206" name="Ink 205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31226" y="1280066"/>
                  <a:ext cx="26083" cy="465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07" name="Ink 206"/>
                <p14:cNvContentPartPr/>
                <p14:nvPr/>
              </p14:nvContentPartPr>
              <p14:xfrm>
                <a:off x="1853050" y="1191700"/>
                <a:ext cx="25560" cy="30240"/>
              </p14:xfrm>
            </p:contentPart>
          </mc:Choice>
          <mc:Fallback xmlns="">
            <p:pic>
              <p:nvPicPr>
                <p:cNvPr id="207" name="Ink 206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851287" y="1188632"/>
                  <a:ext cx="28645" cy="35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08" name="Ink 207"/>
                <p14:cNvContentPartPr/>
                <p14:nvPr/>
              </p14:nvContentPartPr>
              <p14:xfrm>
                <a:off x="1961770" y="1189540"/>
                <a:ext cx="75960" cy="123480"/>
              </p14:xfrm>
            </p:contentPart>
          </mc:Choice>
          <mc:Fallback xmlns="">
            <p:pic>
              <p:nvPicPr>
                <p:cNvPr id="208" name="Ink 207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960024" y="1186486"/>
                  <a:ext cx="78579" cy="1300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09" name="Ink 208"/>
                <p14:cNvContentPartPr/>
                <p14:nvPr/>
              </p14:nvContentPartPr>
              <p14:xfrm>
                <a:off x="2066530" y="1092340"/>
                <a:ext cx="108720" cy="302040"/>
              </p14:xfrm>
            </p:contentPart>
          </mc:Choice>
          <mc:Fallback xmlns="">
            <p:pic>
              <p:nvPicPr>
                <p:cNvPr id="209" name="Ink 208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066092" y="1089276"/>
                  <a:ext cx="110912" cy="306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10" name="Ink 209"/>
                <p14:cNvContentPartPr/>
                <p14:nvPr/>
              </p14:nvContentPartPr>
              <p14:xfrm>
                <a:off x="2813530" y="1092340"/>
                <a:ext cx="288360" cy="259200"/>
              </p14:xfrm>
            </p:contentPart>
          </mc:Choice>
          <mc:Fallback xmlns="">
            <p:pic>
              <p:nvPicPr>
                <p:cNvPr id="210" name="Ink 209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812217" y="1089280"/>
                  <a:ext cx="291423" cy="2657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11" name="Ink 210"/>
                <p14:cNvContentPartPr/>
                <p14:nvPr/>
              </p14:nvContentPartPr>
              <p14:xfrm>
                <a:off x="2806330" y="1455940"/>
                <a:ext cx="36000" cy="80640"/>
              </p14:xfrm>
            </p:contentPart>
          </mc:Choice>
          <mc:Fallback xmlns="">
            <p:pic>
              <p:nvPicPr>
                <p:cNvPr id="211" name="Ink 210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804574" y="1452872"/>
                  <a:ext cx="38195" cy="86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12" name="Ink 211"/>
                <p14:cNvContentPartPr/>
                <p14:nvPr/>
              </p14:nvContentPartPr>
              <p14:xfrm>
                <a:off x="2808490" y="1392580"/>
                <a:ext cx="31320" cy="22320"/>
              </p14:xfrm>
            </p:contentPart>
          </mc:Choice>
          <mc:Fallback xmlns="">
            <p:pic>
              <p:nvPicPr>
                <p:cNvPr id="212" name="Ink 211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807167" y="1389954"/>
                  <a:ext cx="33085" cy="262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13" name="Ink 212"/>
                <p14:cNvContentPartPr/>
                <p14:nvPr/>
              </p14:nvContentPartPr>
              <p14:xfrm>
                <a:off x="2906410" y="1430740"/>
                <a:ext cx="58680" cy="13320"/>
              </p14:xfrm>
            </p:contentPart>
          </mc:Choice>
          <mc:Fallback xmlns="">
            <p:pic>
              <p:nvPicPr>
                <p:cNvPr id="213" name="Ink 212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905106" y="1427632"/>
                  <a:ext cx="61288" cy="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14" name="Ink 213"/>
                <p14:cNvContentPartPr/>
                <p14:nvPr/>
              </p14:nvContentPartPr>
              <p14:xfrm>
                <a:off x="2884810" y="1481140"/>
                <a:ext cx="64440" cy="6120"/>
              </p14:xfrm>
            </p:contentPart>
          </mc:Choice>
          <mc:Fallback xmlns="">
            <p:pic>
              <p:nvPicPr>
                <p:cNvPr id="214" name="Ink 213"/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83504" y="1480703"/>
                  <a:ext cx="66182" cy="96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15" name="Ink 214"/>
                <p14:cNvContentPartPr/>
                <p14:nvPr/>
              </p14:nvContentPartPr>
              <p14:xfrm>
                <a:off x="3023770" y="1430380"/>
                <a:ext cx="10080" cy="88920"/>
              </p14:xfrm>
            </p:contentPart>
          </mc:Choice>
          <mc:Fallback xmlns="">
            <p:pic>
              <p:nvPicPr>
                <p:cNvPr id="215" name="Ink 214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022455" y="1427314"/>
                  <a:ext cx="13148" cy="946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16" name="Ink 215"/>
                <p14:cNvContentPartPr/>
                <p14:nvPr/>
              </p14:nvContentPartPr>
              <p14:xfrm>
                <a:off x="2974090" y="945100"/>
                <a:ext cx="13680" cy="102240"/>
              </p14:xfrm>
            </p:contentPart>
          </mc:Choice>
          <mc:Fallback xmlns="">
            <p:pic>
              <p:nvPicPr>
                <p:cNvPr id="216" name="Ink 215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972807" y="942478"/>
                  <a:ext cx="16673" cy="1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17" name="Ink 216"/>
                <p14:cNvContentPartPr/>
                <p14:nvPr/>
              </p14:nvContentPartPr>
              <p14:xfrm>
                <a:off x="2986330" y="945460"/>
                <a:ext cx="80640" cy="15120"/>
              </p14:xfrm>
            </p:contentPart>
          </mc:Choice>
          <mc:Fallback xmlns="">
            <p:pic>
              <p:nvPicPr>
                <p:cNvPr id="217" name="Ink 216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985015" y="942436"/>
                  <a:ext cx="83270" cy="203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18" name="Ink 217"/>
                <p14:cNvContentPartPr/>
                <p14:nvPr/>
              </p14:nvContentPartPr>
              <p14:xfrm>
                <a:off x="2991370" y="999820"/>
                <a:ext cx="75960" cy="5400"/>
              </p14:xfrm>
            </p:contentPart>
          </mc:Choice>
          <mc:Fallback xmlns="">
            <p:pic>
              <p:nvPicPr>
                <p:cNvPr id="218" name="Ink 217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990060" y="997120"/>
                  <a:ext cx="77706" cy="11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19" name="Ink 218"/>
                <p14:cNvContentPartPr/>
                <p14:nvPr/>
              </p14:nvContentPartPr>
              <p14:xfrm>
                <a:off x="2454970" y="1144900"/>
                <a:ext cx="160560" cy="196560"/>
              </p14:xfrm>
            </p:contentPart>
          </mc:Choice>
          <mc:Fallback xmlns="">
            <p:pic>
              <p:nvPicPr>
                <p:cNvPr id="219" name="Ink 218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453658" y="1141836"/>
                  <a:ext cx="163622" cy="202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20" name="Ink 219"/>
                <p14:cNvContentPartPr/>
                <p14:nvPr/>
              </p14:nvContentPartPr>
              <p14:xfrm>
                <a:off x="2484850" y="1218700"/>
                <a:ext cx="124560" cy="23400"/>
              </p14:xfrm>
            </p:contentPart>
          </mc:Choice>
          <mc:Fallback xmlns="">
            <p:pic>
              <p:nvPicPr>
                <p:cNvPr id="220" name="Ink 219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83539" y="1215609"/>
                  <a:ext cx="126745" cy="29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21" name="Ink 220"/>
                <p14:cNvContentPartPr/>
                <p14:nvPr/>
              </p14:nvContentPartPr>
              <p14:xfrm>
                <a:off x="2602570" y="1268740"/>
                <a:ext cx="52200" cy="142920"/>
              </p14:xfrm>
            </p:contentPart>
          </mc:Choice>
          <mc:Fallback xmlns="">
            <p:pic>
              <p:nvPicPr>
                <p:cNvPr id="221" name="Ink 220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601254" y="1266555"/>
                  <a:ext cx="55271" cy="148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22" name="Ink 221"/>
                <p14:cNvContentPartPr/>
                <p14:nvPr/>
              </p14:nvContentPartPr>
              <p14:xfrm>
                <a:off x="2654410" y="1197460"/>
                <a:ext cx="4320" cy="12960"/>
              </p14:xfrm>
            </p:contentPart>
          </mc:Choice>
          <mc:Fallback xmlns="">
            <p:pic>
              <p:nvPicPr>
                <p:cNvPr id="222" name="Ink 221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653114" y="1194436"/>
                  <a:ext cx="6912" cy="18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23" name="Ink 222"/>
                <p14:cNvContentPartPr/>
                <p14:nvPr/>
              </p14:nvContentPartPr>
              <p14:xfrm>
                <a:off x="3231850" y="1197820"/>
                <a:ext cx="95040" cy="108000"/>
              </p14:xfrm>
            </p:contentPart>
          </mc:Choice>
          <mc:Fallback xmlns="">
            <p:pic>
              <p:nvPicPr>
                <p:cNvPr id="223" name="Ink 222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30536" y="1195197"/>
                  <a:ext cx="97668" cy="1136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24" name="Ink 223"/>
                <p14:cNvContentPartPr/>
                <p14:nvPr/>
              </p14:nvContentPartPr>
              <p14:xfrm>
                <a:off x="3232930" y="1194940"/>
                <a:ext cx="88200" cy="125280"/>
              </p14:xfrm>
            </p:contentPart>
          </mc:Choice>
          <mc:Fallback xmlns="">
            <p:pic>
              <p:nvPicPr>
                <p:cNvPr id="224" name="Ink 223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232057" y="1192321"/>
                  <a:ext cx="90820" cy="1300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25" name="Ink 224"/>
                <p14:cNvContentPartPr/>
                <p14:nvPr/>
              </p14:nvContentPartPr>
              <p14:xfrm>
                <a:off x="3362530" y="1326700"/>
                <a:ext cx="55800" cy="96840"/>
              </p14:xfrm>
            </p:contentPart>
          </mc:Choice>
          <mc:Fallback xmlns="">
            <p:pic>
              <p:nvPicPr>
                <p:cNvPr id="225" name="Ink 224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61651" y="1324071"/>
                  <a:ext cx="58436" cy="102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26" name="Ink 225"/>
                <p14:cNvContentPartPr/>
                <p14:nvPr/>
              </p14:nvContentPartPr>
              <p14:xfrm>
                <a:off x="3365770" y="1279180"/>
                <a:ext cx="14400" cy="8280"/>
              </p14:xfrm>
            </p:contentPart>
          </mc:Choice>
          <mc:Fallback xmlns="">
            <p:pic>
              <p:nvPicPr>
                <p:cNvPr id="226" name="Ink 225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364420" y="1275960"/>
                  <a:ext cx="16200" cy="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27" name="Ink 226"/>
                <p14:cNvContentPartPr/>
                <p14:nvPr/>
              </p14:nvContentPartPr>
              <p14:xfrm>
                <a:off x="3493570" y="1336420"/>
                <a:ext cx="45000" cy="39240"/>
              </p14:xfrm>
            </p:contentPart>
          </mc:Choice>
          <mc:Fallback xmlns="">
            <p:pic>
              <p:nvPicPr>
                <p:cNvPr id="227" name="Ink 226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492246" y="1333804"/>
                  <a:ext cx="47206" cy="449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28" name="Ink 227"/>
                <p14:cNvContentPartPr/>
                <p14:nvPr/>
              </p14:nvContentPartPr>
              <p14:xfrm>
                <a:off x="3482050" y="1271620"/>
                <a:ext cx="14400" cy="13680"/>
              </p14:xfrm>
            </p:contentPart>
          </mc:Choice>
          <mc:Fallback xmlns="">
            <p:pic>
              <p:nvPicPr>
                <p:cNvPr id="228" name="Ink 227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480741" y="1268531"/>
                  <a:ext cx="16145" cy="19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29" name="Ink 228"/>
                <p14:cNvContentPartPr/>
                <p14:nvPr/>
              </p14:nvContentPartPr>
              <p14:xfrm>
                <a:off x="3644770" y="1224100"/>
                <a:ext cx="70560" cy="8280"/>
              </p14:xfrm>
            </p:contentPart>
          </mc:Choice>
          <mc:Fallback xmlns="">
            <p:pic>
              <p:nvPicPr>
                <p:cNvPr id="229" name="Ink 228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43463" y="1221049"/>
                  <a:ext cx="73609" cy="126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30" name="Ink 229"/>
                <p14:cNvContentPartPr/>
                <p14:nvPr/>
              </p14:nvContentPartPr>
              <p14:xfrm>
                <a:off x="3636490" y="1268020"/>
                <a:ext cx="75600" cy="8640"/>
              </p14:xfrm>
            </p:contentPart>
          </mc:Choice>
          <mc:Fallback xmlns="">
            <p:pic>
              <p:nvPicPr>
                <p:cNvPr id="230" name="Ink 229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35179" y="1266201"/>
                  <a:ext cx="77348" cy="136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31" name="Ink 230"/>
                <p14:cNvContentPartPr/>
                <p14:nvPr/>
              </p14:nvContentPartPr>
              <p14:xfrm>
                <a:off x="3774730" y="1185580"/>
                <a:ext cx="95400" cy="134280"/>
              </p14:xfrm>
            </p:contentPart>
          </mc:Choice>
          <mc:Fallback xmlns="">
            <p:pic>
              <p:nvPicPr>
                <p:cNvPr id="231" name="Ink 230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772980" y="1182518"/>
                  <a:ext cx="98463" cy="14040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/>
          <p:cNvGrpSpPr/>
          <p:nvPr/>
        </p:nvGrpSpPr>
        <p:grpSpPr>
          <a:xfrm>
            <a:off x="963415" y="2798067"/>
            <a:ext cx="1395720" cy="444240"/>
            <a:chOff x="2752023" y="1214027"/>
            <a:chExt cx="139572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32" name="Ink 231"/>
                <p14:cNvContentPartPr/>
                <p14:nvPr/>
              </p14:nvContentPartPr>
              <p14:xfrm>
                <a:off x="2752023" y="1214027"/>
                <a:ext cx="104040" cy="253800"/>
              </p14:xfrm>
            </p:contentPart>
          </mc:Choice>
          <mc:Fallback xmlns="">
            <p:pic>
              <p:nvPicPr>
                <p:cNvPr id="232" name="Ink 231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750943" y="1211503"/>
                  <a:ext cx="106200" cy="2588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33" name="Ink 232"/>
                <p14:cNvContentPartPr/>
                <p14:nvPr/>
              </p14:nvContentPartPr>
              <p14:xfrm>
                <a:off x="2796303" y="1308707"/>
                <a:ext cx="79920" cy="14400"/>
              </p14:xfrm>
            </p:contentPart>
          </mc:Choice>
          <mc:Fallback xmlns="">
            <p:pic>
              <p:nvPicPr>
                <p:cNvPr id="233" name="Ink 232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795223" y="1306187"/>
                  <a:ext cx="81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34" name="Ink 233"/>
                <p14:cNvContentPartPr/>
                <p14:nvPr/>
              </p14:nvContentPartPr>
              <p14:xfrm>
                <a:off x="2904663" y="1406627"/>
                <a:ext cx="15480" cy="51120"/>
              </p14:xfrm>
            </p:contentPart>
          </mc:Choice>
          <mc:Fallback xmlns="">
            <p:pic>
              <p:nvPicPr>
                <p:cNvPr id="234" name="Ink 233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903189" y="1404107"/>
                  <a:ext cx="17323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35" name="Ink 234"/>
                <p14:cNvContentPartPr/>
                <p14:nvPr/>
              </p14:nvContentPartPr>
              <p14:xfrm>
                <a:off x="2911863" y="1344347"/>
                <a:ext cx="17280" cy="22680"/>
              </p14:xfrm>
            </p:contentPart>
          </mc:Choice>
          <mc:Fallback xmlns="">
            <p:pic>
              <p:nvPicPr>
                <p:cNvPr id="235" name="Ink 234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910783" y="1341786"/>
                  <a:ext cx="19080" cy="259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36" name="Ink 235"/>
                <p14:cNvContentPartPr/>
                <p14:nvPr/>
              </p14:nvContentPartPr>
              <p14:xfrm>
                <a:off x="2947863" y="1432187"/>
                <a:ext cx="51840" cy="226080"/>
              </p14:xfrm>
            </p:contentPart>
          </mc:Choice>
          <mc:Fallback xmlns="">
            <p:pic>
              <p:nvPicPr>
                <p:cNvPr id="236" name="Ink 235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947143" y="1430027"/>
                  <a:ext cx="536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37" name="Ink 236"/>
                <p14:cNvContentPartPr/>
                <p14:nvPr/>
              </p14:nvContentPartPr>
              <p14:xfrm>
                <a:off x="2983503" y="1362347"/>
                <a:ext cx="10800" cy="12240"/>
              </p14:xfrm>
            </p:contentPart>
          </mc:Choice>
          <mc:Fallback xmlns="">
            <p:pic>
              <p:nvPicPr>
                <p:cNvPr id="237" name="Ink 236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982386" y="1359827"/>
                  <a:ext cx="13407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8" name="Ink 237"/>
                <p14:cNvContentPartPr/>
                <p14:nvPr/>
              </p14:nvContentPartPr>
              <p14:xfrm>
                <a:off x="3341703" y="1318427"/>
                <a:ext cx="96840" cy="150120"/>
              </p14:xfrm>
            </p:contentPart>
          </mc:Choice>
          <mc:Fallback xmlns="">
            <p:pic>
              <p:nvPicPr>
                <p:cNvPr id="238" name="Ink 237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340619" y="1315907"/>
                  <a:ext cx="99008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39" name="Ink 238"/>
                <p14:cNvContentPartPr/>
                <p14:nvPr/>
              </p14:nvContentPartPr>
              <p14:xfrm>
                <a:off x="3326943" y="1317347"/>
                <a:ext cx="99360" cy="170640"/>
              </p14:xfrm>
            </p:contentPart>
          </mc:Choice>
          <mc:Fallback xmlns="">
            <p:pic>
              <p:nvPicPr>
                <p:cNvPr id="239" name="Ink 238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325508" y="1314827"/>
                  <a:ext cx="101871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40" name="Ink 239"/>
                <p14:cNvContentPartPr/>
                <p14:nvPr/>
              </p14:nvContentPartPr>
              <p14:xfrm>
                <a:off x="3475983" y="1438307"/>
                <a:ext cx="43200" cy="185760"/>
              </p14:xfrm>
            </p:contentPart>
          </mc:Choice>
          <mc:Fallback xmlns="">
            <p:pic>
              <p:nvPicPr>
                <p:cNvPr id="240" name="Ink 239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74903" y="1436147"/>
                  <a:ext cx="45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41" name="Ink 240"/>
                <p14:cNvContentPartPr/>
                <p14:nvPr/>
              </p14:nvContentPartPr>
              <p14:xfrm>
                <a:off x="3502623" y="1387907"/>
                <a:ext cx="7560" cy="15120"/>
              </p14:xfrm>
            </p:contentPart>
          </mc:Choice>
          <mc:Fallback xmlns="">
            <p:pic>
              <p:nvPicPr>
                <p:cNvPr id="241" name="Ink 240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501183" y="1385446"/>
                  <a:ext cx="9360" cy="18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42" name="Ink 241"/>
                <p14:cNvContentPartPr/>
                <p14:nvPr/>
              </p14:nvContentPartPr>
              <p14:xfrm>
                <a:off x="3596223" y="1460627"/>
                <a:ext cx="36360" cy="79560"/>
              </p14:xfrm>
            </p:contentPart>
          </mc:Choice>
          <mc:Fallback xmlns="">
            <p:pic>
              <p:nvPicPr>
                <p:cNvPr id="242" name="Ink 241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594769" y="1458118"/>
                  <a:ext cx="38178" cy="84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43" name="Ink 242"/>
                <p14:cNvContentPartPr/>
                <p14:nvPr/>
              </p14:nvContentPartPr>
              <p14:xfrm>
                <a:off x="3594423" y="1396187"/>
                <a:ext cx="23040" cy="10080"/>
              </p14:xfrm>
            </p:contentPart>
          </mc:Choice>
          <mc:Fallback xmlns="">
            <p:pic>
              <p:nvPicPr>
                <p:cNvPr id="243" name="Ink 242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592960" y="1393667"/>
                  <a:ext cx="24869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4" name="Ink 243"/>
                <p14:cNvContentPartPr/>
                <p14:nvPr/>
              </p14:nvContentPartPr>
              <p14:xfrm>
                <a:off x="3734823" y="1316627"/>
                <a:ext cx="106920" cy="109440"/>
              </p14:xfrm>
            </p:contentPart>
          </mc:Choice>
          <mc:Fallback xmlns="">
            <p:pic>
              <p:nvPicPr>
                <p:cNvPr id="244" name="Ink 243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733383" y="1314099"/>
                  <a:ext cx="109800" cy="114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45" name="Ink 244"/>
                <p14:cNvContentPartPr/>
                <p14:nvPr/>
              </p14:nvContentPartPr>
              <p14:xfrm>
                <a:off x="3737703" y="1439747"/>
                <a:ext cx="110520" cy="12600"/>
              </p14:xfrm>
            </p:contentPart>
          </mc:Choice>
          <mc:Fallback xmlns="">
            <p:pic>
              <p:nvPicPr>
                <p:cNvPr id="245" name="Ink 244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736623" y="1437227"/>
                  <a:ext cx="1123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46" name="Ink 245"/>
                <p14:cNvContentPartPr/>
                <p14:nvPr/>
              </p14:nvContentPartPr>
              <p14:xfrm>
                <a:off x="3954423" y="1321307"/>
                <a:ext cx="88200" cy="289440"/>
              </p14:xfrm>
            </p:contentPart>
          </mc:Choice>
          <mc:Fallback xmlns="">
            <p:pic>
              <p:nvPicPr>
                <p:cNvPr id="246" name="Ink 245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952983" y="1318787"/>
                  <a:ext cx="910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47" name="Ink 246"/>
                <p14:cNvContentPartPr/>
                <p14:nvPr/>
              </p14:nvContentPartPr>
              <p14:xfrm>
                <a:off x="4114983" y="1464947"/>
                <a:ext cx="32760" cy="68040"/>
              </p14:xfrm>
            </p:contentPart>
          </mc:Choice>
          <mc:Fallback xmlns="">
            <p:pic>
              <p:nvPicPr>
                <p:cNvPr id="247" name="Ink 246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113527" y="1462427"/>
                  <a:ext cx="345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48" name="Ink 247"/>
                <p14:cNvContentPartPr/>
                <p14:nvPr/>
              </p14:nvContentPartPr>
              <p14:xfrm>
                <a:off x="4118583" y="1398347"/>
                <a:ext cx="16920" cy="9720"/>
              </p14:xfrm>
            </p:contentPart>
          </mc:Choice>
          <mc:Fallback xmlns="">
            <p:pic>
              <p:nvPicPr>
                <p:cNvPr id="248" name="Ink 247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17143" y="1395730"/>
                  <a:ext cx="18720" cy="1308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/>
          <p:cNvGrpSpPr/>
          <p:nvPr/>
        </p:nvGrpSpPr>
        <p:grpSpPr>
          <a:xfrm>
            <a:off x="2925250" y="2663499"/>
            <a:ext cx="1532520" cy="753820"/>
            <a:chOff x="2431150" y="1779430"/>
            <a:chExt cx="1532520" cy="7538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49" name="Ink 248"/>
                <p14:cNvContentPartPr/>
                <p14:nvPr/>
              </p14:nvContentPartPr>
              <p14:xfrm>
                <a:off x="2454910" y="1952210"/>
                <a:ext cx="267120" cy="312480"/>
              </p14:xfrm>
            </p:contentPart>
          </mc:Choice>
          <mc:Fallback xmlns="">
            <p:pic>
              <p:nvPicPr>
                <p:cNvPr id="249" name="Ink 248"/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453470" y="1949690"/>
                  <a:ext cx="2696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50" name="Ink 249"/>
                <p14:cNvContentPartPr/>
                <p14:nvPr/>
              </p14:nvContentPartPr>
              <p14:xfrm>
                <a:off x="2431150" y="2378810"/>
                <a:ext cx="65160" cy="154440"/>
              </p14:xfrm>
            </p:contentPart>
          </mc:Choice>
          <mc:Fallback xmlns="">
            <p:pic>
              <p:nvPicPr>
                <p:cNvPr id="250" name="Ink 249"/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430070" y="2376650"/>
                  <a:ext cx="67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51" name="Ink 250"/>
                <p14:cNvContentPartPr/>
                <p14:nvPr/>
              </p14:nvContentPartPr>
              <p14:xfrm>
                <a:off x="2470750" y="2315090"/>
                <a:ext cx="20520" cy="9000"/>
              </p14:xfrm>
            </p:contentPart>
          </mc:Choice>
          <mc:Fallback xmlns="">
            <p:pic>
              <p:nvPicPr>
                <p:cNvPr id="251" name="Ink 250"/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469670" y="2312930"/>
                  <a:ext cx="2196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52" name="Ink 251"/>
                <p14:cNvContentPartPr/>
                <p14:nvPr/>
              </p14:nvContentPartPr>
              <p14:xfrm>
                <a:off x="2533030" y="2359010"/>
                <a:ext cx="68400" cy="9000"/>
              </p14:xfrm>
            </p:contentPart>
          </mc:Choice>
          <mc:Fallback xmlns="">
            <p:pic>
              <p:nvPicPr>
                <p:cNvPr id="252" name="Ink 251"/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531956" y="2356587"/>
                  <a:ext cx="70191" cy="117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53" name="Ink 252"/>
                <p14:cNvContentPartPr/>
                <p14:nvPr/>
              </p14:nvContentPartPr>
              <p14:xfrm>
                <a:off x="2555350" y="2390690"/>
                <a:ext cx="73440" cy="18000"/>
              </p14:xfrm>
            </p:contentPart>
          </mc:Choice>
          <mc:Fallback xmlns="">
            <p:pic>
              <p:nvPicPr>
                <p:cNvPr id="253" name="Ink 252"/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554265" y="2389970"/>
                  <a:ext cx="74887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54" name="Ink 253"/>
                <p14:cNvContentPartPr/>
                <p14:nvPr/>
              </p14:nvContentPartPr>
              <p14:xfrm>
                <a:off x="2667310" y="2349650"/>
                <a:ext cx="7200" cy="87480"/>
              </p14:xfrm>
            </p:contentPart>
          </mc:Choice>
          <mc:Fallback xmlns="">
            <p:pic>
              <p:nvPicPr>
                <p:cNvPr id="254" name="Ink 253"/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666230" y="2347130"/>
                  <a:ext cx="86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55" name="Ink 254"/>
                <p14:cNvContentPartPr/>
                <p14:nvPr/>
              </p14:nvContentPartPr>
              <p14:xfrm>
                <a:off x="2525110" y="1779430"/>
                <a:ext cx="126720" cy="120600"/>
              </p14:xfrm>
            </p:contentPart>
          </mc:Choice>
          <mc:Fallback xmlns="">
            <p:pic>
              <p:nvPicPr>
                <p:cNvPr id="255" name="Ink 254"/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524033" y="1776910"/>
                  <a:ext cx="128156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6" name="Ink 255"/>
                <p14:cNvContentPartPr/>
                <p14:nvPr/>
              </p14:nvContentPartPr>
              <p14:xfrm>
                <a:off x="2829670" y="2054810"/>
                <a:ext cx="88200" cy="109800"/>
              </p14:xfrm>
            </p:contentPart>
          </mc:Choice>
          <mc:Fallback xmlns="">
            <p:pic>
              <p:nvPicPr>
                <p:cNvPr id="256" name="Ink 255"/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828586" y="2052290"/>
                  <a:ext cx="9073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57" name="Ink 256"/>
                <p14:cNvContentPartPr/>
                <p14:nvPr/>
              </p14:nvContentPartPr>
              <p14:xfrm>
                <a:off x="2838670" y="2067770"/>
                <a:ext cx="75600" cy="126720"/>
              </p14:xfrm>
            </p:contentPart>
          </mc:Choice>
          <mc:Fallback xmlns="">
            <p:pic>
              <p:nvPicPr>
                <p:cNvPr id="257" name="Ink 256"/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837953" y="2065250"/>
                  <a:ext cx="77391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58" name="Ink 257"/>
                <p14:cNvContentPartPr/>
                <p14:nvPr/>
              </p14:nvContentPartPr>
              <p14:xfrm>
                <a:off x="2953870" y="2188370"/>
                <a:ext cx="59040" cy="137880"/>
              </p14:xfrm>
            </p:contentPart>
          </mc:Choice>
          <mc:Fallback xmlns="">
            <p:pic>
              <p:nvPicPr>
                <p:cNvPr id="258" name="Ink 257"/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953150" y="2186216"/>
                  <a:ext cx="61200" cy="142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59" name="Ink 258"/>
                <p14:cNvContentPartPr/>
                <p14:nvPr/>
              </p14:nvContentPartPr>
              <p14:xfrm>
                <a:off x="2976550" y="2122130"/>
                <a:ext cx="14400" cy="17640"/>
              </p14:xfrm>
            </p:contentPart>
          </mc:Choice>
          <mc:Fallback xmlns="">
            <p:pic>
              <p:nvPicPr>
                <p:cNvPr id="259" name="Ink 258"/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975470" y="2119610"/>
                  <a:ext cx="165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60" name="Ink 259"/>
                <p14:cNvContentPartPr/>
                <p14:nvPr/>
              </p14:nvContentPartPr>
              <p14:xfrm>
                <a:off x="3080230" y="2195210"/>
                <a:ext cx="36000" cy="72720"/>
              </p14:xfrm>
            </p:contentPart>
          </mc:Choice>
          <mc:Fallback xmlns="">
            <p:pic>
              <p:nvPicPr>
                <p:cNvPr id="260" name="Ink 259"/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079150" y="2193410"/>
                  <a:ext cx="374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61" name="Ink 260"/>
                <p14:cNvContentPartPr/>
                <p14:nvPr/>
              </p14:nvContentPartPr>
              <p14:xfrm>
                <a:off x="3072670" y="2141570"/>
                <a:ext cx="23760" cy="6120"/>
              </p14:xfrm>
            </p:contentPart>
          </mc:Choice>
          <mc:Fallback xmlns="">
            <p:pic>
              <p:nvPicPr>
                <p:cNvPr id="261" name="Ink 260"/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071590" y="2139410"/>
                  <a:ext cx="2520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62" name="Ink 261"/>
                <p14:cNvContentPartPr/>
                <p14:nvPr/>
              </p14:nvContentPartPr>
              <p14:xfrm>
                <a:off x="3222430" y="2041130"/>
                <a:ext cx="103320" cy="87840"/>
              </p14:xfrm>
            </p:contentPart>
          </mc:Choice>
          <mc:Fallback xmlns="">
            <p:pic>
              <p:nvPicPr>
                <p:cNvPr id="262" name="Ink 261"/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221350" y="2038610"/>
                  <a:ext cx="1054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63" name="Ink 262"/>
                <p14:cNvContentPartPr/>
                <p14:nvPr/>
              </p14:nvContentPartPr>
              <p14:xfrm>
                <a:off x="3207310" y="2144450"/>
                <a:ext cx="138240" cy="21960"/>
              </p14:xfrm>
            </p:contentPart>
          </mc:Choice>
          <mc:Fallback xmlns="">
            <p:pic>
              <p:nvPicPr>
                <p:cNvPr id="263" name="Ink 262"/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206230" y="2142325"/>
                  <a:ext cx="139680" cy="255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64" name="Ink 263"/>
                <p14:cNvContentPartPr/>
                <p14:nvPr/>
              </p14:nvContentPartPr>
              <p14:xfrm>
                <a:off x="3440230" y="1977050"/>
                <a:ext cx="159120" cy="182880"/>
              </p14:xfrm>
            </p:contentPart>
          </mc:Choice>
          <mc:Fallback xmlns="">
            <p:pic>
              <p:nvPicPr>
                <p:cNvPr id="264" name="Ink 263"/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438790" y="1974535"/>
                  <a:ext cx="161280" cy="187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65" name="Ink 264"/>
                <p14:cNvContentPartPr/>
                <p14:nvPr/>
              </p14:nvContentPartPr>
              <p14:xfrm>
                <a:off x="3686830" y="2076050"/>
                <a:ext cx="9360" cy="7920"/>
              </p14:xfrm>
            </p:contentPart>
          </mc:Choice>
          <mc:Fallback xmlns="">
            <p:pic>
              <p:nvPicPr>
                <p:cNvPr id="265" name="Ink 264"/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685790" y="2073890"/>
                  <a:ext cx="10747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66" name="Ink 265"/>
                <p14:cNvContentPartPr/>
                <p14:nvPr/>
              </p14:nvContentPartPr>
              <p14:xfrm>
                <a:off x="3764590" y="2026370"/>
                <a:ext cx="96480" cy="248040"/>
              </p14:xfrm>
            </p:contentPart>
          </mc:Choice>
          <mc:Fallback xmlns="">
            <p:pic>
              <p:nvPicPr>
                <p:cNvPr id="266" name="Ink 265"/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763510" y="2024213"/>
                  <a:ext cx="98640" cy="2527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67" name="Ink 266"/>
                <p14:cNvContentPartPr/>
                <p14:nvPr/>
              </p14:nvContentPartPr>
              <p14:xfrm>
                <a:off x="3914350" y="2158850"/>
                <a:ext cx="49320" cy="70920"/>
              </p14:xfrm>
            </p:contentPart>
          </mc:Choice>
          <mc:Fallback xmlns="">
            <p:pic>
              <p:nvPicPr>
                <p:cNvPr id="267" name="Ink 266"/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912899" y="2156690"/>
                  <a:ext cx="51133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68" name="Ink 267"/>
                <p14:cNvContentPartPr/>
                <p14:nvPr/>
              </p14:nvContentPartPr>
              <p14:xfrm>
                <a:off x="3910390" y="2099810"/>
                <a:ext cx="21960" cy="7920"/>
              </p14:xfrm>
            </p:contentPart>
          </mc:Choice>
          <mc:Fallback xmlns="">
            <p:pic>
              <p:nvPicPr>
                <p:cNvPr id="268" name="Ink 267"/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909310" y="2097290"/>
                  <a:ext cx="23400" cy="11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031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the tightening cuts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187" y="398399"/>
            <a:ext cx="4195585" cy="2676846"/>
          </a:xfrm>
        </p:spPr>
        <p:txBody>
          <a:bodyPr/>
          <a:lstStyle/>
          <a:p>
            <a:r>
              <a:rPr lang="en-US" dirty="0" smtClean="0"/>
              <a:t>Problem specific (work best!):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Clique cuts for MWIS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sz="1400" dirty="0" err="1" smtClean="0">
                <a:solidFill>
                  <a:schemeClr val="accent5">
                    <a:lumMod val="75000"/>
                  </a:schemeClr>
                </a:solidFill>
              </a:rPr>
              <a:t>Subtour</a:t>
            </a: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</a:rPr>
              <a:t> elimination constraints for TSP)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i="1" dirty="0" smtClean="0"/>
              <a:t>Comb</a:t>
            </a:r>
            <a:r>
              <a:rPr lang="en-US" dirty="0" smtClean="0"/>
              <a:t> cuts for TSP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….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r>
              <a:rPr lang="en-US" dirty="0" smtClean="0"/>
              <a:t>Generic cuts: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Gomory</a:t>
            </a:r>
            <a:r>
              <a:rPr lang="en-US" dirty="0" smtClean="0"/>
              <a:t> cuts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Cover cuts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98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 cut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20380" y="749533"/>
              <a:ext cx="132840" cy="240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940" y="747013"/>
                <a:ext cx="1346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56180" y="825133"/>
              <a:ext cx="106920" cy="119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5100" y="822973"/>
                <a:ext cx="10836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683900" y="835573"/>
              <a:ext cx="88920" cy="1274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460" y="834133"/>
                <a:ext cx="9108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786500" y="924853"/>
              <a:ext cx="86040" cy="101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5420" y="922333"/>
                <a:ext cx="874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971180" y="898213"/>
              <a:ext cx="79920" cy="111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0100" y="897493"/>
                <a:ext cx="8208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1007900" y="858613"/>
              <a:ext cx="18360" cy="918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6820" y="857173"/>
                <a:ext cx="201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/>
              <p14:cNvContentPartPr/>
              <p14:nvPr/>
            </p14:nvContentPartPr>
            <p14:xfrm>
              <a:off x="1214540" y="792373"/>
              <a:ext cx="85320" cy="1638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13460" y="790213"/>
                <a:ext cx="8784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/>
              <p14:cNvContentPartPr/>
              <p14:nvPr/>
            </p14:nvContentPartPr>
            <p14:xfrm>
              <a:off x="1268900" y="784453"/>
              <a:ext cx="97200" cy="183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68540" y="781933"/>
                <a:ext cx="990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/>
              <p14:cNvContentPartPr/>
              <p14:nvPr/>
            </p14:nvContentPartPr>
            <p14:xfrm>
              <a:off x="1435580" y="824773"/>
              <a:ext cx="80280" cy="1123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34500" y="822973"/>
                <a:ext cx="817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/>
              <p14:cNvContentPartPr/>
              <p14:nvPr/>
            </p14:nvContentPartPr>
            <p14:xfrm>
              <a:off x="1413980" y="831253"/>
              <a:ext cx="109800" cy="1281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12900" y="829813"/>
                <a:ext cx="11160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Ink 20"/>
              <p14:cNvContentPartPr/>
              <p14:nvPr/>
            </p14:nvContentPartPr>
            <p14:xfrm>
              <a:off x="1531340" y="916213"/>
              <a:ext cx="86760" cy="964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29900" y="913693"/>
                <a:ext cx="889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Ink 22"/>
              <p14:cNvContentPartPr/>
              <p14:nvPr/>
            </p14:nvContentPartPr>
            <p14:xfrm>
              <a:off x="1712420" y="882733"/>
              <a:ext cx="103320" cy="1764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11340" y="882013"/>
                <a:ext cx="1054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" name="Ink 23"/>
              <p14:cNvContentPartPr/>
              <p14:nvPr/>
            </p14:nvContentPartPr>
            <p14:xfrm>
              <a:off x="1748060" y="841333"/>
              <a:ext cx="25200" cy="1040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46980" y="839533"/>
                <a:ext cx="27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5" name="Ink 24"/>
              <p14:cNvContentPartPr/>
              <p14:nvPr/>
            </p14:nvContentPartPr>
            <p14:xfrm>
              <a:off x="1925900" y="788413"/>
              <a:ext cx="106560" cy="10872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24820" y="786253"/>
                <a:ext cx="10800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" name="Ink 25"/>
              <p14:cNvContentPartPr/>
              <p14:nvPr/>
            </p14:nvContentPartPr>
            <p14:xfrm>
              <a:off x="1996820" y="834133"/>
              <a:ext cx="48240" cy="11340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95740" y="832333"/>
                <a:ext cx="5040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/>
              <p14:cNvContentPartPr/>
              <p14:nvPr/>
            </p14:nvContentPartPr>
            <p14:xfrm>
              <a:off x="2117420" y="835213"/>
              <a:ext cx="87840" cy="11484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16340" y="833053"/>
                <a:ext cx="8964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/>
              <p14:cNvContentPartPr/>
              <p14:nvPr/>
            </p14:nvContentPartPr>
            <p14:xfrm>
              <a:off x="2119580" y="840973"/>
              <a:ext cx="68760" cy="1065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18500" y="839533"/>
                <a:ext cx="7092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9" name="Ink 28"/>
              <p14:cNvContentPartPr/>
              <p14:nvPr/>
            </p14:nvContentPartPr>
            <p14:xfrm>
              <a:off x="2234060" y="917653"/>
              <a:ext cx="60480" cy="1004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33700" y="915133"/>
                <a:ext cx="6228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" name="Ink 29"/>
              <p14:cNvContentPartPr/>
              <p14:nvPr/>
            </p14:nvContentPartPr>
            <p14:xfrm>
              <a:off x="2397860" y="888493"/>
              <a:ext cx="92880" cy="90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96780" y="886333"/>
                <a:ext cx="9504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" name="Ink 30"/>
              <p14:cNvContentPartPr/>
              <p14:nvPr/>
            </p14:nvContentPartPr>
            <p14:xfrm>
              <a:off x="2428820" y="839893"/>
              <a:ext cx="18360" cy="982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27380" y="838093"/>
                <a:ext cx="2088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2" name="Ink 31"/>
              <p14:cNvContentPartPr/>
              <p14:nvPr/>
            </p14:nvContentPartPr>
            <p14:xfrm>
              <a:off x="2566340" y="796333"/>
              <a:ext cx="95040" cy="1695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565620" y="794173"/>
                <a:ext cx="972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3" name="Ink 32"/>
              <p14:cNvContentPartPr/>
              <p14:nvPr/>
            </p14:nvContentPartPr>
            <p14:xfrm>
              <a:off x="2742380" y="835933"/>
              <a:ext cx="92880" cy="11052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41300" y="833773"/>
                <a:ext cx="943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/>
              <p14:cNvContentPartPr/>
              <p14:nvPr/>
            </p14:nvContentPartPr>
            <p14:xfrm>
              <a:off x="2736260" y="840253"/>
              <a:ext cx="103320" cy="14364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35180" y="838813"/>
                <a:ext cx="1051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6" name="Ink 35"/>
              <p14:cNvContentPartPr/>
              <p14:nvPr/>
            </p14:nvContentPartPr>
            <p14:xfrm>
              <a:off x="2862260" y="927373"/>
              <a:ext cx="68760" cy="6948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60820" y="925213"/>
                <a:ext cx="716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/>
              <p14:cNvContentPartPr/>
              <p14:nvPr/>
            </p14:nvContentPartPr>
            <p14:xfrm>
              <a:off x="2909060" y="952933"/>
              <a:ext cx="55080" cy="1054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907980" y="950773"/>
                <a:ext cx="572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9" name="Ink 38"/>
              <p14:cNvContentPartPr/>
              <p14:nvPr/>
            </p14:nvContentPartPr>
            <p14:xfrm>
              <a:off x="3135500" y="834133"/>
              <a:ext cx="57600" cy="7704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135140" y="832333"/>
                <a:ext cx="590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0" name="Ink 39"/>
              <p14:cNvContentPartPr/>
              <p14:nvPr/>
            </p14:nvContentPartPr>
            <p14:xfrm>
              <a:off x="3145220" y="910813"/>
              <a:ext cx="74160" cy="2412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144140" y="909013"/>
                <a:ext cx="7632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1" name="Ink 40"/>
              <p14:cNvContentPartPr/>
              <p14:nvPr/>
            </p14:nvContentPartPr>
            <p14:xfrm>
              <a:off x="3122900" y="958693"/>
              <a:ext cx="81000" cy="3960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21820" y="956533"/>
                <a:ext cx="8280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3" name="Ink 42"/>
              <p14:cNvContentPartPr/>
              <p14:nvPr/>
            </p14:nvContentPartPr>
            <p14:xfrm>
              <a:off x="3392540" y="804973"/>
              <a:ext cx="115200" cy="14940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391100" y="802813"/>
                <a:ext cx="1180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4" name="Ink 43"/>
              <p14:cNvContentPartPr/>
              <p14:nvPr/>
            </p14:nvContentPartPr>
            <p14:xfrm>
              <a:off x="3408380" y="883813"/>
              <a:ext cx="90360" cy="720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407300" y="881293"/>
                <a:ext cx="92880" cy="1224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Down Arrow 44"/>
          <p:cNvSpPr/>
          <p:nvPr/>
        </p:nvSpPr>
        <p:spPr>
          <a:xfrm>
            <a:off x="950943" y="1407879"/>
            <a:ext cx="1035873" cy="320566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7746" y="228882"/>
            <a:ext cx="4306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Generic family of cutting planes, that can be derived directly from the problem</a:t>
            </a:r>
            <a:endParaRPr lang="en-US" sz="1600" dirty="0"/>
          </a:p>
        </p:txBody>
      </p:sp>
      <p:grpSp>
        <p:nvGrpSpPr>
          <p:cNvPr id="82" name="Group 81"/>
          <p:cNvGrpSpPr/>
          <p:nvPr/>
        </p:nvGrpSpPr>
        <p:grpSpPr>
          <a:xfrm>
            <a:off x="2199926" y="1402623"/>
            <a:ext cx="763920" cy="366120"/>
            <a:chOff x="2199926" y="1402623"/>
            <a:chExt cx="76392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2" name="Ink 61"/>
                <p14:cNvContentPartPr/>
                <p14:nvPr/>
              </p14:nvContentPartPr>
              <p14:xfrm>
                <a:off x="2211446" y="1402623"/>
                <a:ext cx="73800" cy="14148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10366" y="1401543"/>
                  <a:ext cx="75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3" name="Ink 62"/>
                <p14:cNvContentPartPr/>
                <p14:nvPr/>
              </p14:nvContentPartPr>
              <p14:xfrm>
                <a:off x="2252846" y="1410903"/>
                <a:ext cx="82080" cy="2088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51766" y="1408743"/>
                  <a:ext cx="831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4" name="Ink 63"/>
                <p14:cNvContentPartPr/>
                <p14:nvPr/>
              </p14:nvContentPartPr>
              <p14:xfrm>
                <a:off x="2374886" y="1473903"/>
                <a:ext cx="83520" cy="1908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73806" y="1472463"/>
                  <a:ext cx="85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5" name="Ink 64"/>
                <p14:cNvContentPartPr/>
                <p14:nvPr/>
              </p14:nvContentPartPr>
              <p14:xfrm>
                <a:off x="2426726" y="1441143"/>
                <a:ext cx="8280" cy="8136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426006" y="1438983"/>
                  <a:ext cx="100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6" name="Ink 65"/>
                <p14:cNvContentPartPr/>
                <p14:nvPr/>
              </p14:nvContentPartPr>
              <p14:xfrm>
                <a:off x="2547326" y="1403343"/>
                <a:ext cx="77400" cy="13572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45886" y="1401183"/>
                  <a:ext cx="799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7" name="Ink 66"/>
                <p14:cNvContentPartPr/>
                <p14:nvPr/>
              </p14:nvContentPartPr>
              <p14:xfrm>
                <a:off x="2710406" y="1432143"/>
                <a:ext cx="68400" cy="7200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08966" y="1429983"/>
                  <a:ext cx="712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9" name="Ink 68"/>
                <p14:cNvContentPartPr/>
                <p14:nvPr/>
              </p14:nvContentPartPr>
              <p14:xfrm>
                <a:off x="2859086" y="1409103"/>
                <a:ext cx="69120" cy="10332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58006" y="1406583"/>
                  <a:ext cx="716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0" name="Ink 69"/>
                <p14:cNvContentPartPr/>
                <p14:nvPr/>
              </p14:nvContentPartPr>
              <p14:xfrm>
                <a:off x="2861246" y="1470663"/>
                <a:ext cx="53280" cy="1404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60526" y="1469943"/>
                  <a:ext cx="5436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2" name="Ink 71"/>
                <p14:cNvContentPartPr/>
                <p14:nvPr/>
              </p14:nvContentPartPr>
              <p14:xfrm>
                <a:off x="2199926" y="1649943"/>
                <a:ext cx="46440" cy="10440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99206" y="1647783"/>
                  <a:ext cx="486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3" name="Ink 72"/>
                <p14:cNvContentPartPr/>
                <p14:nvPr/>
              </p14:nvContentPartPr>
              <p14:xfrm>
                <a:off x="2219006" y="1638063"/>
                <a:ext cx="92880" cy="2556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17926" y="1635903"/>
                  <a:ext cx="950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4" name="Ink 73"/>
                <p14:cNvContentPartPr/>
                <p14:nvPr/>
              </p14:nvContentPartPr>
              <p14:xfrm>
                <a:off x="2357246" y="1711503"/>
                <a:ext cx="75960" cy="1548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56166" y="1710423"/>
                  <a:ext cx="781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5" name="Ink 74"/>
                <p14:cNvContentPartPr/>
                <p14:nvPr/>
              </p14:nvContentPartPr>
              <p14:xfrm>
                <a:off x="2393966" y="1691703"/>
                <a:ext cx="12240" cy="4788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92526" y="1690263"/>
                  <a:ext cx="147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6" name="Ink 75"/>
                <p14:cNvContentPartPr/>
                <p14:nvPr/>
              </p14:nvContentPartPr>
              <p14:xfrm>
                <a:off x="2483246" y="1655703"/>
                <a:ext cx="55800" cy="11016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82526" y="1653543"/>
                  <a:ext cx="57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7" name="Ink 76"/>
                <p14:cNvContentPartPr/>
                <p14:nvPr/>
              </p14:nvContentPartPr>
              <p14:xfrm>
                <a:off x="2679086" y="1678023"/>
                <a:ext cx="66960" cy="8280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78006" y="1675503"/>
                  <a:ext cx="691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9" name="Ink 78"/>
                <p14:cNvContentPartPr/>
                <p14:nvPr/>
              </p14:nvContentPartPr>
              <p14:xfrm>
                <a:off x="2845046" y="1678743"/>
                <a:ext cx="73440" cy="9000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43966" y="1676223"/>
                  <a:ext cx="759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0" name="Ink 79"/>
                <p14:cNvContentPartPr/>
                <p14:nvPr/>
              </p14:nvContentPartPr>
              <p14:xfrm>
                <a:off x="2873486" y="1721583"/>
                <a:ext cx="90360" cy="1872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72406" y="1720863"/>
                  <a:ext cx="918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6" name="Ink 95"/>
              <p14:cNvContentPartPr/>
              <p14:nvPr/>
            </p14:nvContentPartPr>
            <p14:xfrm>
              <a:off x="1290283" y="1107157"/>
              <a:ext cx="85680" cy="13356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289203" y="1105717"/>
                <a:ext cx="871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7" name="Ink 96"/>
              <p14:cNvContentPartPr/>
              <p14:nvPr/>
            </p14:nvContentPartPr>
            <p14:xfrm>
              <a:off x="1305763" y="1120837"/>
              <a:ext cx="90360" cy="14220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304683" y="1119037"/>
                <a:ext cx="921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8" name="Ink 97"/>
              <p14:cNvContentPartPr/>
              <p14:nvPr/>
            </p14:nvContentPartPr>
            <p14:xfrm>
              <a:off x="1433563" y="1251517"/>
              <a:ext cx="41040" cy="6516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432483" y="1250437"/>
                <a:ext cx="4248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9" name="Ink 98"/>
              <p14:cNvContentPartPr/>
              <p14:nvPr/>
            </p14:nvContentPartPr>
            <p14:xfrm>
              <a:off x="1449043" y="1206517"/>
              <a:ext cx="17640" cy="864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447963" y="1204357"/>
                <a:ext cx="1944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0" name="Ink 99"/>
              <p14:cNvContentPartPr/>
              <p14:nvPr/>
            </p14:nvContentPartPr>
            <p14:xfrm>
              <a:off x="1599523" y="1136317"/>
              <a:ext cx="110880" cy="11844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598083" y="1134157"/>
                <a:ext cx="11268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1" name="Ink 100"/>
              <p14:cNvContentPartPr/>
              <p14:nvPr/>
            </p14:nvContentPartPr>
            <p14:xfrm>
              <a:off x="1608163" y="1188517"/>
              <a:ext cx="105480" cy="2412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607083" y="1187797"/>
                <a:ext cx="106920" cy="2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/>
          <p:cNvGrpSpPr/>
          <p:nvPr/>
        </p:nvGrpSpPr>
        <p:grpSpPr>
          <a:xfrm>
            <a:off x="857420" y="1809574"/>
            <a:ext cx="1265760" cy="242280"/>
            <a:chOff x="857420" y="1809574"/>
            <a:chExt cx="1265760" cy="24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8" name="Ink 117"/>
                <p14:cNvContentPartPr/>
                <p14:nvPr/>
              </p14:nvContentPartPr>
              <p14:xfrm>
                <a:off x="857420" y="1848094"/>
                <a:ext cx="131400" cy="15192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56700" y="1845934"/>
                  <a:ext cx="1332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9" name="Ink 118"/>
                <p14:cNvContentPartPr/>
                <p14:nvPr/>
              </p14:nvContentPartPr>
              <p14:xfrm>
                <a:off x="873620" y="1855294"/>
                <a:ext cx="112680" cy="14976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72537" y="1853494"/>
                  <a:ext cx="114486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0" name="Ink 119"/>
                <p14:cNvContentPartPr/>
                <p14:nvPr/>
              </p14:nvContentPartPr>
              <p14:xfrm>
                <a:off x="1018340" y="1968334"/>
                <a:ext cx="106560" cy="8352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17260" y="1965814"/>
                  <a:ext cx="1080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1" name="Ink 120"/>
                <p14:cNvContentPartPr/>
                <p14:nvPr/>
              </p14:nvContentPartPr>
              <p14:xfrm>
                <a:off x="1191860" y="1904254"/>
                <a:ext cx="109800" cy="2340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90780" y="1903888"/>
                  <a:ext cx="111960" cy="263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2" name="Ink 121"/>
                <p14:cNvContentPartPr/>
                <p14:nvPr/>
              </p14:nvContentPartPr>
              <p14:xfrm>
                <a:off x="1255220" y="1871854"/>
                <a:ext cx="7920" cy="8712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54140" y="1869694"/>
                  <a:ext cx="9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3" name="Ink 122"/>
                <p14:cNvContentPartPr/>
                <p14:nvPr/>
              </p14:nvContentPartPr>
              <p14:xfrm>
                <a:off x="1416140" y="1846654"/>
                <a:ext cx="94320" cy="13752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415064" y="1844494"/>
                  <a:ext cx="95755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4" name="Ink 123"/>
                <p14:cNvContentPartPr/>
                <p14:nvPr/>
              </p14:nvContentPartPr>
              <p14:xfrm>
                <a:off x="1425140" y="1868614"/>
                <a:ext cx="86760" cy="11520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424060" y="1866454"/>
                  <a:ext cx="889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5" name="Ink 124"/>
                <p14:cNvContentPartPr/>
                <p14:nvPr/>
              </p14:nvContentPartPr>
              <p14:xfrm>
                <a:off x="1546100" y="1933774"/>
                <a:ext cx="50760" cy="10728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545737" y="1931254"/>
                  <a:ext cx="52573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6" name="Ink 125"/>
                <p14:cNvContentPartPr/>
                <p14:nvPr/>
              </p14:nvContentPartPr>
              <p14:xfrm>
                <a:off x="1780100" y="1841254"/>
                <a:ext cx="123840" cy="9504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79023" y="1839094"/>
                  <a:ext cx="125994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7" name="Ink 126"/>
                <p14:cNvContentPartPr/>
                <p14:nvPr/>
              </p14:nvContentPartPr>
              <p14:xfrm>
                <a:off x="1774340" y="1953214"/>
                <a:ext cx="120960" cy="2880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773260" y="1952485"/>
                  <a:ext cx="122760" cy="317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8" name="Ink 127"/>
                <p14:cNvContentPartPr/>
                <p14:nvPr/>
              </p14:nvContentPartPr>
              <p14:xfrm>
                <a:off x="1982060" y="1809574"/>
                <a:ext cx="141120" cy="16812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980983" y="1807059"/>
                  <a:ext cx="143275" cy="1727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/>
          <p:cNvGrpSpPr/>
          <p:nvPr/>
        </p:nvGrpSpPr>
        <p:grpSpPr>
          <a:xfrm>
            <a:off x="883055" y="2116529"/>
            <a:ext cx="1250640" cy="261360"/>
            <a:chOff x="1237955" y="2658049"/>
            <a:chExt cx="125064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9" name="Ink 128"/>
                <p14:cNvContentPartPr/>
                <p14:nvPr/>
              </p14:nvContentPartPr>
              <p14:xfrm>
                <a:off x="1237955" y="2695849"/>
                <a:ext cx="131400" cy="13572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236875" y="2693329"/>
                  <a:ext cx="132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0" name="Ink 129"/>
                <p14:cNvContentPartPr/>
                <p14:nvPr/>
              </p14:nvContentPartPr>
              <p14:xfrm>
                <a:off x="1269995" y="2694049"/>
                <a:ext cx="98280" cy="13212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68915" y="2691889"/>
                  <a:ext cx="100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1" name="Ink 130"/>
                <p14:cNvContentPartPr/>
                <p14:nvPr/>
              </p14:nvContentPartPr>
              <p14:xfrm>
                <a:off x="1420115" y="2804569"/>
                <a:ext cx="88560" cy="9648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18675" y="2802769"/>
                  <a:ext cx="903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2" name="Ink 131"/>
                <p14:cNvContentPartPr/>
                <p14:nvPr/>
              </p14:nvContentPartPr>
              <p14:xfrm>
                <a:off x="1595075" y="2771809"/>
                <a:ext cx="96120" cy="1872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593995" y="2771089"/>
                  <a:ext cx="986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3" name="Ink 132"/>
                <p14:cNvContentPartPr/>
                <p14:nvPr/>
              </p14:nvContentPartPr>
              <p14:xfrm>
                <a:off x="1651595" y="2722129"/>
                <a:ext cx="9360" cy="8856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50515" y="2719969"/>
                  <a:ext cx="115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4" name="Ink 133"/>
                <p14:cNvContentPartPr/>
                <p14:nvPr/>
              </p14:nvContentPartPr>
              <p14:xfrm>
                <a:off x="1802795" y="2709889"/>
                <a:ext cx="90720" cy="11700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801355" y="2707729"/>
                  <a:ext cx="932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5" name="Ink 134"/>
                <p14:cNvContentPartPr/>
                <p14:nvPr/>
              </p14:nvContentPartPr>
              <p14:xfrm>
                <a:off x="1782995" y="2708089"/>
                <a:ext cx="128520" cy="14004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782635" y="2705929"/>
                  <a:ext cx="129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6" name="Ink 135"/>
                <p14:cNvContentPartPr/>
                <p14:nvPr/>
              </p14:nvContentPartPr>
              <p14:xfrm>
                <a:off x="1946075" y="2784409"/>
                <a:ext cx="79560" cy="13500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944995" y="2781889"/>
                  <a:ext cx="81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7" name="Ink 136"/>
                <p14:cNvContentPartPr/>
                <p14:nvPr/>
              </p14:nvContentPartPr>
              <p14:xfrm>
                <a:off x="2159195" y="2683969"/>
                <a:ext cx="98640" cy="10080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158115" y="2681449"/>
                  <a:ext cx="101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8" name="Ink 137"/>
                <p14:cNvContentPartPr/>
                <p14:nvPr/>
              </p14:nvContentPartPr>
              <p14:xfrm>
                <a:off x="2141915" y="2800249"/>
                <a:ext cx="112320" cy="2052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140835" y="2798089"/>
                  <a:ext cx="1141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9" name="Ink 138"/>
                <p14:cNvContentPartPr/>
                <p14:nvPr/>
              </p14:nvContentPartPr>
              <p14:xfrm>
                <a:off x="2356475" y="2658049"/>
                <a:ext cx="132120" cy="19800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355395" y="2655529"/>
                  <a:ext cx="134640" cy="202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3" name="TextBox 162"/>
          <p:cNvSpPr txBox="1"/>
          <p:nvPr/>
        </p:nvSpPr>
        <p:spPr>
          <a:xfrm>
            <a:off x="56371" y="2394957"/>
            <a:ext cx="1319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Furthermore:</a:t>
            </a:r>
            <a:endParaRPr lang="en-US" sz="1600" dirty="0"/>
          </a:p>
        </p:txBody>
      </p:sp>
      <p:grpSp>
        <p:nvGrpSpPr>
          <p:cNvPr id="197" name="Group 196"/>
          <p:cNvGrpSpPr/>
          <p:nvPr/>
        </p:nvGrpSpPr>
        <p:grpSpPr>
          <a:xfrm>
            <a:off x="1474983" y="2445204"/>
            <a:ext cx="1499400" cy="259920"/>
            <a:chOff x="2775269" y="2272949"/>
            <a:chExt cx="149940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6" name="Ink 175"/>
                <p14:cNvContentPartPr/>
                <p14:nvPr/>
              </p14:nvContentPartPr>
              <p14:xfrm>
                <a:off x="2775269" y="2296709"/>
                <a:ext cx="78120" cy="139320"/>
              </p14:xfrm>
            </p:contentPart>
          </mc:Choice>
          <mc:Fallback xmlns="">
            <p:pic>
              <p:nvPicPr>
                <p:cNvPr id="176" name="Ink 175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774549" y="2294549"/>
                  <a:ext cx="79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7" name="Ink 176"/>
                <p14:cNvContentPartPr/>
                <p14:nvPr/>
              </p14:nvContentPartPr>
              <p14:xfrm>
                <a:off x="2777069" y="2306429"/>
                <a:ext cx="92880" cy="127080"/>
              </p14:xfrm>
            </p:contentPart>
          </mc:Choice>
          <mc:Fallback xmlns="">
            <p:pic>
              <p:nvPicPr>
                <p:cNvPr id="177" name="Ink 176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775989" y="2304629"/>
                  <a:ext cx="94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8" name="Ink 177"/>
                <p14:cNvContentPartPr/>
                <p14:nvPr/>
              </p14:nvContentPartPr>
              <p14:xfrm>
                <a:off x="2905949" y="2406149"/>
                <a:ext cx="6120" cy="101880"/>
              </p14:xfrm>
            </p:contentPart>
          </mc:Choice>
          <mc:Fallback xmlns="">
            <p:pic>
              <p:nvPicPr>
                <p:cNvPr id="178" name="Ink 177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904869" y="2403989"/>
                  <a:ext cx="7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9" name="Ink 178"/>
                <p14:cNvContentPartPr/>
                <p14:nvPr/>
              </p14:nvContentPartPr>
              <p14:xfrm>
                <a:off x="2993789" y="2371949"/>
                <a:ext cx="119160" cy="15480"/>
              </p14:xfrm>
            </p:contentPart>
          </mc:Choice>
          <mc:Fallback xmlns="">
            <p:pic>
              <p:nvPicPr>
                <p:cNvPr id="179" name="Ink 178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993069" y="2370869"/>
                  <a:ext cx="1209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80" name="Ink 179"/>
                <p14:cNvContentPartPr/>
                <p14:nvPr/>
              </p14:nvContentPartPr>
              <p14:xfrm>
                <a:off x="3055349" y="2331269"/>
                <a:ext cx="13320" cy="93240"/>
              </p14:xfrm>
            </p:contentPart>
          </mc:Choice>
          <mc:Fallback xmlns="">
            <p:pic>
              <p:nvPicPr>
                <p:cNvPr id="180" name="Ink 179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054269" y="2329109"/>
                  <a:ext cx="154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81" name="Ink 180"/>
                <p14:cNvContentPartPr/>
                <p14:nvPr/>
              </p14:nvContentPartPr>
              <p14:xfrm>
                <a:off x="3177389" y="2313269"/>
                <a:ext cx="99720" cy="116640"/>
              </p14:xfrm>
            </p:contentPart>
          </mc:Choice>
          <mc:Fallback xmlns="">
            <p:pic>
              <p:nvPicPr>
                <p:cNvPr id="181" name="Ink 180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176309" y="2311109"/>
                  <a:ext cx="101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2" name="Ink 181"/>
                <p14:cNvContentPartPr/>
                <p14:nvPr/>
              </p14:nvContentPartPr>
              <p14:xfrm>
                <a:off x="3159389" y="2319029"/>
                <a:ext cx="119880" cy="147240"/>
              </p14:xfrm>
            </p:contentPart>
          </mc:Choice>
          <mc:Fallback xmlns="">
            <p:pic>
              <p:nvPicPr>
                <p:cNvPr id="182" name="Ink 181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158669" y="2317229"/>
                  <a:ext cx="1213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8" name="Ink 187"/>
                <p14:cNvContentPartPr/>
                <p14:nvPr/>
              </p14:nvContentPartPr>
              <p14:xfrm>
                <a:off x="3322829" y="2421269"/>
                <a:ext cx="65160" cy="111600"/>
              </p14:xfrm>
            </p:contentPart>
          </mc:Choice>
          <mc:Fallback xmlns="">
            <p:pic>
              <p:nvPicPr>
                <p:cNvPr id="188" name="Ink 187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321749" y="2418749"/>
                  <a:ext cx="676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9" name="Ink 188"/>
                <p14:cNvContentPartPr/>
                <p14:nvPr/>
              </p14:nvContentPartPr>
              <p14:xfrm>
                <a:off x="3469709" y="2383829"/>
                <a:ext cx="63720" cy="1044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468629" y="2382389"/>
                  <a:ext cx="6624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0" name="Ink 189"/>
                <p14:cNvContentPartPr/>
                <p14:nvPr/>
              </p14:nvContentPartPr>
              <p14:xfrm>
                <a:off x="3501389" y="2342069"/>
                <a:ext cx="6120" cy="9612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499949" y="2339909"/>
                  <a:ext cx="86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1" name="Ink 190"/>
                <p14:cNvContentPartPr/>
                <p14:nvPr/>
              </p14:nvContentPartPr>
              <p14:xfrm>
                <a:off x="3646469" y="2313629"/>
                <a:ext cx="88200" cy="12600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645389" y="2311109"/>
                  <a:ext cx="903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2" name="Ink 191"/>
                <p14:cNvContentPartPr/>
                <p14:nvPr/>
              </p14:nvContentPartPr>
              <p14:xfrm>
                <a:off x="3630269" y="2305349"/>
                <a:ext cx="88200" cy="15660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628829" y="2302829"/>
                  <a:ext cx="907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3" name="Ink 192"/>
                <p14:cNvContentPartPr/>
                <p14:nvPr/>
              </p14:nvContentPartPr>
              <p14:xfrm>
                <a:off x="3763109" y="2402909"/>
                <a:ext cx="79920" cy="9504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62029" y="2401109"/>
                  <a:ext cx="824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4" name="Ink 193"/>
                <p14:cNvContentPartPr/>
                <p14:nvPr/>
              </p14:nvContentPartPr>
              <p14:xfrm>
                <a:off x="3942749" y="2312909"/>
                <a:ext cx="97560" cy="10044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941309" y="2310749"/>
                  <a:ext cx="100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5" name="Ink 194"/>
                <p14:cNvContentPartPr/>
                <p14:nvPr/>
              </p14:nvContentPartPr>
              <p14:xfrm>
                <a:off x="3927629" y="2425949"/>
                <a:ext cx="88200" cy="15480"/>
              </p14:xfrm>
            </p:contentPart>
          </mc:Choice>
          <mc:Fallback xmlns="">
            <p:pic>
              <p:nvPicPr>
                <p:cNvPr id="195" name="Ink 194"/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926549" y="2423429"/>
                  <a:ext cx="903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6" name="Ink 195"/>
                <p14:cNvContentPartPr/>
                <p14:nvPr/>
              </p14:nvContentPartPr>
              <p14:xfrm>
                <a:off x="4136429" y="2272949"/>
                <a:ext cx="138240" cy="181800"/>
              </p14:xfrm>
            </p:contentPart>
          </mc:Choice>
          <mc:Fallback xmlns="">
            <p:pic>
              <p:nvPicPr>
                <p:cNvPr id="196" name="Ink 195"/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134989" y="2270429"/>
                  <a:ext cx="140400" cy="18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3" name="Ink 2"/>
              <p14:cNvContentPartPr/>
              <p14:nvPr/>
            </p14:nvContentPartPr>
            <p14:xfrm>
              <a:off x="1844634" y="1047103"/>
              <a:ext cx="90360" cy="266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841754" y="1042063"/>
                <a:ext cx="9540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0" name="Ink 9"/>
              <p14:cNvContentPartPr/>
              <p14:nvPr/>
            </p14:nvContentPartPr>
            <p14:xfrm>
              <a:off x="1980354" y="1159783"/>
              <a:ext cx="89640" cy="871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977474" y="1154383"/>
                <a:ext cx="9504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1" name="Ink 10"/>
              <p14:cNvContentPartPr/>
              <p14:nvPr/>
            </p14:nvContentPartPr>
            <p14:xfrm>
              <a:off x="2109594" y="1243663"/>
              <a:ext cx="21240" cy="406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107074" y="1239343"/>
                <a:ext cx="262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2" name="Ink 11"/>
              <p14:cNvContentPartPr/>
              <p14:nvPr/>
            </p14:nvContentPartPr>
            <p14:xfrm>
              <a:off x="2138034" y="1165543"/>
              <a:ext cx="13680" cy="111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135514" y="1160503"/>
                <a:ext cx="183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" name="Ink 12"/>
              <p14:cNvContentPartPr/>
              <p14:nvPr/>
            </p14:nvContentPartPr>
            <p14:xfrm>
              <a:off x="2220834" y="1137463"/>
              <a:ext cx="34200" cy="997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218314" y="1132063"/>
                <a:ext cx="3960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" name="Ink 13"/>
              <p14:cNvContentPartPr/>
              <p14:nvPr/>
            </p14:nvContentPartPr>
            <p14:xfrm>
              <a:off x="2298234" y="1069783"/>
              <a:ext cx="107280" cy="2444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297874" y="1064383"/>
                <a:ext cx="110160" cy="25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/>
          <p:cNvGrpSpPr/>
          <p:nvPr/>
        </p:nvGrpSpPr>
        <p:grpSpPr>
          <a:xfrm>
            <a:off x="198816" y="2862583"/>
            <a:ext cx="2254320" cy="249840"/>
            <a:chOff x="198816" y="2862583"/>
            <a:chExt cx="225432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" name="Ink 14"/>
                <p14:cNvContentPartPr/>
                <p14:nvPr/>
              </p14:nvContentPartPr>
              <p14:xfrm>
                <a:off x="198816" y="2887783"/>
                <a:ext cx="77400" cy="21780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95936" y="2882383"/>
                  <a:ext cx="810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8" name="Ink 17"/>
                <p14:cNvContentPartPr/>
                <p14:nvPr/>
              </p14:nvContentPartPr>
              <p14:xfrm>
                <a:off x="319416" y="2958343"/>
                <a:ext cx="76680" cy="9180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17256" y="2953303"/>
                  <a:ext cx="799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2" name="Ink 21"/>
                <p14:cNvContentPartPr/>
                <p14:nvPr/>
              </p14:nvContentPartPr>
              <p14:xfrm>
                <a:off x="426336" y="3035023"/>
                <a:ext cx="17280" cy="4068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24176" y="3030343"/>
                  <a:ext cx="21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5" name="Ink 34"/>
                <p14:cNvContentPartPr/>
                <p14:nvPr/>
              </p14:nvContentPartPr>
              <p14:xfrm>
                <a:off x="441456" y="2972383"/>
                <a:ext cx="7200" cy="684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38936" y="2967343"/>
                  <a:ext cx="1008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8" name="Ink 37"/>
                <p14:cNvContentPartPr/>
                <p14:nvPr/>
              </p14:nvContentPartPr>
              <p14:xfrm>
                <a:off x="506616" y="2976703"/>
                <a:ext cx="68400" cy="8964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4456" y="2971663"/>
                  <a:ext cx="730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42" name="Ink 41"/>
                <p14:cNvContentPartPr/>
                <p14:nvPr/>
              </p14:nvContentPartPr>
              <p14:xfrm>
                <a:off x="621816" y="2886703"/>
                <a:ext cx="70200" cy="20484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19296" y="2881303"/>
                  <a:ext cx="756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47" name="Ink 46"/>
                <p14:cNvContentPartPr/>
                <p14:nvPr/>
              </p14:nvContentPartPr>
              <p14:xfrm>
                <a:off x="801816" y="3033223"/>
                <a:ext cx="37800" cy="6516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01096" y="3028903"/>
                  <a:ext cx="410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48" name="Ink 47"/>
                <p14:cNvContentPartPr/>
                <p14:nvPr/>
              </p14:nvContentPartPr>
              <p14:xfrm>
                <a:off x="953376" y="2870863"/>
                <a:ext cx="52200" cy="22644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50856" y="2865823"/>
                  <a:ext cx="568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49" name="Ink 48"/>
                <p14:cNvContentPartPr/>
                <p14:nvPr/>
              </p14:nvContentPartPr>
              <p14:xfrm>
                <a:off x="1048776" y="2950423"/>
                <a:ext cx="75960" cy="8352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46256" y="2945383"/>
                  <a:ext cx="795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50" name="Ink 49"/>
                <p14:cNvContentPartPr/>
                <p14:nvPr/>
              </p14:nvContentPartPr>
              <p14:xfrm>
                <a:off x="1148496" y="3007303"/>
                <a:ext cx="20880" cy="5148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47056" y="3003343"/>
                  <a:ext cx="244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51" name="Ink 50"/>
                <p14:cNvContentPartPr/>
                <p14:nvPr/>
              </p14:nvContentPartPr>
              <p14:xfrm>
                <a:off x="1170816" y="2954023"/>
                <a:ext cx="7560" cy="324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68296" y="2948983"/>
                  <a:ext cx="1188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52" name="Ink 51"/>
                <p14:cNvContentPartPr/>
                <p14:nvPr/>
              </p14:nvContentPartPr>
              <p14:xfrm>
                <a:off x="1233816" y="2945743"/>
                <a:ext cx="70920" cy="10080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230936" y="2941063"/>
                  <a:ext cx="75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53" name="Ink 52"/>
                <p14:cNvContentPartPr/>
                <p14:nvPr/>
              </p14:nvContentPartPr>
              <p14:xfrm>
                <a:off x="1351896" y="2867263"/>
                <a:ext cx="71280" cy="23112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349736" y="2862223"/>
                  <a:ext cx="763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54" name="Ink 53"/>
                <p14:cNvContentPartPr/>
                <p14:nvPr/>
              </p14:nvContentPartPr>
              <p14:xfrm>
                <a:off x="1517496" y="3033583"/>
                <a:ext cx="33840" cy="6768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516416" y="3028543"/>
                  <a:ext cx="374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55" name="Ink 54"/>
                <p14:cNvContentPartPr/>
                <p14:nvPr/>
              </p14:nvContentPartPr>
              <p14:xfrm>
                <a:off x="1698576" y="2884903"/>
                <a:ext cx="59760" cy="18720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96056" y="2879863"/>
                  <a:ext cx="626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6" name="Ink 55"/>
                <p14:cNvContentPartPr/>
                <p14:nvPr/>
              </p14:nvContentPartPr>
              <p14:xfrm>
                <a:off x="1845816" y="2937103"/>
                <a:ext cx="14760" cy="8496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843296" y="2932063"/>
                  <a:ext cx="18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57" name="Ink 56"/>
                <p14:cNvContentPartPr/>
                <p14:nvPr/>
              </p14:nvContentPartPr>
              <p14:xfrm>
                <a:off x="1948056" y="3020983"/>
                <a:ext cx="15120" cy="4644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945536" y="3015943"/>
                  <a:ext cx="201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58" name="Ink 57"/>
                <p14:cNvContentPartPr/>
                <p14:nvPr/>
              </p14:nvContentPartPr>
              <p14:xfrm>
                <a:off x="1939056" y="2948983"/>
                <a:ext cx="11160" cy="864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936536" y="2943943"/>
                  <a:ext cx="1404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59" name="Ink 58"/>
                <p14:cNvContentPartPr/>
                <p14:nvPr/>
              </p14:nvContentPartPr>
              <p14:xfrm>
                <a:off x="2062176" y="2928103"/>
                <a:ext cx="56520" cy="9756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060016" y="2923063"/>
                  <a:ext cx="61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60" name="Ink 59"/>
                <p14:cNvContentPartPr/>
                <p14:nvPr/>
              </p14:nvContentPartPr>
              <p14:xfrm>
                <a:off x="2154336" y="3009823"/>
                <a:ext cx="24840" cy="4788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152896" y="3005503"/>
                  <a:ext cx="291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61" name="Ink 60"/>
                <p14:cNvContentPartPr/>
                <p14:nvPr/>
              </p14:nvContentPartPr>
              <p14:xfrm>
                <a:off x="2178096" y="2947903"/>
                <a:ext cx="2520" cy="720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175576" y="2942863"/>
                  <a:ext cx="72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68" name="Ink 67"/>
                <p14:cNvContentPartPr/>
                <p14:nvPr/>
              </p14:nvContentPartPr>
              <p14:xfrm>
                <a:off x="2250816" y="2936743"/>
                <a:ext cx="74520" cy="9324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248296" y="2931703"/>
                  <a:ext cx="799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1" name="Ink 70"/>
                <p14:cNvContentPartPr/>
                <p14:nvPr/>
              </p14:nvContentPartPr>
              <p14:xfrm>
                <a:off x="2380416" y="2862583"/>
                <a:ext cx="72720" cy="24984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377896" y="2857183"/>
                  <a:ext cx="77760" cy="260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8" name="TextBox 77"/>
          <p:cNvSpPr txBox="1"/>
          <p:nvPr/>
        </p:nvSpPr>
        <p:spPr>
          <a:xfrm>
            <a:off x="2547326" y="2811477"/>
            <a:ext cx="199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are </a:t>
            </a:r>
            <a:r>
              <a:rPr lang="en-US" i="1" dirty="0" smtClean="0">
                <a:solidFill>
                  <a:schemeClr val="accent2"/>
                </a:solidFill>
              </a:rPr>
              <a:t>covers</a:t>
            </a:r>
            <a:r>
              <a:rPr lang="en-US" dirty="0" smtClean="0">
                <a:solidFill>
                  <a:schemeClr val="accent2"/>
                </a:solidFill>
              </a:rPr>
              <a:t> w.r.t. (*)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649103" y="715707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(*)</a:t>
            </a:r>
          </a:p>
        </p:txBody>
      </p:sp>
    </p:spTree>
    <p:extLst>
      <p:ext uri="{BB962C8B-B14F-4D97-AF65-F5344CB8AC3E}">
        <p14:creationId xmlns:p14="http://schemas.microsoft.com/office/powerpoint/2010/main" val="356030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63" grpId="0"/>
      <p:bldP spid="7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 cut</a:t>
            </a:r>
            <a:endParaRPr lang="en-US" dirty="0"/>
          </a:p>
        </p:txBody>
      </p:sp>
      <p:grpSp>
        <p:nvGrpSpPr>
          <p:cNvPr id="305" name="Group 304"/>
          <p:cNvGrpSpPr/>
          <p:nvPr/>
        </p:nvGrpSpPr>
        <p:grpSpPr>
          <a:xfrm>
            <a:off x="518959" y="598956"/>
            <a:ext cx="3087360" cy="308880"/>
            <a:chOff x="518959" y="544092"/>
            <a:chExt cx="308736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/>
                <p14:cNvContentPartPr/>
                <p14:nvPr/>
              </p14:nvContentPartPr>
              <p14:xfrm>
                <a:off x="518959" y="544092"/>
                <a:ext cx="132840" cy="24084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7519" y="541572"/>
                  <a:ext cx="1346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/>
                <p14:cNvContentPartPr/>
                <p14:nvPr/>
              </p14:nvContentPartPr>
              <p14:xfrm>
                <a:off x="754759" y="619692"/>
                <a:ext cx="106920" cy="11952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3679" y="617532"/>
                  <a:ext cx="1083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/>
                <p14:cNvContentPartPr/>
                <p14:nvPr/>
              </p14:nvContentPartPr>
              <p14:xfrm>
                <a:off x="782479" y="630132"/>
                <a:ext cx="88920" cy="12744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1039" y="628692"/>
                  <a:ext cx="91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/>
                <p14:cNvContentPartPr/>
                <p14:nvPr/>
              </p14:nvContentPartPr>
              <p14:xfrm>
                <a:off x="885079" y="719412"/>
                <a:ext cx="86040" cy="10188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3999" y="716892"/>
                  <a:ext cx="87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/>
                <p14:cNvContentPartPr/>
                <p14:nvPr/>
              </p14:nvContentPartPr>
              <p14:xfrm>
                <a:off x="1069759" y="692772"/>
                <a:ext cx="79920" cy="1116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68679" y="692052"/>
                  <a:ext cx="8208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/>
                <p14:cNvContentPartPr/>
                <p14:nvPr/>
              </p14:nvContentPartPr>
              <p14:xfrm>
                <a:off x="1106479" y="653172"/>
                <a:ext cx="18360" cy="9180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05399" y="651732"/>
                  <a:ext cx="201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/>
                <p14:cNvContentPartPr/>
                <p14:nvPr/>
              </p14:nvContentPartPr>
              <p14:xfrm>
                <a:off x="1313119" y="586932"/>
                <a:ext cx="85320" cy="16380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12039" y="584772"/>
                  <a:ext cx="87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/>
                <p14:cNvContentPartPr/>
                <p14:nvPr/>
              </p14:nvContentPartPr>
              <p14:xfrm>
                <a:off x="1367479" y="579012"/>
                <a:ext cx="97200" cy="1836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67119" y="576492"/>
                  <a:ext cx="990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/>
                <p14:cNvContentPartPr/>
                <p14:nvPr/>
              </p14:nvContentPartPr>
              <p14:xfrm>
                <a:off x="1534159" y="619332"/>
                <a:ext cx="80280" cy="11232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33079" y="617532"/>
                  <a:ext cx="81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/>
                <p14:cNvContentPartPr/>
                <p14:nvPr/>
              </p14:nvContentPartPr>
              <p14:xfrm>
                <a:off x="1512559" y="625812"/>
                <a:ext cx="109800" cy="12816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11479" y="624372"/>
                  <a:ext cx="1116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/>
                <p14:cNvContentPartPr/>
                <p14:nvPr/>
              </p14:nvContentPartPr>
              <p14:xfrm>
                <a:off x="1629919" y="710772"/>
                <a:ext cx="86760" cy="9648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28479" y="708252"/>
                  <a:ext cx="88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/>
                <p14:cNvContentPartPr/>
                <p14:nvPr/>
              </p14:nvContentPartPr>
              <p14:xfrm>
                <a:off x="1810999" y="677292"/>
                <a:ext cx="103320" cy="1764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09919" y="676572"/>
                  <a:ext cx="1054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/>
                <p14:cNvContentPartPr/>
                <p14:nvPr/>
              </p14:nvContentPartPr>
              <p14:xfrm>
                <a:off x="1846639" y="635892"/>
                <a:ext cx="25200" cy="10404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45559" y="634092"/>
                  <a:ext cx="27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/>
                <p14:cNvContentPartPr/>
                <p14:nvPr/>
              </p14:nvContentPartPr>
              <p14:xfrm>
                <a:off x="2024479" y="582972"/>
                <a:ext cx="106560" cy="10872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23399" y="580812"/>
                  <a:ext cx="1080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/>
                <p14:cNvContentPartPr/>
                <p14:nvPr/>
              </p14:nvContentPartPr>
              <p14:xfrm>
                <a:off x="2095399" y="628692"/>
                <a:ext cx="48240" cy="11340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94319" y="626892"/>
                  <a:ext cx="504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/>
                <p14:cNvContentPartPr/>
                <p14:nvPr/>
              </p14:nvContentPartPr>
              <p14:xfrm>
                <a:off x="2215999" y="629772"/>
                <a:ext cx="87840" cy="11484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14919" y="627612"/>
                  <a:ext cx="89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/>
                <p14:cNvContentPartPr/>
                <p14:nvPr/>
              </p14:nvContentPartPr>
              <p14:xfrm>
                <a:off x="2218159" y="635532"/>
                <a:ext cx="68760" cy="10656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17079" y="634092"/>
                  <a:ext cx="709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/>
                <p14:cNvContentPartPr/>
                <p14:nvPr/>
              </p14:nvContentPartPr>
              <p14:xfrm>
                <a:off x="2332639" y="712212"/>
                <a:ext cx="60480" cy="10044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32279" y="709692"/>
                  <a:ext cx="622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/>
                <p14:cNvContentPartPr/>
                <p14:nvPr/>
              </p14:nvContentPartPr>
              <p14:xfrm>
                <a:off x="2496439" y="683052"/>
                <a:ext cx="92880" cy="900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95359" y="680892"/>
                  <a:ext cx="9504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/>
                <p14:cNvContentPartPr/>
                <p14:nvPr/>
              </p14:nvContentPartPr>
              <p14:xfrm>
                <a:off x="2527399" y="634452"/>
                <a:ext cx="18360" cy="982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25959" y="632652"/>
                  <a:ext cx="20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/>
                <p14:cNvContentPartPr/>
                <p14:nvPr/>
              </p14:nvContentPartPr>
              <p14:xfrm>
                <a:off x="2664919" y="590892"/>
                <a:ext cx="95040" cy="16956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64199" y="588732"/>
                  <a:ext cx="97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/>
                <p14:cNvContentPartPr/>
                <p14:nvPr/>
              </p14:nvContentPartPr>
              <p14:xfrm>
                <a:off x="2840959" y="630492"/>
                <a:ext cx="92880" cy="11052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39879" y="628332"/>
                  <a:ext cx="94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/>
                <p14:cNvContentPartPr/>
                <p14:nvPr/>
              </p14:nvContentPartPr>
              <p14:xfrm>
                <a:off x="2834839" y="634812"/>
                <a:ext cx="103320" cy="14364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33759" y="633372"/>
                  <a:ext cx="105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/>
                <p14:cNvContentPartPr/>
                <p14:nvPr/>
              </p14:nvContentPartPr>
              <p14:xfrm>
                <a:off x="2960839" y="721932"/>
                <a:ext cx="68760" cy="6948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59399" y="719772"/>
                  <a:ext cx="71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/>
                <p14:cNvContentPartPr/>
                <p14:nvPr/>
              </p14:nvContentPartPr>
              <p14:xfrm>
                <a:off x="3007639" y="747492"/>
                <a:ext cx="55080" cy="10548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06559" y="745332"/>
                  <a:ext cx="572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/>
                <p14:cNvContentPartPr/>
                <p14:nvPr/>
              </p14:nvContentPartPr>
              <p14:xfrm>
                <a:off x="3234079" y="628692"/>
                <a:ext cx="57600" cy="7704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33719" y="626892"/>
                  <a:ext cx="59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/>
                <p14:cNvContentPartPr/>
                <p14:nvPr/>
              </p14:nvContentPartPr>
              <p14:xfrm>
                <a:off x="3243799" y="705372"/>
                <a:ext cx="74160" cy="2412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42719" y="703572"/>
                  <a:ext cx="76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/>
                <p14:cNvContentPartPr/>
                <p14:nvPr/>
              </p14:nvContentPartPr>
              <p14:xfrm>
                <a:off x="3221479" y="753252"/>
                <a:ext cx="81000" cy="396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20399" y="751092"/>
                  <a:ext cx="82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/>
                <p14:cNvContentPartPr/>
                <p14:nvPr/>
              </p14:nvContentPartPr>
              <p14:xfrm>
                <a:off x="3491119" y="599532"/>
                <a:ext cx="115200" cy="14940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89679" y="597372"/>
                  <a:ext cx="1180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/>
                <p14:cNvContentPartPr/>
                <p14:nvPr/>
              </p14:nvContentPartPr>
              <p14:xfrm>
                <a:off x="3506959" y="678372"/>
                <a:ext cx="90360" cy="720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05879" y="675852"/>
                  <a:ext cx="92880" cy="1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6" name="Ink 45"/>
              <p14:cNvContentPartPr/>
              <p14:nvPr/>
            </p14:nvContentPartPr>
            <p14:xfrm>
              <a:off x="3789831" y="1283012"/>
              <a:ext cx="360" cy="3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789111" y="1281572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2" name="Ink 121"/>
              <p14:cNvContentPartPr/>
              <p14:nvPr/>
            </p14:nvContentPartPr>
            <p14:xfrm>
              <a:off x="2930429" y="3452619"/>
              <a:ext cx="360" cy="3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929709" y="3450819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7" name="Ink 126"/>
              <p14:cNvContentPartPr/>
              <p14:nvPr/>
            </p14:nvContentPartPr>
            <p14:xfrm>
              <a:off x="3059309" y="3523899"/>
              <a:ext cx="360" cy="36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058589" y="3522459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1" name="Ink 130"/>
              <p14:cNvContentPartPr/>
              <p14:nvPr/>
            </p14:nvContentPartPr>
            <p14:xfrm>
              <a:off x="3142829" y="3595539"/>
              <a:ext cx="154440" cy="12924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141749" y="3594099"/>
                <a:ext cx="1562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5" name="Ink 134"/>
              <p14:cNvContentPartPr/>
              <p14:nvPr/>
            </p14:nvContentPartPr>
            <p14:xfrm>
              <a:off x="3436949" y="3467019"/>
              <a:ext cx="360" cy="36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436229" y="3465219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2" name="Ink 141"/>
              <p14:cNvContentPartPr/>
              <p14:nvPr/>
            </p14:nvContentPartPr>
            <p14:xfrm>
              <a:off x="3935189" y="3298179"/>
              <a:ext cx="360" cy="36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934109" y="3296379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19" name="Ink 218"/>
              <p14:cNvContentPartPr/>
              <p14:nvPr/>
            </p14:nvContentPartPr>
            <p14:xfrm>
              <a:off x="1822071" y="1182932"/>
              <a:ext cx="120960" cy="11448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820991" y="1180772"/>
                <a:ext cx="12240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20" name="Ink 219"/>
              <p14:cNvContentPartPr/>
              <p14:nvPr/>
            </p14:nvContentPartPr>
            <p14:xfrm>
              <a:off x="1982271" y="1272212"/>
              <a:ext cx="15480" cy="6984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981191" y="1270412"/>
                <a:ext cx="176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21" name="Ink 220"/>
              <p14:cNvContentPartPr/>
              <p14:nvPr/>
            </p14:nvContentPartPr>
            <p14:xfrm>
              <a:off x="2107191" y="1229732"/>
              <a:ext cx="131040" cy="1296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106111" y="1229012"/>
                <a:ext cx="13320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22" name="Ink 221"/>
              <p14:cNvContentPartPr/>
              <p14:nvPr/>
            </p14:nvContentPartPr>
            <p14:xfrm>
              <a:off x="2188911" y="1194812"/>
              <a:ext cx="7200" cy="8964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187831" y="1192292"/>
                <a:ext cx="93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23" name="Ink 222"/>
              <p14:cNvContentPartPr/>
              <p14:nvPr/>
            </p14:nvContentPartPr>
            <p14:xfrm>
              <a:off x="2288271" y="1188332"/>
              <a:ext cx="64800" cy="11628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287911" y="1185812"/>
                <a:ext cx="662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24" name="Ink 223"/>
              <p14:cNvContentPartPr/>
              <p14:nvPr/>
            </p14:nvContentPartPr>
            <p14:xfrm>
              <a:off x="2303031" y="1190132"/>
              <a:ext cx="119160" cy="1260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302311" y="1187612"/>
                <a:ext cx="12024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25" name="Ink 224"/>
              <p14:cNvContentPartPr/>
              <p14:nvPr/>
            </p14:nvContentPartPr>
            <p14:xfrm>
              <a:off x="2438751" y="1191572"/>
              <a:ext cx="98640" cy="10512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437311" y="1189052"/>
                <a:ext cx="1011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26" name="Ink 225"/>
              <p14:cNvContentPartPr/>
              <p14:nvPr/>
            </p14:nvContentPartPr>
            <p14:xfrm>
              <a:off x="2561871" y="1267532"/>
              <a:ext cx="93960" cy="70200"/>
            </p14:xfrm>
          </p:contentPart>
        </mc:Choice>
        <mc:Fallback xmlns="">
          <p:pic>
            <p:nvPicPr>
              <p:cNvPr id="226" name="Ink 225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561151" y="1265012"/>
                <a:ext cx="946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27" name="Ink 226"/>
              <p14:cNvContentPartPr/>
              <p14:nvPr/>
            </p14:nvContentPartPr>
            <p14:xfrm>
              <a:off x="2761311" y="1226132"/>
              <a:ext cx="120240" cy="6120"/>
            </p14:xfrm>
          </p:contentPart>
        </mc:Choice>
        <mc:Fallback xmlns="">
          <p:pic>
            <p:nvPicPr>
              <p:cNvPr id="227" name="Ink 226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760231" y="1224692"/>
                <a:ext cx="12204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28" name="Ink 227"/>
              <p14:cNvContentPartPr/>
              <p14:nvPr/>
            </p14:nvContentPartPr>
            <p14:xfrm>
              <a:off x="2828991" y="1189052"/>
              <a:ext cx="10080" cy="10656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827551" y="1186892"/>
                <a:ext cx="122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29" name="Ink 228"/>
              <p14:cNvContentPartPr/>
              <p14:nvPr/>
            </p14:nvContentPartPr>
            <p14:xfrm>
              <a:off x="2993871" y="1167092"/>
              <a:ext cx="70200" cy="12636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992431" y="1164932"/>
                <a:ext cx="7308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30" name="Ink 229"/>
              <p14:cNvContentPartPr/>
              <p14:nvPr/>
            </p14:nvContentPartPr>
            <p14:xfrm>
              <a:off x="3119151" y="1196972"/>
              <a:ext cx="102240" cy="9144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117711" y="1194452"/>
                <a:ext cx="1040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31" name="Ink 230"/>
              <p14:cNvContentPartPr/>
              <p14:nvPr/>
            </p14:nvContentPartPr>
            <p14:xfrm>
              <a:off x="3248391" y="1239092"/>
              <a:ext cx="70560" cy="10152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247671" y="1236572"/>
                <a:ext cx="727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32" name="Ink 231"/>
              <p14:cNvContentPartPr/>
              <p14:nvPr/>
            </p14:nvContentPartPr>
            <p14:xfrm>
              <a:off x="3453591" y="1230092"/>
              <a:ext cx="108720" cy="1044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452511" y="1229012"/>
                <a:ext cx="11088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33" name="Ink 232"/>
              <p14:cNvContentPartPr/>
              <p14:nvPr/>
            </p14:nvContentPartPr>
            <p14:xfrm>
              <a:off x="3498231" y="1186892"/>
              <a:ext cx="18360" cy="9900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497151" y="1184732"/>
                <a:ext cx="2016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34" name="Ink 233"/>
              <p14:cNvContentPartPr/>
              <p14:nvPr/>
            </p14:nvContentPartPr>
            <p14:xfrm>
              <a:off x="3667791" y="1179332"/>
              <a:ext cx="63360" cy="12600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666711" y="1176812"/>
                <a:ext cx="655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35" name="Ink 234"/>
              <p14:cNvContentPartPr/>
              <p14:nvPr/>
            </p14:nvContentPartPr>
            <p14:xfrm>
              <a:off x="3782271" y="1194452"/>
              <a:ext cx="99360" cy="11556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781191" y="1191932"/>
                <a:ext cx="1008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36" name="Ink 235"/>
              <p14:cNvContentPartPr/>
              <p14:nvPr/>
            </p14:nvContentPartPr>
            <p14:xfrm>
              <a:off x="3938151" y="1257812"/>
              <a:ext cx="53280" cy="9720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937071" y="1256012"/>
                <a:ext cx="554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37" name="Ink 236"/>
              <p14:cNvContentPartPr/>
              <p14:nvPr/>
            </p14:nvContentPartPr>
            <p14:xfrm>
              <a:off x="4122111" y="1187252"/>
              <a:ext cx="89280" cy="10620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121031" y="1185092"/>
                <a:ext cx="9144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38" name="Ink 237"/>
              <p14:cNvContentPartPr/>
              <p14:nvPr/>
            </p14:nvContentPartPr>
            <p14:xfrm>
              <a:off x="4151271" y="1279772"/>
              <a:ext cx="66960" cy="4500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150191" y="1277612"/>
                <a:ext cx="69120" cy="496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/>
          <p:cNvSpPr txBox="1"/>
          <p:nvPr/>
        </p:nvSpPr>
        <p:spPr>
          <a:xfrm>
            <a:off x="187853" y="22804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Given original inequality: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011" y="1018606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Any </a:t>
            </a:r>
            <a:endParaRPr lang="en-US" dirty="0"/>
          </a:p>
        </p:txBody>
      </p:sp>
      <p:grpSp>
        <p:nvGrpSpPr>
          <p:cNvPr id="168" name="Group 167"/>
          <p:cNvGrpSpPr/>
          <p:nvPr/>
        </p:nvGrpSpPr>
        <p:grpSpPr>
          <a:xfrm>
            <a:off x="176722" y="2187390"/>
            <a:ext cx="4216680" cy="212400"/>
            <a:chOff x="651989" y="2303139"/>
            <a:chExt cx="421668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74" name="Ink 173"/>
                <p14:cNvContentPartPr/>
                <p14:nvPr/>
              </p14:nvContentPartPr>
              <p14:xfrm>
                <a:off x="652349" y="2316819"/>
                <a:ext cx="139680" cy="125640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50909" y="2315019"/>
                  <a:ext cx="142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5" name="Ink 174"/>
                <p14:cNvContentPartPr/>
                <p14:nvPr/>
              </p14:nvContentPartPr>
              <p14:xfrm>
                <a:off x="833429" y="2401779"/>
                <a:ext cx="11160" cy="75240"/>
              </p14:xfrm>
            </p:contentPart>
          </mc:Choice>
          <mc:Fallback xmlns="">
            <p:pic>
              <p:nvPicPr>
                <p:cNvPr id="175" name="Ink 174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32709" y="2399619"/>
                  <a:ext cx="129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6" name="Ink 175"/>
                <p14:cNvContentPartPr/>
                <p14:nvPr/>
              </p14:nvContentPartPr>
              <p14:xfrm>
                <a:off x="651989" y="2321499"/>
                <a:ext cx="138600" cy="120960"/>
              </p14:xfrm>
            </p:contentPart>
          </mc:Choice>
          <mc:Fallback xmlns="">
            <p:pic>
              <p:nvPicPr>
                <p:cNvPr id="176" name="Ink 175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50549" y="2318979"/>
                  <a:ext cx="141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7" name="Ink 176"/>
                <p14:cNvContentPartPr/>
                <p14:nvPr/>
              </p14:nvContentPartPr>
              <p14:xfrm>
                <a:off x="833429" y="2401779"/>
                <a:ext cx="11160" cy="75240"/>
              </p14:xfrm>
            </p:contentPart>
          </mc:Choice>
          <mc:Fallback xmlns="">
            <p:pic>
              <p:nvPicPr>
                <p:cNvPr id="177" name="Ink 176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32709" y="2399619"/>
                  <a:ext cx="129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78" name="Ink 177"/>
                <p14:cNvContentPartPr/>
                <p14:nvPr/>
              </p14:nvContentPartPr>
              <p14:xfrm>
                <a:off x="956909" y="2323299"/>
                <a:ext cx="67680" cy="92880"/>
              </p14:xfrm>
            </p:contentPart>
          </mc:Choice>
          <mc:Fallback xmlns="">
            <p:pic>
              <p:nvPicPr>
                <p:cNvPr id="178" name="Ink 177"/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55829" y="2321499"/>
                  <a:ext cx="69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79" name="Ink 178"/>
                <p14:cNvContentPartPr/>
                <p14:nvPr/>
              </p14:nvContentPartPr>
              <p14:xfrm>
                <a:off x="967349" y="2328699"/>
                <a:ext cx="60120" cy="114120"/>
              </p14:xfrm>
            </p:contentPart>
          </mc:Choice>
          <mc:Fallback xmlns="">
            <p:pic>
              <p:nvPicPr>
                <p:cNvPr id="179" name="Ink 178"/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65909" y="2326539"/>
                  <a:ext cx="62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80" name="Ink 179"/>
                <p14:cNvContentPartPr/>
                <p14:nvPr/>
              </p14:nvContentPartPr>
              <p14:xfrm>
                <a:off x="1060229" y="2401779"/>
                <a:ext cx="17640" cy="80280"/>
              </p14:xfrm>
            </p:contentPart>
          </mc:Choice>
          <mc:Fallback xmlns="">
            <p:pic>
              <p:nvPicPr>
                <p:cNvPr id="180" name="Ink 179"/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59509" y="2399979"/>
                  <a:ext cx="198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81" name="Ink 180"/>
                <p14:cNvContentPartPr/>
                <p14:nvPr/>
              </p14:nvContentPartPr>
              <p14:xfrm>
                <a:off x="1185149" y="2377659"/>
                <a:ext cx="103680" cy="11520"/>
              </p14:xfrm>
            </p:contentPart>
          </mc:Choice>
          <mc:Fallback xmlns="">
            <p:pic>
              <p:nvPicPr>
                <p:cNvPr id="181" name="Ink 180"/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83709" y="2376939"/>
                  <a:ext cx="10620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82" name="Ink 181"/>
                <p14:cNvContentPartPr/>
                <p14:nvPr/>
              </p14:nvContentPartPr>
              <p14:xfrm>
                <a:off x="1216469" y="2345259"/>
                <a:ext cx="19080" cy="109800"/>
              </p14:xfrm>
            </p:contentPart>
          </mc:Choice>
          <mc:Fallback xmlns="">
            <p:pic>
              <p:nvPicPr>
                <p:cNvPr id="182" name="Ink 181"/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215389" y="2343099"/>
                  <a:ext cx="20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83" name="Ink 182"/>
                <p14:cNvContentPartPr/>
                <p14:nvPr/>
              </p14:nvContentPartPr>
              <p14:xfrm>
                <a:off x="1351829" y="2335179"/>
                <a:ext cx="91080" cy="99000"/>
              </p14:xfrm>
            </p:contentPart>
          </mc:Choice>
          <mc:Fallback xmlns="">
            <p:pic>
              <p:nvPicPr>
                <p:cNvPr id="183" name="Ink 182"/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350389" y="2333019"/>
                  <a:ext cx="932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84" name="Ink 183"/>
                <p14:cNvContentPartPr/>
                <p14:nvPr/>
              </p14:nvContentPartPr>
              <p14:xfrm>
                <a:off x="1475669" y="2403219"/>
                <a:ext cx="83520" cy="69480"/>
              </p14:xfrm>
            </p:contentPart>
          </mc:Choice>
          <mc:Fallback xmlns="">
            <p:pic>
              <p:nvPicPr>
                <p:cNvPr id="184" name="Ink 183"/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474589" y="2400699"/>
                  <a:ext cx="849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85" name="Ink 184"/>
                <p14:cNvContentPartPr/>
                <p14:nvPr/>
              </p14:nvContentPartPr>
              <p14:xfrm>
                <a:off x="1617149" y="2316819"/>
                <a:ext cx="50400" cy="66240"/>
              </p14:xfrm>
            </p:contentPart>
          </mc:Choice>
          <mc:Fallback xmlns="">
            <p:pic>
              <p:nvPicPr>
                <p:cNvPr id="185" name="Ink 184"/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616069" y="2314659"/>
                  <a:ext cx="525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86" name="Ink 185"/>
                <p14:cNvContentPartPr/>
                <p14:nvPr/>
              </p14:nvContentPartPr>
              <p14:xfrm>
                <a:off x="1617149" y="2316819"/>
                <a:ext cx="86400" cy="124920"/>
              </p14:xfrm>
            </p:contentPart>
          </mc:Choice>
          <mc:Fallback xmlns="">
            <p:pic>
              <p:nvPicPr>
                <p:cNvPr id="186" name="Ink 185"/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616069" y="2314659"/>
                  <a:ext cx="88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87" name="Ink 186"/>
                <p14:cNvContentPartPr/>
                <p14:nvPr/>
              </p14:nvContentPartPr>
              <p14:xfrm>
                <a:off x="1649189" y="2329779"/>
                <a:ext cx="49320" cy="12672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648109" y="2327619"/>
                  <a:ext cx="514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88" name="Ink 187"/>
                <p14:cNvContentPartPr/>
                <p14:nvPr/>
              </p14:nvContentPartPr>
              <p14:xfrm>
                <a:off x="1752869" y="2398539"/>
                <a:ext cx="83520" cy="79560"/>
              </p14:xfrm>
            </p:contentPart>
          </mc:Choice>
          <mc:Fallback xmlns="">
            <p:pic>
              <p:nvPicPr>
                <p:cNvPr id="188" name="Ink 187"/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752149" y="2396019"/>
                  <a:ext cx="846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89" name="Ink 188"/>
                <p14:cNvContentPartPr/>
                <p14:nvPr/>
              </p14:nvContentPartPr>
              <p14:xfrm>
                <a:off x="1920629" y="2362179"/>
                <a:ext cx="112320" cy="1152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919909" y="2361819"/>
                  <a:ext cx="11376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90" name="Ink 189"/>
                <p14:cNvContentPartPr/>
                <p14:nvPr/>
              </p14:nvContentPartPr>
              <p14:xfrm>
                <a:off x="1968509" y="2324739"/>
                <a:ext cx="7200" cy="10044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967069" y="2322579"/>
                  <a:ext cx="9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91" name="Ink 190"/>
                <p14:cNvContentPartPr/>
                <p14:nvPr/>
              </p14:nvContentPartPr>
              <p14:xfrm>
                <a:off x="2115029" y="2311779"/>
                <a:ext cx="99000" cy="11556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113949" y="2309619"/>
                  <a:ext cx="100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92" name="Ink 191"/>
                <p14:cNvContentPartPr/>
                <p14:nvPr/>
              </p14:nvContentPartPr>
              <p14:xfrm>
                <a:off x="2224829" y="2380179"/>
                <a:ext cx="52200" cy="11052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224109" y="2377659"/>
                  <a:ext cx="54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93" name="Ink 192"/>
                <p14:cNvContentPartPr/>
                <p14:nvPr/>
              </p14:nvContentPartPr>
              <p14:xfrm>
                <a:off x="2372429" y="2329059"/>
                <a:ext cx="68760" cy="12492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371709" y="2326905"/>
                  <a:ext cx="69840" cy="1295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94" name="Ink 193"/>
                <p14:cNvContentPartPr/>
                <p14:nvPr/>
              </p14:nvContentPartPr>
              <p14:xfrm>
                <a:off x="2357669" y="2335179"/>
                <a:ext cx="82440" cy="12384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356589" y="2333019"/>
                  <a:ext cx="84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95" name="Ink 194"/>
                <p14:cNvContentPartPr/>
                <p14:nvPr/>
              </p14:nvContentPartPr>
              <p14:xfrm>
                <a:off x="2452709" y="2388819"/>
                <a:ext cx="53640" cy="101520"/>
              </p14:xfrm>
            </p:contentPart>
          </mc:Choice>
          <mc:Fallback xmlns="">
            <p:pic>
              <p:nvPicPr>
                <p:cNvPr id="195" name="Ink 194"/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451989" y="2386299"/>
                  <a:ext cx="558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96" name="Ink 195"/>
                <p14:cNvContentPartPr/>
                <p14:nvPr/>
              </p14:nvContentPartPr>
              <p14:xfrm>
                <a:off x="2628749" y="2391339"/>
                <a:ext cx="95040" cy="11160"/>
              </p14:xfrm>
            </p:contentPart>
          </mc:Choice>
          <mc:Fallback xmlns="">
            <p:pic>
              <p:nvPicPr>
                <p:cNvPr id="196" name="Ink 195"/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627669" y="2389899"/>
                  <a:ext cx="9684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97" name="Ink 196"/>
                <p14:cNvContentPartPr/>
                <p14:nvPr/>
              </p14:nvContentPartPr>
              <p14:xfrm>
                <a:off x="2671949" y="2342379"/>
                <a:ext cx="12240" cy="95400"/>
              </p14:xfrm>
            </p:contentPart>
          </mc:Choice>
          <mc:Fallback xmlns="">
            <p:pic>
              <p:nvPicPr>
                <p:cNvPr id="197" name="Ink 196"/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670900" y="2340219"/>
                  <a:ext cx="13989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98" name="Ink 197"/>
                <p14:cNvContentPartPr/>
                <p14:nvPr/>
              </p14:nvContentPartPr>
              <p14:xfrm>
                <a:off x="2776709" y="2326539"/>
                <a:ext cx="82440" cy="113400"/>
              </p14:xfrm>
            </p:contentPart>
          </mc:Choice>
          <mc:Fallback xmlns="">
            <p:pic>
              <p:nvPicPr>
                <p:cNvPr id="198" name="Ink 197"/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775629" y="2325099"/>
                  <a:ext cx="846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99" name="Ink 198"/>
                <p14:cNvContentPartPr/>
                <p14:nvPr/>
              </p14:nvContentPartPr>
              <p14:xfrm>
                <a:off x="2894429" y="2415099"/>
                <a:ext cx="51480" cy="100440"/>
              </p14:xfrm>
            </p:contentPart>
          </mc:Choice>
          <mc:Fallback xmlns="">
            <p:pic>
              <p:nvPicPr>
                <p:cNvPr id="199" name="Ink 198"/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893349" y="2412579"/>
                  <a:ext cx="536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00" name="Ink 199"/>
                <p14:cNvContentPartPr/>
                <p14:nvPr/>
              </p14:nvContentPartPr>
              <p14:xfrm>
                <a:off x="3052109" y="2329779"/>
                <a:ext cx="86400" cy="116640"/>
              </p14:xfrm>
            </p:contentPart>
          </mc:Choice>
          <mc:Fallback xmlns="">
            <p:pic>
              <p:nvPicPr>
                <p:cNvPr id="200" name="Ink 199"/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051029" y="2327259"/>
                  <a:ext cx="882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01" name="Ink 200"/>
                <p14:cNvContentPartPr/>
                <p14:nvPr/>
              </p14:nvContentPartPr>
              <p14:xfrm>
                <a:off x="3035909" y="2334099"/>
                <a:ext cx="95040" cy="119160"/>
              </p14:xfrm>
            </p:contentPart>
          </mc:Choice>
          <mc:Fallback xmlns="">
            <p:pic>
              <p:nvPicPr>
                <p:cNvPr id="201" name="Ink 200"/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034469" y="2331939"/>
                  <a:ext cx="97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02" name="Ink 201"/>
                <p14:cNvContentPartPr/>
                <p14:nvPr/>
              </p14:nvContentPartPr>
              <p14:xfrm>
                <a:off x="3155429" y="2387739"/>
                <a:ext cx="66960" cy="123840"/>
              </p14:xfrm>
            </p:contentPart>
          </mc:Choice>
          <mc:Fallback xmlns="">
            <p:pic>
              <p:nvPicPr>
                <p:cNvPr id="202" name="Ink 201"/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154709" y="2385219"/>
                  <a:ext cx="691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03" name="Ink 202"/>
                <p14:cNvContentPartPr/>
                <p14:nvPr/>
              </p14:nvContentPartPr>
              <p14:xfrm>
                <a:off x="3342269" y="2330139"/>
                <a:ext cx="64440" cy="94320"/>
              </p14:xfrm>
            </p:contentPart>
          </mc:Choice>
          <mc:Fallback xmlns="">
            <p:pic>
              <p:nvPicPr>
                <p:cNvPr id="203" name="Ink 202"/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340829" y="2328339"/>
                  <a:ext cx="66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04" name="Ink 203"/>
                <p14:cNvContentPartPr/>
                <p14:nvPr/>
              </p14:nvContentPartPr>
              <p14:xfrm>
                <a:off x="3310589" y="2435619"/>
                <a:ext cx="94320" cy="51480"/>
              </p14:xfrm>
            </p:contentPart>
          </mc:Choice>
          <mc:Fallback xmlns="">
            <p:pic>
              <p:nvPicPr>
                <p:cNvPr id="204" name="Ink 203"/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309509" y="2433819"/>
                  <a:ext cx="96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05" name="Ink 204"/>
                <p14:cNvContentPartPr/>
                <p14:nvPr/>
              </p14:nvContentPartPr>
              <p14:xfrm>
                <a:off x="3519749" y="2312859"/>
                <a:ext cx="94680" cy="124560"/>
              </p14:xfrm>
            </p:contentPart>
          </mc:Choice>
          <mc:Fallback xmlns="">
            <p:pic>
              <p:nvPicPr>
                <p:cNvPr id="205" name="Ink 204"/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518669" y="2310339"/>
                  <a:ext cx="961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06" name="Ink 205"/>
                <p14:cNvContentPartPr/>
                <p14:nvPr/>
              </p14:nvContentPartPr>
              <p14:xfrm>
                <a:off x="3643949" y="2400339"/>
                <a:ext cx="16920" cy="64440"/>
              </p14:xfrm>
            </p:contentPart>
          </mc:Choice>
          <mc:Fallback xmlns="">
            <p:pic>
              <p:nvPicPr>
                <p:cNvPr id="206" name="Ink 205"/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642869" y="2397819"/>
                  <a:ext cx="183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07" name="Ink 206"/>
                <p14:cNvContentPartPr/>
                <p14:nvPr/>
              </p14:nvContentPartPr>
              <p14:xfrm>
                <a:off x="3711989" y="2374779"/>
                <a:ext cx="69480" cy="11520"/>
              </p14:xfrm>
            </p:contentPart>
          </mc:Choice>
          <mc:Fallback xmlns="">
            <p:pic>
              <p:nvPicPr>
                <p:cNvPr id="207" name="Ink 206"/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710909" y="2374059"/>
                  <a:ext cx="7128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08" name="Ink 207"/>
                <p14:cNvContentPartPr/>
                <p14:nvPr/>
              </p14:nvContentPartPr>
              <p14:xfrm>
                <a:off x="3744749" y="2349579"/>
                <a:ext cx="27000" cy="79560"/>
              </p14:xfrm>
            </p:contentPart>
          </mc:Choice>
          <mc:Fallback xmlns="">
            <p:pic>
              <p:nvPicPr>
                <p:cNvPr id="208" name="Ink 207"/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743309" y="2347419"/>
                  <a:ext cx="291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09" name="Ink 208"/>
                <p14:cNvContentPartPr/>
                <p14:nvPr/>
              </p14:nvContentPartPr>
              <p14:xfrm>
                <a:off x="3836909" y="2339139"/>
                <a:ext cx="77760" cy="77040"/>
              </p14:xfrm>
            </p:contentPart>
          </mc:Choice>
          <mc:Fallback xmlns="">
            <p:pic>
              <p:nvPicPr>
                <p:cNvPr id="209" name="Ink 208"/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835469" y="2336619"/>
                  <a:ext cx="799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10" name="Ink 209"/>
                <p14:cNvContentPartPr/>
                <p14:nvPr/>
              </p14:nvContentPartPr>
              <p14:xfrm>
                <a:off x="3928709" y="2390979"/>
                <a:ext cx="66600" cy="72720"/>
              </p14:xfrm>
            </p:contentPart>
          </mc:Choice>
          <mc:Fallback xmlns="">
            <p:pic>
              <p:nvPicPr>
                <p:cNvPr id="210" name="Ink 209"/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927989" y="2388459"/>
                  <a:ext cx="68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11" name="Ink 210"/>
                <p14:cNvContentPartPr/>
                <p14:nvPr/>
              </p14:nvContentPartPr>
              <p14:xfrm>
                <a:off x="4054349" y="2363259"/>
                <a:ext cx="86760" cy="16560"/>
              </p14:xfrm>
            </p:contentPart>
          </mc:Choice>
          <mc:Fallback xmlns="">
            <p:pic>
              <p:nvPicPr>
                <p:cNvPr id="211" name="Ink 210"/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053269" y="2362179"/>
                  <a:ext cx="889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12" name="Ink 211"/>
                <p14:cNvContentPartPr/>
                <p14:nvPr/>
              </p14:nvContentPartPr>
              <p14:xfrm>
                <a:off x="4088909" y="2338419"/>
                <a:ext cx="12240" cy="76680"/>
              </p14:xfrm>
            </p:contentPart>
          </mc:Choice>
          <mc:Fallback xmlns="">
            <p:pic>
              <p:nvPicPr>
                <p:cNvPr id="212" name="Ink 211"/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087829" y="2336259"/>
                  <a:ext cx="144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13" name="Ink 212"/>
                <p14:cNvContentPartPr/>
                <p14:nvPr/>
              </p14:nvContentPartPr>
              <p14:xfrm>
                <a:off x="4142549" y="2326179"/>
                <a:ext cx="99000" cy="96840"/>
              </p14:xfrm>
            </p:contentPart>
          </mc:Choice>
          <mc:Fallback xmlns="">
            <p:pic>
              <p:nvPicPr>
                <p:cNvPr id="213" name="Ink 212"/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141109" y="2323659"/>
                  <a:ext cx="1015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14" name="Ink 213"/>
                <p14:cNvContentPartPr/>
                <p14:nvPr/>
              </p14:nvContentPartPr>
              <p14:xfrm>
                <a:off x="4258109" y="2380899"/>
                <a:ext cx="50400" cy="88200"/>
              </p14:xfrm>
            </p:contentPart>
          </mc:Choice>
          <mc:Fallback xmlns="">
            <p:pic>
              <p:nvPicPr>
                <p:cNvPr id="214" name="Ink 213"/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257029" y="2378379"/>
                  <a:ext cx="529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15" name="Ink 214"/>
                <p14:cNvContentPartPr/>
                <p14:nvPr/>
              </p14:nvContentPartPr>
              <p14:xfrm>
                <a:off x="4359989" y="2380179"/>
                <a:ext cx="55080" cy="4680"/>
              </p14:xfrm>
            </p:contentPart>
          </mc:Choice>
          <mc:Fallback xmlns="">
            <p:pic>
              <p:nvPicPr>
                <p:cNvPr id="215" name="Ink 214"/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359269" y="2377659"/>
                  <a:ext cx="5616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16" name="Ink 215"/>
                <p14:cNvContentPartPr/>
                <p14:nvPr/>
              </p14:nvContentPartPr>
              <p14:xfrm>
                <a:off x="4366829" y="2348499"/>
                <a:ext cx="37080" cy="75240"/>
              </p14:xfrm>
            </p:contentPart>
          </mc:Choice>
          <mc:Fallback xmlns="">
            <p:pic>
              <p:nvPicPr>
                <p:cNvPr id="216" name="Ink 215"/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366109" y="2346339"/>
                  <a:ext cx="388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17" name="Ink 216"/>
                <p14:cNvContentPartPr/>
                <p14:nvPr/>
              </p14:nvContentPartPr>
              <p14:xfrm>
                <a:off x="4462589" y="2323299"/>
                <a:ext cx="83880" cy="97920"/>
              </p14:xfrm>
            </p:contentPart>
          </mc:Choice>
          <mc:Fallback xmlns="">
            <p:pic>
              <p:nvPicPr>
                <p:cNvPr id="217" name="Ink 216"/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461509" y="2320779"/>
                  <a:ext cx="85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18" name="Ink 217"/>
                <p14:cNvContentPartPr/>
                <p14:nvPr/>
              </p14:nvContentPartPr>
              <p14:xfrm>
                <a:off x="4565549" y="2374059"/>
                <a:ext cx="56880" cy="102240"/>
              </p14:xfrm>
            </p:contentPart>
          </mc:Choice>
          <mc:Fallback xmlns="">
            <p:pic>
              <p:nvPicPr>
                <p:cNvPr id="218" name="Ink 217"/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564469" y="2372259"/>
                  <a:ext cx="590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35" name="Ink 34"/>
                <p14:cNvContentPartPr/>
                <p14:nvPr/>
              </p14:nvContentPartPr>
              <p14:xfrm>
                <a:off x="4682549" y="2368299"/>
                <a:ext cx="78120" cy="648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681469" y="2367939"/>
                  <a:ext cx="802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6" name="Ink 35"/>
                <p14:cNvContentPartPr/>
                <p14:nvPr/>
              </p14:nvContentPartPr>
              <p14:xfrm>
                <a:off x="4802789" y="2303139"/>
                <a:ext cx="65880" cy="13392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801709" y="2300979"/>
                  <a:ext cx="68040" cy="137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7" name="TextBox 36"/>
          <p:cNvSpPr txBox="1"/>
          <p:nvPr/>
        </p:nvSpPr>
        <p:spPr>
          <a:xfrm>
            <a:off x="70886" y="1684515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Gives a cutting plane: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169" name="Ink 168"/>
              <p14:cNvContentPartPr/>
              <p14:nvPr/>
            </p14:nvContentPartPr>
            <p14:xfrm>
              <a:off x="638328" y="1182096"/>
              <a:ext cx="109440" cy="11484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637248" y="1179936"/>
                <a:ext cx="11124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170" name="Ink 169"/>
              <p14:cNvContentPartPr/>
              <p14:nvPr/>
            </p14:nvContentPartPr>
            <p14:xfrm>
              <a:off x="782328" y="1285416"/>
              <a:ext cx="7560" cy="5076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781248" y="1284696"/>
                <a:ext cx="90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171" name="Ink 170"/>
              <p14:cNvContentPartPr/>
              <p14:nvPr/>
            </p14:nvContentPartPr>
            <p14:xfrm>
              <a:off x="897329" y="1180412"/>
              <a:ext cx="106560" cy="10944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896249" y="1177892"/>
                <a:ext cx="1087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172" name="Ink 171"/>
              <p14:cNvContentPartPr/>
              <p14:nvPr/>
            </p14:nvContentPartPr>
            <p14:xfrm>
              <a:off x="1016129" y="1274012"/>
              <a:ext cx="56520" cy="5472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1015409" y="1272212"/>
                <a:ext cx="576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173" name="Ink 172"/>
              <p14:cNvContentPartPr/>
              <p14:nvPr/>
            </p14:nvContentPartPr>
            <p14:xfrm>
              <a:off x="1124839" y="1180412"/>
              <a:ext cx="101160" cy="10260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1123759" y="1177892"/>
                <a:ext cx="10332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258" name="Ink 257"/>
              <p14:cNvContentPartPr/>
              <p14:nvPr/>
            </p14:nvContentPartPr>
            <p14:xfrm>
              <a:off x="1258759" y="1253852"/>
              <a:ext cx="37080" cy="6228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1257679" y="1251332"/>
                <a:ext cx="396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259" name="Ink 258"/>
              <p14:cNvContentPartPr/>
              <p14:nvPr/>
            </p14:nvContentPartPr>
            <p14:xfrm>
              <a:off x="1367479" y="1173212"/>
              <a:ext cx="122040" cy="10764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1366039" y="1170692"/>
                <a:ext cx="1242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84" name="Ink 283"/>
              <p14:cNvContentPartPr/>
              <p14:nvPr/>
            </p14:nvContentPartPr>
            <p14:xfrm>
              <a:off x="1486999" y="1247732"/>
              <a:ext cx="39960" cy="99360"/>
            </p14:xfrm>
          </p:contentPart>
        </mc:Choice>
        <mc:Fallback xmlns="">
          <p:pic>
            <p:nvPicPr>
              <p:cNvPr id="284" name="Ink 283"/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1485919" y="1246292"/>
                <a:ext cx="4212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285" name="Ink 284"/>
              <p14:cNvContentPartPr/>
              <p14:nvPr/>
            </p14:nvContentPartPr>
            <p14:xfrm>
              <a:off x="1621848" y="1195056"/>
              <a:ext cx="16560" cy="21600"/>
            </p14:xfrm>
          </p:contentPart>
        </mc:Choice>
        <mc:Fallback xmlns="">
          <p:pic>
            <p:nvPicPr>
              <p:cNvPr id="285" name="Ink 284"/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1620408" y="1192896"/>
                <a:ext cx="190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289" name="Ink 288"/>
              <p14:cNvContentPartPr/>
              <p14:nvPr/>
            </p14:nvContentPartPr>
            <p14:xfrm>
              <a:off x="1616448" y="1273176"/>
              <a:ext cx="32760" cy="13320"/>
            </p14:xfrm>
          </p:contentPart>
        </mc:Choice>
        <mc:Fallback xmlns="">
          <p:pic>
            <p:nvPicPr>
              <p:cNvPr id="289" name="Ink 288"/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1615368" y="1270656"/>
                <a:ext cx="35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290" name="Ink 289"/>
              <p14:cNvContentPartPr/>
              <p14:nvPr/>
            </p14:nvContentPartPr>
            <p14:xfrm>
              <a:off x="1813728" y="1423656"/>
              <a:ext cx="153720" cy="115200"/>
            </p14:xfrm>
          </p:contentPart>
        </mc:Choice>
        <mc:Fallback xmlns="">
          <p:pic>
            <p:nvPicPr>
              <p:cNvPr id="290" name="Ink 289"/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1812648" y="1421856"/>
                <a:ext cx="1558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291" name="Ink 290"/>
              <p14:cNvContentPartPr/>
              <p14:nvPr/>
            </p14:nvContentPartPr>
            <p14:xfrm>
              <a:off x="2007048" y="1523736"/>
              <a:ext cx="36360" cy="41760"/>
            </p14:xfrm>
          </p:contentPart>
        </mc:Choice>
        <mc:Fallback xmlns="">
          <p:pic>
            <p:nvPicPr>
              <p:cNvPr id="291" name="Ink 290"/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2005968" y="1521936"/>
                <a:ext cx="378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292" name="Ink 291"/>
              <p14:cNvContentPartPr/>
              <p14:nvPr/>
            </p14:nvContentPartPr>
            <p14:xfrm>
              <a:off x="2029368" y="1490616"/>
              <a:ext cx="6480" cy="2520"/>
            </p14:xfrm>
          </p:contentPart>
        </mc:Choice>
        <mc:Fallback xmlns="">
          <p:pic>
            <p:nvPicPr>
              <p:cNvPr id="292" name="Ink 291"/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2028288" y="1488456"/>
                <a:ext cx="864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296" name="Ink 295"/>
              <p14:cNvContentPartPr/>
              <p14:nvPr/>
            </p14:nvContentPartPr>
            <p14:xfrm>
              <a:off x="2160768" y="1424736"/>
              <a:ext cx="125280" cy="101520"/>
            </p14:xfrm>
          </p:contentPart>
        </mc:Choice>
        <mc:Fallback xmlns="">
          <p:pic>
            <p:nvPicPr>
              <p:cNvPr id="296" name="Ink 295"/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2159328" y="1422576"/>
                <a:ext cx="1278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97" name="Ink 296"/>
              <p14:cNvContentPartPr/>
              <p14:nvPr/>
            </p14:nvContentPartPr>
            <p14:xfrm>
              <a:off x="2170848" y="1483776"/>
              <a:ext cx="109080" cy="18000"/>
            </p14:xfrm>
          </p:contentPart>
        </mc:Choice>
        <mc:Fallback xmlns="">
          <p:pic>
            <p:nvPicPr>
              <p:cNvPr id="297" name="Ink 296"/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2169768" y="1483416"/>
                <a:ext cx="110520" cy="1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/>
          <p:cNvGrpSpPr/>
          <p:nvPr/>
        </p:nvGrpSpPr>
        <p:grpSpPr>
          <a:xfrm>
            <a:off x="170119" y="2406021"/>
            <a:ext cx="4205515" cy="259920"/>
            <a:chOff x="170119" y="2406021"/>
            <a:chExt cx="4205515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41" name="Ink 240"/>
                <p14:cNvContentPartPr/>
                <p14:nvPr/>
              </p14:nvContentPartPr>
              <p14:xfrm>
                <a:off x="170119" y="2491341"/>
                <a:ext cx="135720" cy="141120"/>
              </p14:xfrm>
            </p:contentPart>
          </mc:Choice>
          <mc:Fallback xmlns="">
            <p:pic>
              <p:nvPicPr>
                <p:cNvPr id="241" name="Ink 240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9042" y="2489901"/>
                  <a:ext cx="137515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42" name="Ink 241"/>
                <p14:cNvContentPartPr/>
                <p14:nvPr/>
              </p14:nvContentPartPr>
              <p14:xfrm>
                <a:off x="329599" y="2602581"/>
                <a:ext cx="12960" cy="57960"/>
              </p14:xfrm>
            </p:contentPart>
          </mc:Choice>
          <mc:Fallback xmlns="">
            <p:pic>
              <p:nvPicPr>
                <p:cNvPr id="242" name="Ink 241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8548" y="2600421"/>
                  <a:ext cx="15062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43" name="Ink 242"/>
                <p14:cNvContentPartPr/>
                <p14:nvPr/>
              </p14:nvContentPartPr>
              <p14:xfrm>
                <a:off x="441199" y="2440581"/>
                <a:ext cx="37800" cy="197280"/>
              </p14:xfrm>
            </p:contentPart>
          </mc:Choice>
          <mc:Fallback xmlns="">
            <p:pic>
              <p:nvPicPr>
                <p:cNvPr id="243" name="Ink 242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40129" y="2438417"/>
                  <a:ext cx="39940" cy="2019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4" name="Ink 243"/>
                <p14:cNvContentPartPr/>
                <p14:nvPr/>
              </p14:nvContentPartPr>
              <p14:xfrm>
                <a:off x="512119" y="2503941"/>
                <a:ext cx="100800" cy="84600"/>
              </p14:xfrm>
            </p:contentPart>
          </mc:Choice>
          <mc:Fallback xmlns="">
            <p:pic>
              <p:nvPicPr>
                <p:cNvPr id="244" name="Ink 243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11396" y="2501781"/>
                  <a:ext cx="101884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45" name="Ink 244"/>
                <p14:cNvContentPartPr/>
                <p14:nvPr/>
              </p14:nvContentPartPr>
              <p14:xfrm>
                <a:off x="553879" y="2492781"/>
                <a:ext cx="54000" cy="117000"/>
              </p14:xfrm>
            </p:contentPart>
          </mc:Choice>
          <mc:Fallback xmlns="">
            <p:pic>
              <p:nvPicPr>
                <p:cNvPr id="245" name="Ink 244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2799" y="2490621"/>
                  <a:ext cx="558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46" name="Ink 245"/>
                <p14:cNvContentPartPr/>
                <p14:nvPr/>
              </p14:nvContentPartPr>
              <p14:xfrm>
                <a:off x="629479" y="2573781"/>
                <a:ext cx="16200" cy="59400"/>
              </p14:xfrm>
            </p:contentPart>
          </mc:Choice>
          <mc:Fallback xmlns="">
            <p:pic>
              <p:nvPicPr>
                <p:cNvPr id="246" name="Ink 245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28422" y="2571992"/>
                  <a:ext cx="17609" cy="63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47" name="Ink 246"/>
                <p14:cNvContentPartPr/>
                <p14:nvPr/>
              </p14:nvContentPartPr>
              <p14:xfrm>
                <a:off x="698959" y="2547861"/>
                <a:ext cx="86760" cy="17640"/>
              </p14:xfrm>
            </p:contentPart>
          </mc:Choice>
          <mc:Fallback xmlns="">
            <p:pic>
              <p:nvPicPr>
                <p:cNvPr id="247" name="Ink 246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97879" y="2547141"/>
                  <a:ext cx="885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48" name="Ink 247"/>
                <p14:cNvContentPartPr/>
                <p14:nvPr/>
              </p14:nvContentPartPr>
              <p14:xfrm>
                <a:off x="806239" y="2488461"/>
                <a:ext cx="73080" cy="122040"/>
              </p14:xfrm>
            </p:contentPart>
          </mc:Choice>
          <mc:Fallback xmlns="">
            <p:pic>
              <p:nvPicPr>
                <p:cNvPr id="248" name="Ink 247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04792" y="2485941"/>
                  <a:ext cx="75251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49" name="Ink 248"/>
                <p14:cNvContentPartPr/>
                <p14:nvPr/>
              </p14:nvContentPartPr>
              <p14:xfrm>
                <a:off x="903079" y="2431221"/>
                <a:ext cx="68040" cy="228960"/>
              </p14:xfrm>
            </p:contentPart>
          </mc:Choice>
          <mc:Fallback xmlns="">
            <p:pic>
              <p:nvPicPr>
                <p:cNvPr id="249" name="Ink 248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01999" y="2429061"/>
                  <a:ext cx="705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50" name="Ink 249"/>
                <p14:cNvContentPartPr/>
                <p14:nvPr/>
              </p14:nvContentPartPr>
              <p14:xfrm>
                <a:off x="1057159" y="2501061"/>
                <a:ext cx="78480" cy="88560"/>
              </p14:xfrm>
            </p:contentPart>
          </mc:Choice>
          <mc:Fallback xmlns="">
            <p:pic>
              <p:nvPicPr>
                <p:cNvPr id="250" name="Ink 249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56079" y="2498901"/>
                  <a:ext cx="806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51" name="Ink 250"/>
                <p14:cNvContentPartPr/>
                <p14:nvPr/>
              </p14:nvContentPartPr>
              <p14:xfrm>
                <a:off x="1211959" y="2487021"/>
                <a:ext cx="85320" cy="90360"/>
              </p14:xfrm>
            </p:contentPart>
          </mc:Choice>
          <mc:Fallback xmlns="">
            <p:pic>
              <p:nvPicPr>
                <p:cNvPr id="251" name="Ink 250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210879" y="2484501"/>
                  <a:ext cx="871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52" name="Ink 251"/>
                <p14:cNvContentPartPr/>
                <p14:nvPr/>
              </p14:nvContentPartPr>
              <p14:xfrm>
                <a:off x="1308439" y="2546421"/>
                <a:ext cx="92160" cy="82080"/>
              </p14:xfrm>
            </p:contentPart>
          </mc:Choice>
          <mc:Fallback xmlns="">
            <p:pic>
              <p:nvPicPr>
                <p:cNvPr id="252" name="Ink 251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07719" y="2543901"/>
                  <a:ext cx="932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53" name="Ink 252"/>
                <p14:cNvContentPartPr/>
                <p14:nvPr/>
              </p14:nvContentPartPr>
              <p14:xfrm>
                <a:off x="1468999" y="2429781"/>
                <a:ext cx="46800" cy="184680"/>
              </p14:xfrm>
            </p:contentPart>
          </mc:Choice>
          <mc:Fallback xmlns="">
            <p:pic>
              <p:nvPicPr>
                <p:cNvPr id="253" name="Ink 252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67911" y="2427621"/>
                  <a:ext cx="48977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54" name="Ink 253"/>
                <p14:cNvContentPartPr/>
                <p14:nvPr/>
              </p14:nvContentPartPr>
              <p14:xfrm>
                <a:off x="1542079" y="2496741"/>
                <a:ext cx="90720" cy="66960"/>
              </p14:xfrm>
            </p:contentPart>
          </mc:Choice>
          <mc:Fallback xmlns="">
            <p:pic>
              <p:nvPicPr>
                <p:cNvPr id="254" name="Ink 253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540999" y="2494581"/>
                  <a:ext cx="921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55" name="Ink 254"/>
                <p14:cNvContentPartPr/>
                <p14:nvPr/>
              </p14:nvContentPartPr>
              <p14:xfrm>
                <a:off x="1569079" y="2492061"/>
                <a:ext cx="49680" cy="97560"/>
              </p14:xfrm>
            </p:contentPart>
          </mc:Choice>
          <mc:Fallback xmlns="">
            <p:pic>
              <p:nvPicPr>
                <p:cNvPr id="255" name="Ink 254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567999" y="2489909"/>
                  <a:ext cx="51480" cy="1015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56" name="Ink 255"/>
                <p14:cNvContentPartPr/>
                <p14:nvPr/>
              </p14:nvContentPartPr>
              <p14:xfrm>
                <a:off x="1660879" y="2537421"/>
                <a:ext cx="79560" cy="82080"/>
              </p14:xfrm>
            </p:contentPart>
          </mc:Choice>
          <mc:Fallback xmlns="">
            <p:pic>
              <p:nvPicPr>
                <p:cNvPr id="256" name="Ink 255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60159" y="2534912"/>
                  <a:ext cx="80640" cy="86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57" name="Ink 256"/>
                <p14:cNvContentPartPr/>
                <p14:nvPr/>
              </p14:nvContentPartPr>
              <p14:xfrm>
                <a:off x="1776799" y="2528061"/>
                <a:ext cx="89640" cy="7560"/>
              </p14:xfrm>
            </p:contentPart>
          </mc:Choice>
          <mc:Fallback xmlns="">
            <p:pic>
              <p:nvPicPr>
                <p:cNvPr id="257" name="Ink 256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775719" y="2525541"/>
                  <a:ext cx="9180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60" name="Ink 259"/>
                <p14:cNvContentPartPr/>
                <p14:nvPr/>
              </p14:nvContentPartPr>
              <p14:xfrm>
                <a:off x="2111239" y="2535261"/>
                <a:ext cx="99360" cy="7920"/>
              </p14:xfrm>
            </p:contentPart>
          </mc:Choice>
          <mc:Fallback xmlns="">
            <p:pic>
              <p:nvPicPr>
                <p:cNvPr id="260" name="Ink 259"/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110159" y="2532741"/>
                  <a:ext cx="1015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61" name="Ink 260"/>
                <p14:cNvContentPartPr/>
                <p14:nvPr/>
              </p14:nvContentPartPr>
              <p14:xfrm>
                <a:off x="2154799" y="2490981"/>
                <a:ext cx="19080" cy="87480"/>
              </p14:xfrm>
            </p:contentPart>
          </mc:Choice>
          <mc:Fallback xmlns="">
            <p:pic>
              <p:nvPicPr>
                <p:cNvPr id="261" name="Ink 260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4079" y="2488821"/>
                  <a:ext cx="205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62" name="Ink 261"/>
                <p14:cNvContentPartPr/>
                <p14:nvPr/>
              </p14:nvContentPartPr>
              <p14:xfrm>
                <a:off x="2245519" y="2483061"/>
                <a:ext cx="79200" cy="94320"/>
              </p14:xfrm>
            </p:contentPart>
          </mc:Choice>
          <mc:Fallback xmlns="">
            <p:pic>
              <p:nvPicPr>
                <p:cNvPr id="262" name="Ink 261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44079" y="2480909"/>
                  <a:ext cx="81720" cy="979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63" name="Ink 262"/>
                <p14:cNvContentPartPr/>
                <p14:nvPr/>
              </p14:nvContentPartPr>
              <p14:xfrm>
                <a:off x="2339479" y="2546421"/>
                <a:ext cx="61920" cy="95760"/>
              </p14:xfrm>
            </p:contentPart>
          </mc:Choice>
          <mc:Fallback xmlns="">
            <p:pic>
              <p:nvPicPr>
                <p:cNvPr id="263" name="Ink 262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338759" y="2543901"/>
                  <a:ext cx="640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64" name="Ink 263"/>
                <p14:cNvContentPartPr/>
                <p14:nvPr/>
              </p14:nvContentPartPr>
              <p14:xfrm>
                <a:off x="2469439" y="2435181"/>
                <a:ext cx="41040" cy="169920"/>
              </p14:xfrm>
            </p:contentPart>
          </mc:Choice>
          <mc:Fallback xmlns="">
            <p:pic>
              <p:nvPicPr>
                <p:cNvPr id="264" name="Ink 263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67986" y="2432661"/>
                  <a:ext cx="43945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65" name="Ink 264"/>
                <p14:cNvContentPartPr/>
                <p14:nvPr/>
              </p14:nvContentPartPr>
              <p14:xfrm>
                <a:off x="2564839" y="2475501"/>
                <a:ext cx="81000" cy="87840"/>
              </p14:xfrm>
            </p:contentPart>
          </mc:Choice>
          <mc:Fallback xmlns="">
            <p:pic>
              <p:nvPicPr>
                <p:cNvPr id="265" name="Ink 264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563759" y="2473341"/>
                  <a:ext cx="83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66" name="Ink 265"/>
                <p14:cNvContentPartPr/>
                <p14:nvPr/>
              </p14:nvContentPartPr>
              <p14:xfrm>
                <a:off x="2579959" y="2481261"/>
                <a:ext cx="64080" cy="96120"/>
              </p14:xfrm>
            </p:contentPart>
          </mc:Choice>
          <mc:Fallback xmlns="">
            <p:pic>
              <p:nvPicPr>
                <p:cNvPr id="266" name="Ink 265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578879" y="2478741"/>
                  <a:ext cx="662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67" name="Ink 266"/>
                <p14:cNvContentPartPr/>
                <p14:nvPr/>
              </p14:nvContentPartPr>
              <p14:xfrm>
                <a:off x="2662039" y="2535981"/>
                <a:ext cx="80640" cy="102600"/>
              </p14:xfrm>
            </p:contentPart>
          </mc:Choice>
          <mc:Fallback xmlns="">
            <p:pic>
              <p:nvPicPr>
                <p:cNvPr id="267" name="Ink 266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661679" y="2533461"/>
                  <a:ext cx="824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68" name="Ink 267"/>
                <p14:cNvContentPartPr/>
                <p14:nvPr/>
              </p14:nvContentPartPr>
              <p14:xfrm>
                <a:off x="2811439" y="2521581"/>
                <a:ext cx="82440" cy="16560"/>
              </p14:xfrm>
            </p:contentPart>
          </mc:Choice>
          <mc:Fallback xmlns="">
            <p:pic>
              <p:nvPicPr>
                <p:cNvPr id="268" name="Ink 267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810364" y="2520845"/>
                  <a:ext cx="83874" cy="19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69" name="Ink 268"/>
                <p14:cNvContentPartPr/>
                <p14:nvPr/>
              </p14:nvContentPartPr>
              <p14:xfrm>
                <a:off x="2909719" y="2470821"/>
                <a:ext cx="33120" cy="112680"/>
              </p14:xfrm>
            </p:contentPart>
          </mc:Choice>
          <mc:Fallback xmlns="">
            <p:pic>
              <p:nvPicPr>
                <p:cNvPr id="269" name="Ink 268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908639" y="2468301"/>
                  <a:ext cx="356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70" name="Ink 269"/>
                <p14:cNvContentPartPr/>
                <p14:nvPr/>
              </p14:nvContentPartPr>
              <p14:xfrm>
                <a:off x="2952559" y="2414661"/>
                <a:ext cx="37800" cy="211320"/>
              </p14:xfrm>
            </p:contentPart>
          </mc:Choice>
          <mc:Fallback xmlns="">
            <p:pic>
              <p:nvPicPr>
                <p:cNvPr id="270" name="Ink 269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951839" y="2412501"/>
                  <a:ext cx="399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71" name="Ink 270"/>
                <p14:cNvContentPartPr/>
                <p14:nvPr/>
              </p14:nvContentPartPr>
              <p14:xfrm>
                <a:off x="3078199" y="2523741"/>
                <a:ext cx="101520" cy="22680"/>
              </p14:xfrm>
            </p:contentPart>
          </mc:Choice>
          <mc:Fallback xmlns="">
            <p:pic>
              <p:nvPicPr>
                <p:cNvPr id="271" name="Ink 270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077123" y="2523387"/>
                  <a:ext cx="103314" cy="251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72" name="Ink 271"/>
                <p14:cNvContentPartPr/>
                <p14:nvPr/>
              </p14:nvContentPartPr>
              <p14:xfrm>
                <a:off x="3118159" y="2490621"/>
                <a:ext cx="27720" cy="99720"/>
              </p14:xfrm>
            </p:contentPart>
          </mc:Choice>
          <mc:Fallback xmlns="">
            <p:pic>
              <p:nvPicPr>
                <p:cNvPr id="272" name="Ink 271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17079" y="2488461"/>
                  <a:ext cx="29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73" name="Ink 272"/>
                <p14:cNvContentPartPr/>
                <p14:nvPr/>
              </p14:nvContentPartPr>
              <p14:xfrm>
                <a:off x="3195199" y="2493141"/>
                <a:ext cx="79560" cy="82080"/>
              </p14:xfrm>
            </p:contentPart>
          </mc:Choice>
          <mc:Fallback xmlns="">
            <p:pic>
              <p:nvPicPr>
                <p:cNvPr id="273" name="Ink 272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193765" y="2491341"/>
                  <a:ext cx="8171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74" name="Ink 273"/>
                <p14:cNvContentPartPr/>
                <p14:nvPr/>
              </p14:nvContentPartPr>
              <p14:xfrm>
                <a:off x="3293479" y="2547861"/>
                <a:ext cx="52200" cy="100440"/>
              </p14:xfrm>
            </p:contentPart>
          </mc:Choice>
          <mc:Fallback xmlns="">
            <p:pic>
              <p:nvPicPr>
                <p:cNvPr id="274" name="Ink 273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92399" y="2545341"/>
                  <a:ext cx="54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75" name="Ink 274"/>
                <p14:cNvContentPartPr/>
                <p14:nvPr/>
              </p14:nvContentPartPr>
              <p14:xfrm>
                <a:off x="3457999" y="2426541"/>
                <a:ext cx="56160" cy="211320"/>
              </p14:xfrm>
            </p:contentPart>
          </mc:Choice>
          <mc:Fallback xmlns="">
            <p:pic>
              <p:nvPicPr>
                <p:cNvPr id="275" name="Ink 274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456550" y="2424021"/>
                  <a:ext cx="58334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76" name="Ink 275"/>
                <p14:cNvContentPartPr/>
                <p14:nvPr/>
              </p14:nvContentPartPr>
              <p14:xfrm>
                <a:off x="3550519" y="2503221"/>
                <a:ext cx="73440" cy="92520"/>
              </p14:xfrm>
            </p:contentPart>
          </mc:Choice>
          <mc:Fallback xmlns="">
            <p:pic>
              <p:nvPicPr>
                <p:cNvPr id="276" name="Ink 275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549439" y="2500701"/>
                  <a:ext cx="74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77" name="Ink 276"/>
                <p14:cNvContentPartPr/>
                <p14:nvPr/>
              </p14:nvContentPartPr>
              <p14:xfrm>
                <a:off x="3545839" y="2506101"/>
                <a:ext cx="72360" cy="104400"/>
              </p14:xfrm>
            </p:contentPart>
          </mc:Choice>
          <mc:Fallback xmlns="">
            <p:pic>
              <p:nvPicPr>
                <p:cNvPr id="277" name="Ink 276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545119" y="2503941"/>
                  <a:ext cx="74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78" name="Ink 277"/>
                <p14:cNvContentPartPr/>
                <p14:nvPr/>
              </p14:nvContentPartPr>
              <p14:xfrm>
                <a:off x="3631159" y="2566581"/>
                <a:ext cx="51120" cy="83880"/>
              </p14:xfrm>
            </p:contentPart>
          </mc:Choice>
          <mc:Fallback xmlns="">
            <p:pic>
              <p:nvPicPr>
                <p:cNvPr id="278" name="Ink 277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630071" y="2564430"/>
                  <a:ext cx="53658" cy="881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79" name="Ink 278"/>
                <p14:cNvContentPartPr/>
                <p14:nvPr/>
              </p14:nvContentPartPr>
              <p14:xfrm>
                <a:off x="3704239" y="2561901"/>
                <a:ext cx="74520" cy="10800"/>
              </p14:xfrm>
            </p:contentPart>
          </mc:Choice>
          <mc:Fallback xmlns="">
            <p:pic>
              <p:nvPicPr>
                <p:cNvPr id="279" name="Ink 278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703159" y="2559667"/>
                  <a:ext cx="75960" cy="156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80" name="Ink 279"/>
                <p14:cNvContentPartPr/>
                <p14:nvPr/>
              </p14:nvContentPartPr>
              <p14:xfrm>
                <a:off x="3817279" y="2490981"/>
                <a:ext cx="49680" cy="112680"/>
              </p14:xfrm>
            </p:contentPart>
          </mc:Choice>
          <mc:Fallback xmlns="">
            <p:pic>
              <p:nvPicPr>
                <p:cNvPr id="280" name="Ink 279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16564" y="2488461"/>
                  <a:ext cx="51824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81" name="Ink 280"/>
                <p14:cNvContentPartPr/>
                <p14:nvPr/>
              </p14:nvContentPartPr>
              <p14:xfrm>
                <a:off x="3820519" y="2406021"/>
                <a:ext cx="92160" cy="252720"/>
              </p14:xfrm>
            </p:contentPart>
          </mc:Choice>
          <mc:Fallback xmlns="">
            <p:pic>
              <p:nvPicPr>
                <p:cNvPr id="281" name="Ink 280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819799" y="2403497"/>
                  <a:ext cx="94320" cy="2570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82" name="Ink 281"/>
                <p14:cNvContentPartPr/>
                <p14:nvPr/>
              </p14:nvContentPartPr>
              <p14:xfrm>
                <a:off x="1929799" y="2494941"/>
                <a:ext cx="16200" cy="89640"/>
              </p14:xfrm>
            </p:contentPart>
          </mc:Choice>
          <mc:Fallback xmlns="">
            <p:pic>
              <p:nvPicPr>
                <p:cNvPr id="282" name="Ink 281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928719" y="2492421"/>
                  <a:ext cx="18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83" name="Ink 282"/>
                <p14:cNvContentPartPr/>
                <p14:nvPr/>
              </p14:nvContentPartPr>
              <p14:xfrm>
                <a:off x="1958599" y="2423301"/>
                <a:ext cx="52560" cy="242640"/>
              </p14:xfrm>
            </p:contentPart>
          </mc:Choice>
          <mc:Fallback xmlns="">
            <p:pic>
              <p:nvPicPr>
                <p:cNvPr id="283" name="Ink 282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58239" y="2421141"/>
                  <a:ext cx="543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87" name="Ink 286"/>
                <p14:cNvContentPartPr/>
                <p14:nvPr/>
              </p14:nvContentPartPr>
              <p14:xfrm>
                <a:off x="3967039" y="2469741"/>
                <a:ext cx="85680" cy="95400"/>
              </p14:xfrm>
            </p:contentPart>
          </mc:Choice>
          <mc:Fallback xmlns="">
            <p:pic>
              <p:nvPicPr>
                <p:cNvPr id="287" name="Ink 286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965959" y="2467589"/>
                  <a:ext cx="87840" cy="997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88" name="Ink 287"/>
                <p14:cNvContentPartPr/>
                <p14:nvPr/>
              </p14:nvContentPartPr>
              <p14:xfrm>
                <a:off x="3961999" y="2591061"/>
                <a:ext cx="102600" cy="19440"/>
              </p14:xfrm>
            </p:contentPart>
          </mc:Choice>
          <mc:Fallback xmlns="">
            <p:pic>
              <p:nvPicPr>
                <p:cNvPr id="288" name="Ink 287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960923" y="2588901"/>
                  <a:ext cx="104752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02" name="Ink 301"/>
                <p14:cNvContentPartPr/>
                <p14:nvPr/>
              </p14:nvContentPartPr>
              <p14:xfrm>
                <a:off x="4165394" y="2533572"/>
                <a:ext cx="81720" cy="27000"/>
              </p14:xfrm>
            </p:contentPart>
          </mc:Choice>
          <mc:Fallback xmlns="">
            <p:pic>
              <p:nvPicPr>
                <p:cNvPr id="302" name="Ink 301"/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164314" y="2532852"/>
                  <a:ext cx="831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03" name="Ink 302"/>
                <p14:cNvContentPartPr/>
                <p14:nvPr/>
              </p14:nvContentPartPr>
              <p14:xfrm>
                <a:off x="4279514" y="2448252"/>
                <a:ext cx="96120" cy="175680"/>
              </p14:xfrm>
            </p:contentPart>
          </mc:Choice>
          <mc:Fallback xmlns="">
            <p:pic>
              <p:nvPicPr>
                <p:cNvPr id="303" name="Ink 302"/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278074" y="2445732"/>
                  <a:ext cx="98640" cy="18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306" name="Ink 305"/>
              <p14:cNvContentPartPr/>
              <p14:nvPr/>
            </p14:nvContentPartPr>
            <p14:xfrm>
              <a:off x="4309248" y="1149264"/>
              <a:ext cx="73440" cy="172440"/>
            </p14:xfrm>
          </p:contentPart>
        </mc:Choice>
        <mc:Fallback xmlns="">
          <p:pic>
            <p:nvPicPr>
              <p:cNvPr id="306" name="Ink 305"/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4308168" y="1147104"/>
                <a:ext cx="759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307" name="Ink 306"/>
              <p14:cNvContentPartPr/>
              <p14:nvPr/>
            </p14:nvContentPartPr>
            <p14:xfrm>
              <a:off x="2400951" y="1394423"/>
              <a:ext cx="75600" cy="227160"/>
            </p14:xfrm>
          </p:contentPart>
        </mc:Choice>
        <mc:Fallback xmlns="">
          <p:pic>
            <p:nvPicPr>
              <p:cNvPr id="307" name="Ink 306"/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2399871" y="1391903"/>
                <a:ext cx="781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308" name="Ink 307"/>
              <p14:cNvContentPartPr/>
              <p14:nvPr/>
            </p14:nvContentPartPr>
            <p14:xfrm>
              <a:off x="2531631" y="1473263"/>
              <a:ext cx="77400" cy="71280"/>
            </p14:xfrm>
          </p:contentPart>
        </mc:Choice>
        <mc:Fallback xmlns="">
          <p:pic>
            <p:nvPicPr>
              <p:cNvPr id="308" name="Ink 307"/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2530191" y="1470743"/>
                <a:ext cx="799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309" name="Ink 308"/>
              <p14:cNvContentPartPr/>
              <p14:nvPr/>
            </p14:nvContentPartPr>
            <p14:xfrm>
              <a:off x="2664471" y="1549943"/>
              <a:ext cx="16200" cy="46800"/>
            </p14:xfrm>
          </p:contentPart>
        </mc:Choice>
        <mc:Fallback xmlns="">
          <p:pic>
            <p:nvPicPr>
              <p:cNvPr id="309" name="Ink 308"/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2663031" y="1547783"/>
                <a:ext cx="190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310" name="Ink 309"/>
              <p14:cNvContentPartPr/>
              <p14:nvPr/>
            </p14:nvContentPartPr>
            <p14:xfrm>
              <a:off x="2680311" y="1492343"/>
              <a:ext cx="1440" cy="6480"/>
            </p14:xfrm>
          </p:contentPart>
        </mc:Choice>
        <mc:Fallback xmlns="">
          <p:pic>
            <p:nvPicPr>
              <p:cNvPr id="310" name="Ink 309"/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2679231" y="1490183"/>
                <a:ext cx="396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311" name="Ink 310"/>
              <p14:cNvContentPartPr/>
              <p14:nvPr/>
            </p14:nvContentPartPr>
            <p14:xfrm>
              <a:off x="2773911" y="1446983"/>
              <a:ext cx="64800" cy="98640"/>
            </p14:xfrm>
          </p:contentPart>
        </mc:Choice>
        <mc:Fallback xmlns="">
          <p:pic>
            <p:nvPicPr>
              <p:cNvPr id="311" name="Ink 310"/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2772471" y="1444463"/>
                <a:ext cx="6768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312" name="Ink 311"/>
              <p14:cNvContentPartPr/>
              <p14:nvPr/>
            </p14:nvContentPartPr>
            <p14:xfrm>
              <a:off x="2899551" y="1365623"/>
              <a:ext cx="78840" cy="273960"/>
            </p14:xfrm>
          </p:contentPart>
        </mc:Choice>
        <mc:Fallback xmlns="">
          <p:pic>
            <p:nvPicPr>
              <p:cNvPr id="312" name="Ink 311"/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2898471" y="1363103"/>
                <a:ext cx="8100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84" name="Ink 83"/>
              <p14:cNvContentPartPr/>
              <p14:nvPr/>
            </p14:nvContentPartPr>
            <p14:xfrm>
              <a:off x="5154474" y="2326083"/>
              <a:ext cx="360" cy="36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5153034" y="2322843"/>
                <a:ext cx="324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85" name="Ink 84"/>
              <p14:cNvContentPartPr/>
              <p14:nvPr/>
            </p14:nvContentPartPr>
            <p14:xfrm>
              <a:off x="4055754" y="1388643"/>
              <a:ext cx="111240" cy="16632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4053594" y="1383603"/>
                <a:ext cx="11592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87" name="Ink 86"/>
              <p14:cNvContentPartPr/>
              <p14:nvPr/>
            </p14:nvContentPartPr>
            <p14:xfrm>
              <a:off x="3557154" y="1597443"/>
              <a:ext cx="118800" cy="15948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3554274" y="1592043"/>
                <a:ext cx="124200" cy="169920"/>
              </a:xfrm>
              <a:prstGeom prst="rect">
                <a:avLst/>
              </a:prstGeom>
            </p:spPr>
          </p:pic>
        </mc:Fallback>
      </mc:AlternateContent>
      <p:sp>
        <p:nvSpPr>
          <p:cNvPr id="96" name="TextBox 95"/>
          <p:cNvSpPr txBox="1"/>
          <p:nvPr/>
        </p:nvSpPr>
        <p:spPr>
          <a:xfrm>
            <a:off x="3656719" y="1506853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5"/>
                </a:solidFill>
              </a:rPr>
              <a:t>is a cover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909719" y="1869181"/>
            <a:ext cx="1600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5"/>
                </a:solidFill>
              </a:rPr>
              <a:t>not all variables are on</a:t>
            </a:r>
            <a:endParaRPr lang="en-US" sz="1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18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 cut</a:t>
            </a:r>
            <a:endParaRPr lang="en-US" dirty="0"/>
          </a:p>
        </p:txBody>
      </p:sp>
      <p:grpSp>
        <p:nvGrpSpPr>
          <p:cNvPr id="305" name="Group 304"/>
          <p:cNvGrpSpPr/>
          <p:nvPr/>
        </p:nvGrpSpPr>
        <p:grpSpPr>
          <a:xfrm>
            <a:off x="518959" y="598956"/>
            <a:ext cx="3087360" cy="308880"/>
            <a:chOff x="518959" y="544092"/>
            <a:chExt cx="308736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/>
                <p14:cNvContentPartPr/>
                <p14:nvPr/>
              </p14:nvContentPartPr>
              <p14:xfrm>
                <a:off x="518959" y="544092"/>
                <a:ext cx="132840" cy="24084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7519" y="541572"/>
                  <a:ext cx="1346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/>
                <p14:cNvContentPartPr/>
                <p14:nvPr/>
              </p14:nvContentPartPr>
              <p14:xfrm>
                <a:off x="754759" y="619692"/>
                <a:ext cx="106920" cy="11952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3679" y="617532"/>
                  <a:ext cx="1083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/>
                <p14:cNvContentPartPr/>
                <p14:nvPr/>
              </p14:nvContentPartPr>
              <p14:xfrm>
                <a:off x="782479" y="630132"/>
                <a:ext cx="88920" cy="12744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1039" y="628692"/>
                  <a:ext cx="91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/>
                <p14:cNvContentPartPr/>
                <p14:nvPr/>
              </p14:nvContentPartPr>
              <p14:xfrm>
                <a:off x="885079" y="719412"/>
                <a:ext cx="86040" cy="10188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3999" y="716892"/>
                  <a:ext cx="87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/>
                <p14:cNvContentPartPr/>
                <p14:nvPr/>
              </p14:nvContentPartPr>
              <p14:xfrm>
                <a:off x="1069759" y="692772"/>
                <a:ext cx="79920" cy="1116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68679" y="692052"/>
                  <a:ext cx="8208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/>
                <p14:cNvContentPartPr/>
                <p14:nvPr/>
              </p14:nvContentPartPr>
              <p14:xfrm>
                <a:off x="1106479" y="653172"/>
                <a:ext cx="18360" cy="9180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05399" y="651732"/>
                  <a:ext cx="201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/>
                <p14:cNvContentPartPr/>
                <p14:nvPr/>
              </p14:nvContentPartPr>
              <p14:xfrm>
                <a:off x="1313119" y="586932"/>
                <a:ext cx="85320" cy="16380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12039" y="584772"/>
                  <a:ext cx="87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/>
                <p14:cNvContentPartPr/>
                <p14:nvPr/>
              </p14:nvContentPartPr>
              <p14:xfrm>
                <a:off x="1367479" y="579012"/>
                <a:ext cx="97200" cy="1836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67119" y="576492"/>
                  <a:ext cx="990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/>
                <p14:cNvContentPartPr/>
                <p14:nvPr/>
              </p14:nvContentPartPr>
              <p14:xfrm>
                <a:off x="1534159" y="619332"/>
                <a:ext cx="80280" cy="11232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33079" y="617532"/>
                  <a:ext cx="81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/>
                <p14:cNvContentPartPr/>
                <p14:nvPr/>
              </p14:nvContentPartPr>
              <p14:xfrm>
                <a:off x="1512559" y="625812"/>
                <a:ext cx="109800" cy="12816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11479" y="624372"/>
                  <a:ext cx="1116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/>
                <p14:cNvContentPartPr/>
                <p14:nvPr/>
              </p14:nvContentPartPr>
              <p14:xfrm>
                <a:off x="1629919" y="710772"/>
                <a:ext cx="86760" cy="9648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28479" y="708252"/>
                  <a:ext cx="88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/>
                <p14:cNvContentPartPr/>
                <p14:nvPr/>
              </p14:nvContentPartPr>
              <p14:xfrm>
                <a:off x="1810999" y="677292"/>
                <a:ext cx="103320" cy="1764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09919" y="676572"/>
                  <a:ext cx="1054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/>
                <p14:cNvContentPartPr/>
                <p14:nvPr/>
              </p14:nvContentPartPr>
              <p14:xfrm>
                <a:off x="1846639" y="635892"/>
                <a:ext cx="25200" cy="10404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45559" y="634092"/>
                  <a:ext cx="27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/>
                <p14:cNvContentPartPr/>
                <p14:nvPr/>
              </p14:nvContentPartPr>
              <p14:xfrm>
                <a:off x="2024479" y="582972"/>
                <a:ext cx="106560" cy="10872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23399" y="580812"/>
                  <a:ext cx="1080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/>
                <p14:cNvContentPartPr/>
                <p14:nvPr/>
              </p14:nvContentPartPr>
              <p14:xfrm>
                <a:off x="2095399" y="628692"/>
                <a:ext cx="48240" cy="11340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94319" y="626892"/>
                  <a:ext cx="504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/>
                <p14:cNvContentPartPr/>
                <p14:nvPr/>
              </p14:nvContentPartPr>
              <p14:xfrm>
                <a:off x="2215999" y="629772"/>
                <a:ext cx="87840" cy="11484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14919" y="627612"/>
                  <a:ext cx="89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/>
                <p14:cNvContentPartPr/>
                <p14:nvPr/>
              </p14:nvContentPartPr>
              <p14:xfrm>
                <a:off x="2218159" y="635532"/>
                <a:ext cx="68760" cy="10656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17079" y="634092"/>
                  <a:ext cx="709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/>
                <p14:cNvContentPartPr/>
                <p14:nvPr/>
              </p14:nvContentPartPr>
              <p14:xfrm>
                <a:off x="2332639" y="712212"/>
                <a:ext cx="60480" cy="10044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32279" y="709692"/>
                  <a:ext cx="622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/>
                <p14:cNvContentPartPr/>
                <p14:nvPr/>
              </p14:nvContentPartPr>
              <p14:xfrm>
                <a:off x="2496439" y="683052"/>
                <a:ext cx="92880" cy="900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95359" y="680892"/>
                  <a:ext cx="9504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/>
                <p14:cNvContentPartPr/>
                <p14:nvPr/>
              </p14:nvContentPartPr>
              <p14:xfrm>
                <a:off x="2527399" y="634452"/>
                <a:ext cx="18360" cy="982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25959" y="632652"/>
                  <a:ext cx="20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/>
                <p14:cNvContentPartPr/>
                <p14:nvPr/>
              </p14:nvContentPartPr>
              <p14:xfrm>
                <a:off x="2664919" y="590892"/>
                <a:ext cx="95040" cy="16956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64199" y="588732"/>
                  <a:ext cx="97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/>
                <p14:cNvContentPartPr/>
                <p14:nvPr/>
              </p14:nvContentPartPr>
              <p14:xfrm>
                <a:off x="2840959" y="630492"/>
                <a:ext cx="92880" cy="11052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39879" y="628332"/>
                  <a:ext cx="94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/>
                <p14:cNvContentPartPr/>
                <p14:nvPr/>
              </p14:nvContentPartPr>
              <p14:xfrm>
                <a:off x="2834839" y="634812"/>
                <a:ext cx="103320" cy="14364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33759" y="633372"/>
                  <a:ext cx="105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/>
                <p14:cNvContentPartPr/>
                <p14:nvPr/>
              </p14:nvContentPartPr>
              <p14:xfrm>
                <a:off x="2960839" y="721932"/>
                <a:ext cx="68760" cy="6948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59399" y="719772"/>
                  <a:ext cx="71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/>
                <p14:cNvContentPartPr/>
                <p14:nvPr/>
              </p14:nvContentPartPr>
              <p14:xfrm>
                <a:off x="3007639" y="747492"/>
                <a:ext cx="55080" cy="10548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06559" y="745332"/>
                  <a:ext cx="572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/>
                <p14:cNvContentPartPr/>
                <p14:nvPr/>
              </p14:nvContentPartPr>
              <p14:xfrm>
                <a:off x="3234079" y="628692"/>
                <a:ext cx="57600" cy="7704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33719" y="626892"/>
                  <a:ext cx="59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/>
                <p14:cNvContentPartPr/>
                <p14:nvPr/>
              </p14:nvContentPartPr>
              <p14:xfrm>
                <a:off x="3243799" y="705372"/>
                <a:ext cx="74160" cy="2412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42719" y="703572"/>
                  <a:ext cx="76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/>
                <p14:cNvContentPartPr/>
                <p14:nvPr/>
              </p14:nvContentPartPr>
              <p14:xfrm>
                <a:off x="3221479" y="753252"/>
                <a:ext cx="81000" cy="396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20399" y="751092"/>
                  <a:ext cx="82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/>
                <p14:cNvContentPartPr/>
                <p14:nvPr/>
              </p14:nvContentPartPr>
              <p14:xfrm>
                <a:off x="3491119" y="599532"/>
                <a:ext cx="115200" cy="14940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89679" y="597372"/>
                  <a:ext cx="1180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/>
                <p14:cNvContentPartPr/>
                <p14:nvPr/>
              </p14:nvContentPartPr>
              <p14:xfrm>
                <a:off x="3506959" y="678372"/>
                <a:ext cx="90360" cy="720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05879" y="675852"/>
                  <a:ext cx="92880" cy="1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6" name="Ink 45"/>
              <p14:cNvContentPartPr/>
              <p14:nvPr/>
            </p14:nvContentPartPr>
            <p14:xfrm>
              <a:off x="3781525" y="1113507"/>
              <a:ext cx="360" cy="3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780805" y="1112067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2" name="Ink 121"/>
              <p14:cNvContentPartPr/>
              <p14:nvPr/>
            </p14:nvContentPartPr>
            <p14:xfrm>
              <a:off x="2930429" y="3452619"/>
              <a:ext cx="360" cy="3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929709" y="3450819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7" name="Ink 126"/>
              <p14:cNvContentPartPr/>
              <p14:nvPr/>
            </p14:nvContentPartPr>
            <p14:xfrm>
              <a:off x="3059309" y="3523899"/>
              <a:ext cx="360" cy="36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058589" y="3522459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5" name="Ink 134"/>
              <p14:cNvContentPartPr/>
              <p14:nvPr/>
            </p14:nvContentPartPr>
            <p14:xfrm>
              <a:off x="3436949" y="3467019"/>
              <a:ext cx="360" cy="36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436229" y="3465219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19" name="Ink 218"/>
              <p14:cNvContentPartPr/>
              <p14:nvPr/>
            </p14:nvContentPartPr>
            <p14:xfrm>
              <a:off x="1813765" y="1013427"/>
              <a:ext cx="120960" cy="11448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812685" y="1011267"/>
                <a:ext cx="12240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20" name="Ink 219"/>
              <p14:cNvContentPartPr/>
              <p14:nvPr/>
            </p14:nvContentPartPr>
            <p14:xfrm>
              <a:off x="1973965" y="1102707"/>
              <a:ext cx="15480" cy="6984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972885" y="1100536"/>
                <a:ext cx="17640" cy="727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21" name="Ink 220"/>
              <p14:cNvContentPartPr/>
              <p14:nvPr/>
            </p14:nvContentPartPr>
            <p14:xfrm>
              <a:off x="2098885" y="1060227"/>
              <a:ext cx="131040" cy="1296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097805" y="1059867"/>
                <a:ext cx="1328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22" name="Ink 221"/>
              <p14:cNvContentPartPr/>
              <p14:nvPr/>
            </p14:nvContentPartPr>
            <p14:xfrm>
              <a:off x="2180605" y="1025307"/>
              <a:ext cx="7200" cy="8964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179576" y="1023156"/>
                <a:ext cx="8914" cy="935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23" name="Ink 222"/>
              <p14:cNvContentPartPr/>
              <p14:nvPr/>
            </p14:nvContentPartPr>
            <p14:xfrm>
              <a:off x="2279965" y="1018827"/>
              <a:ext cx="64800" cy="11628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279603" y="1016307"/>
                <a:ext cx="6661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24" name="Ink 223"/>
              <p14:cNvContentPartPr/>
              <p14:nvPr/>
            </p14:nvContentPartPr>
            <p14:xfrm>
              <a:off x="2294725" y="1020627"/>
              <a:ext cx="119160" cy="1260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294005" y="1018107"/>
                <a:ext cx="12024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25" name="Ink 224"/>
              <p14:cNvContentPartPr/>
              <p14:nvPr/>
            </p14:nvContentPartPr>
            <p14:xfrm>
              <a:off x="2430445" y="1022067"/>
              <a:ext cx="98640" cy="10512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429005" y="1019914"/>
                <a:ext cx="101160" cy="107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26" name="Ink 225"/>
              <p14:cNvContentPartPr/>
              <p14:nvPr/>
            </p14:nvContentPartPr>
            <p14:xfrm>
              <a:off x="2553565" y="1098027"/>
              <a:ext cx="93960" cy="70200"/>
            </p14:xfrm>
          </p:contentPart>
        </mc:Choice>
        <mc:Fallback xmlns="">
          <p:pic>
            <p:nvPicPr>
              <p:cNvPr id="226" name="Ink 225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552485" y="1095520"/>
                <a:ext cx="95400" cy="75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27" name="Ink 226"/>
              <p14:cNvContentPartPr/>
              <p14:nvPr/>
            </p14:nvContentPartPr>
            <p14:xfrm>
              <a:off x="2753005" y="1056627"/>
              <a:ext cx="120240" cy="6120"/>
            </p14:xfrm>
          </p:contentPart>
        </mc:Choice>
        <mc:Fallback xmlns="">
          <p:pic>
            <p:nvPicPr>
              <p:cNvPr id="227" name="Ink 226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751922" y="1055607"/>
                <a:ext cx="122406" cy="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28" name="Ink 227"/>
              <p14:cNvContentPartPr/>
              <p14:nvPr/>
            </p14:nvContentPartPr>
            <p14:xfrm>
              <a:off x="2820685" y="1019547"/>
              <a:ext cx="10080" cy="10656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819642" y="1017387"/>
                <a:ext cx="11818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29" name="Ink 228"/>
              <p14:cNvContentPartPr/>
              <p14:nvPr/>
            </p14:nvContentPartPr>
            <p14:xfrm>
              <a:off x="2985565" y="997587"/>
              <a:ext cx="70200" cy="12636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984485" y="995427"/>
                <a:ext cx="7236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30" name="Ink 229"/>
              <p14:cNvContentPartPr/>
              <p14:nvPr/>
            </p14:nvContentPartPr>
            <p14:xfrm>
              <a:off x="3110845" y="1027467"/>
              <a:ext cx="102240" cy="9144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109769" y="1024957"/>
                <a:ext cx="103675" cy="94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31" name="Ink 230"/>
              <p14:cNvContentPartPr/>
              <p14:nvPr/>
            </p14:nvContentPartPr>
            <p14:xfrm>
              <a:off x="3240085" y="1069587"/>
              <a:ext cx="70560" cy="10152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238999" y="1067058"/>
                <a:ext cx="73093" cy="106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32" name="Ink 231"/>
              <p14:cNvContentPartPr/>
              <p14:nvPr/>
            </p14:nvContentPartPr>
            <p14:xfrm>
              <a:off x="3445285" y="1060587"/>
              <a:ext cx="108720" cy="1044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44205" y="1059507"/>
                <a:ext cx="11088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33" name="Ink 232"/>
              <p14:cNvContentPartPr/>
              <p14:nvPr/>
            </p14:nvContentPartPr>
            <p14:xfrm>
              <a:off x="3489925" y="1017387"/>
              <a:ext cx="18360" cy="9900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488845" y="1015227"/>
                <a:ext cx="2016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34" name="Ink 233"/>
              <p14:cNvContentPartPr/>
              <p14:nvPr/>
            </p14:nvContentPartPr>
            <p14:xfrm>
              <a:off x="3659485" y="1009827"/>
              <a:ext cx="63360" cy="12600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658399" y="1007307"/>
                <a:ext cx="65894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35" name="Ink 234"/>
              <p14:cNvContentPartPr/>
              <p14:nvPr/>
            </p14:nvContentPartPr>
            <p14:xfrm>
              <a:off x="3773965" y="1024947"/>
              <a:ext cx="99360" cy="11556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772520" y="1022427"/>
                <a:ext cx="101167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36" name="Ink 235"/>
              <p14:cNvContentPartPr/>
              <p14:nvPr/>
            </p14:nvContentPartPr>
            <p14:xfrm>
              <a:off x="3929845" y="1088307"/>
              <a:ext cx="53280" cy="9720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928405" y="1086507"/>
                <a:ext cx="5616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37" name="Ink 236"/>
              <p14:cNvContentPartPr/>
              <p14:nvPr/>
            </p14:nvContentPartPr>
            <p14:xfrm>
              <a:off x="4113805" y="1017747"/>
              <a:ext cx="89280" cy="10620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112725" y="1015587"/>
                <a:ext cx="9144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38" name="Ink 237"/>
              <p14:cNvContentPartPr/>
              <p14:nvPr/>
            </p14:nvContentPartPr>
            <p14:xfrm>
              <a:off x="4142965" y="1110267"/>
              <a:ext cx="66960" cy="4500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141885" y="1108107"/>
                <a:ext cx="69120" cy="496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/>
          <p:cNvSpPr txBox="1"/>
          <p:nvPr/>
        </p:nvSpPr>
        <p:spPr>
          <a:xfrm>
            <a:off x="187853" y="22804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Given original inequality: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0705" y="839796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Any 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-1172" y="2048084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Gives a cutting plane: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69" name="Ink 168"/>
              <p14:cNvContentPartPr/>
              <p14:nvPr/>
            </p14:nvContentPartPr>
            <p14:xfrm>
              <a:off x="630022" y="1012591"/>
              <a:ext cx="109440" cy="11484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28942" y="1010063"/>
                <a:ext cx="111240" cy="119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70" name="Ink 169"/>
              <p14:cNvContentPartPr/>
              <p14:nvPr/>
            </p14:nvContentPartPr>
            <p14:xfrm>
              <a:off x="774022" y="1115911"/>
              <a:ext cx="7560" cy="5076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72942" y="1114823"/>
                <a:ext cx="9000" cy="53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71" name="Ink 170"/>
              <p14:cNvContentPartPr/>
              <p14:nvPr/>
            </p14:nvContentPartPr>
            <p14:xfrm>
              <a:off x="889023" y="1010907"/>
              <a:ext cx="106560" cy="10944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87943" y="1008387"/>
                <a:ext cx="1087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72" name="Ink 171"/>
              <p14:cNvContentPartPr/>
              <p14:nvPr/>
            </p14:nvContentPartPr>
            <p14:xfrm>
              <a:off x="1007823" y="1104507"/>
              <a:ext cx="56520" cy="5472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07103" y="1102707"/>
                <a:ext cx="576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73" name="Ink 172"/>
              <p14:cNvContentPartPr/>
              <p14:nvPr/>
            </p14:nvContentPartPr>
            <p14:xfrm>
              <a:off x="1116533" y="1010907"/>
              <a:ext cx="101160" cy="10260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15453" y="1008387"/>
                <a:ext cx="10332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58" name="Ink 257"/>
              <p14:cNvContentPartPr/>
              <p14:nvPr/>
            </p14:nvContentPartPr>
            <p14:xfrm>
              <a:off x="1250453" y="1084347"/>
              <a:ext cx="37080" cy="6228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249383" y="1081827"/>
                <a:ext cx="39219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59" name="Ink 258"/>
              <p14:cNvContentPartPr/>
              <p14:nvPr/>
            </p14:nvContentPartPr>
            <p14:xfrm>
              <a:off x="1359173" y="1003707"/>
              <a:ext cx="122040" cy="10764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358096" y="1001554"/>
                <a:ext cx="123835" cy="111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84" name="Ink 283"/>
              <p14:cNvContentPartPr/>
              <p14:nvPr/>
            </p14:nvContentPartPr>
            <p14:xfrm>
              <a:off x="1478693" y="1078227"/>
              <a:ext cx="39960" cy="99360"/>
            </p14:xfrm>
          </p:contentPart>
        </mc:Choice>
        <mc:Fallback xmlns="">
          <p:pic>
            <p:nvPicPr>
              <p:cNvPr id="284" name="Ink 283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477613" y="1076787"/>
                <a:ext cx="4212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85" name="Ink 284"/>
              <p14:cNvContentPartPr/>
              <p14:nvPr/>
            </p14:nvContentPartPr>
            <p14:xfrm>
              <a:off x="1613542" y="1025551"/>
              <a:ext cx="16560" cy="21600"/>
            </p14:xfrm>
          </p:contentPart>
        </mc:Choice>
        <mc:Fallback xmlns="">
          <p:pic>
            <p:nvPicPr>
              <p:cNvPr id="285" name="Ink 284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612485" y="1023426"/>
                <a:ext cx="18674" cy="25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89" name="Ink 288"/>
              <p14:cNvContentPartPr/>
              <p14:nvPr/>
            </p14:nvContentPartPr>
            <p14:xfrm>
              <a:off x="1608142" y="1103671"/>
              <a:ext cx="32760" cy="13320"/>
            </p14:xfrm>
          </p:contentPart>
        </mc:Choice>
        <mc:Fallback xmlns="">
          <p:pic>
            <p:nvPicPr>
              <p:cNvPr id="289" name="Ink 288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607062" y="1101511"/>
                <a:ext cx="3492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90" name="Ink 289"/>
              <p14:cNvContentPartPr/>
              <p14:nvPr/>
            </p14:nvContentPartPr>
            <p14:xfrm>
              <a:off x="1355894" y="1265275"/>
              <a:ext cx="153720" cy="115200"/>
            </p14:xfrm>
          </p:contentPart>
        </mc:Choice>
        <mc:Fallback xmlns="">
          <p:pic>
            <p:nvPicPr>
              <p:cNvPr id="290" name="Ink 289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354814" y="1263115"/>
                <a:ext cx="1558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91" name="Ink 290"/>
              <p14:cNvContentPartPr/>
              <p14:nvPr/>
            </p14:nvContentPartPr>
            <p14:xfrm>
              <a:off x="1549214" y="1365355"/>
              <a:ext cx="36360" cy="41760"/>
            </p14:xfrm>
          </p:contentPart>
        </mc:Choice>
        <mc:Fallback xmlns="">
          <p:pic>
            <p:nvPicPr>
              <p:cNvPr id="291" name="Ink 290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548134" y="1363555"/>
                <a:ext cx="378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92" name="Ink 291"/>
              <p14:cNvContentPartPr/>
              <p14:nvPr/>
            </p14:nvContentPartPr>
            <p14:xfrm>
              <a:off x="1571534" y="1332235"/>
              <a:ext cx="6480" cy="2520"/>
            </p14:xfrm>
          </p:contentPart>
        </mc:Choice>
        <mc:Fallback xmlns="">
          <p:pic>
            <p:nvPicPr>
              <p:cNvPr id="292" name="Ink 291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570454" y="1330075"/>
                <a:ext cx="864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96" name="Ink 295"/>
              <p14:cNvContentPartPr/>
              <p14:nvPr/>
            </p14:nvContentPartPr>
            <p14:xfrm>
              <a:off x="1702934" y="1266355"/>
              <a:ext cx="125280" cy="101520"/>
            </p14:xfrm>
          </p:contentPart>
        </mc:Choice>
        <mc:Fallback xmlns="">
          <p:pic>
            <p:nvPicPr>
              <p:cNvPr id="296" name="Ink 295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701857" y="1264195"/>
                <a:ext cx="127434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97" name="Ink 296"/>
              <p14:cNvContentPartPr/>
              <p14:nvPr/>
            </p14:nvContentPartPr>
            <p14:xfrm>
              <a:off x="1713014" y="1325395"/>
              <a:ext cx="109080" cy="18000"/>
            </p14:xfrm>
          </p:contentPart>
        </mc:Choice>
        <mc:Fallback xmlns="">
          <p:pic>
            <p:nvPicPr>
              <p:cNvPr id="297" name="Ink 296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711934" y="1324675"/>
                <a:ext cx="11052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06" name="Ink 305"/>
              <p14:cNvContentPartPr/>
              <p14:nvPr/>
            </p14:nvContentPartPr>
            <p14:xfrm>
              <a:off x="4300942" y="979759"/>
              <a:ext cx="73440" cy="172440"/>
            </p14:xfrm>
          </p:contentPart>
        </mc:Choice>
        <mc:Fallback xmlns="">
          <p:pic>
            <p:nvPicPr>
              <p:cNvPr id="306" name="Ink 305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299867" y="977599"/>
                <a:ext cx="75589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07" name="Ink 306"/>
              <p14:cNvContentPartPr/>
              <p14:nvPr/>
            </p14:nvContentPartPr>
            <p14:xfrm>
              <a:off x="1943117" y="1236042"/>
              <a:ext cx="75600" cy="227160"/>
            </p14:xfrm>
          </p:contentPart>
        </mc:Choice>
        <mc:Fallback xmlns="">
          <p:pic>
            <p:nvPicPr>
              <p:cNvPr id="307" name="Ink 306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941677" y="1233522"/>
                <a:ext cx="781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08" name="Ink 307"/>
              <p14:cNvContentPartPr/>
              <p14:nvPr/>
            </p14:nvContentPartPr>
            <p14:xfrm>
              <a:off x="2073797" y="1314882"/>
              <a:ext cx="77400" cy="71280"/>
            </p14:xfrm>
          </p:contentPart>
        </mc:Choice>
        <mc:Fallback xmlns="">
          <p:pic>
            <p:nvPicPr>
              <p:cNvPr id="308" name="Ink 307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072350" y="1312362"/>
                <a:ext cx="80293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09" name="Ink 308"/>
              <p14:cNvContentPartPr/>
              <p14:nvPr/>
            </p14:nvContentPartPr>
            <p14:xfrm>
              <a:off x="2206637" y="1391562"/>
              <a:ext cx="16200" cy="46800"/>
            </p14:xfrm>
          </p:contentPart>
        </mc:Choice>
        <mc:Fallback xmlns="">
          <p:pic>
            <p:nvPicPr>
              <p:cNvPr id="309" name="Ink 308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205580" y="1389385"/>
                <a:ext cx="18665" cy="51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10" name="Ink 309"/>
              <p14:cNvContentPartPr/>
              <p14:nvPr/>
            </p14:nvContentPartPr>
            <p14:xfrm>
              <a:off x="2222477" y="1333962"/>
              <a:ext cx="1440" cy="6480"/>
            </p14:xfrm>
          </p:contentPart>
        </mc:Choice>
        <mc:Fallback xmlns="">
          <p:pic>
            <p:nvPicPr>
              <p:cNvPr id="310" name="Ink 309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221613" y="1331294"/>
                <a:ext cx="3168" cy="11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11" name="Ink 310"/>
              <p14:cNvContentPartPr/>
              <p14:nvPr/>
            </p14:nvContentPartPr>
            <p14:xfrm>
              <a:off x="2316077" y="1288602"/>
              <a:ext cx="64800" cy="98640"/>
            </p14:xfrm>
          </p:contentPart>
        </mc:Choice>
        <mc:Fallback xmlns="">
          <p:pic>
            <p:nvPicPr>
              <p:cNvPr id="311" name="Ink 310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314637" y="1286082"/>
                <a:ext cx="6768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12" name="Ink 311"/>
              <p14:cNvContentPartPr/>
              <p14:nvPr/>
            </p14:nvContentPartPr>
            <p14:xfrm>
              <a:off x="2441717" y="1207242"/>
              <a:ext cx="78840" cy="273960"/>
            </p14:xfrm>
          </p:contentPart>
        </mc:Choice>
        <mc:Fallback xmlns="">
          <p:pic>
            <p:nvPicPr>
              <p:cNvPr id="312" name="Ink 311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440997" y="1204722"/>
                <a:ext cx="81000" cy="27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3" name="Group 402"/>
          <p:cNvGrpSpPr/>
          <p:nvPr/>
        </p:nvGrpSpPr>
        <p:grpSpPr>
          <a:xfrm>
            <a:off x="105123" y="2803771"/>
            <a:ext cx="4376520" cy="298723"/>
            <a:chOff x="175674" y="2665891"/>
            <a:chExt cx="475740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58" name="Ink 157"/>
                <p14:cNvContentPartPr/>
                <p14:nvPr/>
              </p14:nvContentPartPr>
              <p14:xfrm>
                <a:off x="175674" y="2708648"/>
                <a:ext cx="57600" cy="17676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72931" y="2703161"/>
                  <a:ext cx="63086" cy="187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9" name="Ink 158"/>
                <p14:cNvContentPartPr/>
                <p14:nvPr/>
              </p14:nvContentPartPr>
              <p14:xfrm>
                <a:off x="304914" y="2840131"/>
                <a:ext cx="0" cy="540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0" y="0"/>
                  <a:ext cx="0" cy="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0" name="Ink 159"/>
                <p14:cNvContentPartPr/>
                <p14:nvPr/>
              </p14:nvContentPartPr>
              <p14:xfrm>
                <a:off x="276834" y="2753011"/>
                <a:ext cx="18360" cy="10260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74100" y="2747920"/>
                  <a:ext cx="23048" cy="1131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1" name="Ink 160"/>
                <p14:cNvContentPartPr/>
                <p14:nvPr/>
              </p14:nvContentPartPr>
              <p14:xfrm>
                <a:off x="364674" y="2794411"/>
                <a:ext cx="76680" cy="1368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62718" y="2790502"/>
                  <a:ext cx="80592" cy="23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2" name="Ink 161"/>
                <p14:cNvContentPartPr/>
                <p14:nvPr/>
              </p14:nvContentPartPr>
              <p14:xfrm>
                <a:off x="488514" y="2750131"/>
                <a:ext cx="54000" cy="106200"/>
              </p14:xfrm>
            </p:contentPart>
          </mc:Choice>
          <mc:Fallback xmlns="">
            <p:pic>
              <p:nvPicPr>
                <p:cNvPr id="162" name="Ink 161"/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86166" y="2745820"/>
                  <a:ext cx="58304" cy="1156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3" name="Ink 162"/>
                <p14:cNvContentPartPr/>
                <p14:nvPr/>
              </p14:nvContentPartPr>
              <p14:xfrm>
                <a:off x="476274" y="2768131"/>
                <a:ext cx="77040" cy="91440"/>
              </p14:xfrm>
            </p:contentPart>
          </mc:Choice>
          <mc:Fallback xmlns="">
            <p:pic>
              <p:nvPicPr>
                <p:cNvPr id="163" name="Ink 162"/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74319" y="2763814"/>
                  <a:ext cx="80951" cy="996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4" name="Ink 163"/>
                <p14:cNvContentPartPr/>
                <p14:nvPr/>
              </p14:nvContentPartPr>
              <p14:xfrm>
                <a:off x="581034" y="2834011"/>
                <a:ext cx="31680" cy="59760"/>
              </p14:xfrm>
            </p:contentPart>
          </mc:Choice>
          <mc:Fallback xmlns="">
            <p:pic>
              <p:nvPicPr>
                <p:cNvPr id="164" name="Ink 163"/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78296" y="2829324"/>
                  <a:ext cx="36764" cy="695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5" name="Ink 164"/>
                <p14:cNvContentPartPr/>
                <p14:nvPr/>
              </p14:nvContentPartPr>
              <p14:xfrm>
                <a:off x="630354" y="2745091"/>
                <a:ext cx="42120" cy="16488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28014" y="2740391"/>
                  <a:ext cx="47190" cy="1703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6" name="Ink 165"/>
                <p14:cNvContentPartPr/>
                <p14:nvPr/>
              </p14:nvContentPartPr>
              <p14:xfrm>
                <a:off x="741594" y="2760931"/>
                <a:ext cx="108720" cy="229680"/>
              </p14:xfrm>
            </p:contentPart>
          </mc:Choice>
          <mc:Fallback xmlns="">
            <p:pic>
              <p:nvPicPr>
                <p:cNvPr id="166" name="Ink 165"/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38856" y="2755062"/>
                  <a:ext cx="114195" cy="2402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7" name="Ink 166"/>
                <p14:cNvContentPartPr/>
                <p14:nvPr/>
              </p14:nvContentPartPr>
              <p14:xfrm>
                <a:off x="906834" y="2852731"/>
                <a:ext cx="17280" cy="74160"/>
              </p14:xfrm>
            </p:contentPart>
          </mc:Choice>
          <mc:Fallback xmlns="">
            <p:pic>
              <p:nvPicPr>
                <p:cNvPr id="167" name="Ink 166"/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04914" y="2847238"/>
                  <a:ext cx="21888" cy="831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39" name="Ink 238"/>
                <p14:cNvContentPartPr/>
                <p14:nvPr/>
              </p14:nvContentPartPr>
              <p14:xfrm>
                <a:off x="1034634" y="2802691"/>
                <a:ext cx="93600" cy="9360"/>
              </p14:xfrm>
            </p:contentPart>
          </mc:Choice>
          <mc:Fallback xmlns="">
            <p:pic>
              <p:nvPicPr>
                <p:cNvPr id="239" name="Ink 238"/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32284" y="2799571"/>
                  <a:ext cx="97125" cy="17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0" name="Ink 239"/>
                <p14:cNvContentPartPr/>
                <p14:nvPr/>
              </p14:nvContentPartPr>
              <p14:xfrm>
                <a:off x="1080354" y="2753731"/>
                <a:ext cx="8280" cy="97200"/>
              </p14:xfrm>
            </p:contentPart>
          </mc:Choice>
          <mc:Fallback xmlns="">
            <p:pic>
              <p:nvPicPr>
                <p:cNvPr id="240" name="Ink 239"/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77594" y="2749420"/>
                  <a:ext cx="13406" cy="1050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52" name="Ink 351"/>
                <p14:cNvContentPartPr/>
                <p14:nvPr/>
              </p14:nvContentPartPr>
              <p14:xfrm>
                <a:off x="1232274" y="2695051"/>
                <a:ext cx="62640" cy="171000"/>
              </p14:xfrm>
            </p:contentPart>
          </mc:Choice>
          <mc:Fallback xmlns="">
            <p:pic>
              <p:nvPicPr>
                <p:cNvPr id="352" name="Ink 351"/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229533" y="2689964"/>
                  <a:ext cx="67730" cy="1807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53" name="Ink 352"/>
                <p14:cNvContentPartPr/>
                <p14:nvPr/>
              </p14:nvContentPartPr>
              <p14:xfrm>
                <a:off x="1342074" y="2723851"/>
                <a:ext cx="17640" cy="123840"/>
              </p14:xfrm>
            </p:contentPart>
          </mc:Choice>
          <mc:Fallback xmlns="">
            <p:pic>
              <p:nvPicPr>
                <p:cNvPr id="353" name="Ink 352"/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339773" y="2719163"/>
                  <a:ext cx="22625" cy="1336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54" name="Ink 353"/>
                <p14:cNvContentPartPr/>
                <p14:nvPr/>
              </p14:nvContentPartPr>
              <p14:xfrm>
                <a:off x="1423794" y="2779291"/>
                <a:ext cx="68400" cy="10080"/>
              </p14:xfrm>
            </p:contentPart>
          </mc:Choice>
          <mc:Fallback xmlns="">
            <p:pic>
              <p:nvPicPr>
                <p:cNvPr id="354" name="Ink 353"/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422231" y="2775802"/>
                  <a:ext cx="70354" cy="189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55" name="Ink 354"/>
                <p14:cNvContentPartPr/>
                <p14:nvPr/>
              </p14:nvContentPartPr>
              <p14:xfrm>
                <a:off x="1558434" y="2752651"/>
                <a:ext cx="74880" cy="74520"/>
              </p14:xfrm>
            </p:contentPart>
          </mc:Choice>
          <mc:Fallback xmlns="">
            <p:pic>
              <p:nvPicPr>
                <p:cNvPr id="355" name="Ink 354"/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556094" y="2748749"/>
                  <a:ext cx="78000" cy="827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56" name="Ink 355"/>
                <p14:cNvContentPartPr/>
                <p14:nvPr/>
              </p14:nvContentPartPr>
              <p14:xfrm>
                <a:off x="1547634" y="2761651"/>
                <a:ext cx="81720" cy="86400"/>
              </p14:xfrm>
            </p:contentPart>
          </mc:Choice>
          <mc:Fallback xmlns="">
            <p:pic>
              <p:nvPicPr>
                <p:cNvPr id="356" name="Ink 355"/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546070" y="2757351"/>
                  <a:ext cx="85239" cy="938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57" name="Ink 356"/>
                <p14:cNvContentPartPr/>
                <p14:nvPr/>
              </p14:nvContentPartPr>
              <p14:xfrm>
                <a:off x="1668594" y="2797651"/>
                <a:ext cx="63360" cy="81000"/>
              </p14:xfrm>
            </p:contentPart>
          </mc:Choice>
          <mc:Fallback xmlns="">
            <p:pic>
              <p:nvPicPr>
                <p:cNvPr id="357" name="Ink 356"/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665856" y="2793347"/>
                  <a:ext cx="66880" cy="911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58" name="Ink 357"/>
                <p14:cNvContentPartPr/>
                <p14:nvPr/>
              </p14:nvContentPartPr>
              <p14:xfrm>
                <a:off x="1793514" y="2703691"/>
                <a:ext cx="36720" cy="169560"/>
              </p14:xfrm>
            </p:contentPart>
          </mc:Choice>
          <mc:Fallback xmlns="">
            <p:pic>
              <p:nvPicPr>
                <p:cNvPr id="358" name="Ink 357"/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790780" y="2698209"/>
                  <a:ext cx="42580" cy="1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59" name="Ink 358"/>
                <p14:cNvContentPartPr/>
                <p14:nvPr/>
              </p14:nvContentPartPr>
              <p14:xfrm>
                <a:off x="1861914" y="2741131"/>
                <a:ext cx="111960" cy="220680"/>
              </p14:xfrm>
            </p:contentPart>
          </mc:Choice>
          <mc:Fallback xmlns="">
            <p:pic>
              <p:nvPicPr>
                <p:cNvPr id="359" name="Ink 358"/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859573" y="2735643"/>
                  <a:ext cx="117031" cy="231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60" name="Ink 359"/>
                <p14:cNvContentPartPr/>
                <p14:nvPr/>
              </p14:nvContentPartPr>
              <p14:xfrm>
                <a:off x="2004114" y="2826811"/>
                <a:ext cx="66240" cy="76320"/>
              </p14:xfrm>
            </p:contentPart>
          </mc:Choice>
          <mc:Fallback xmlns="">
            <p:pic>
              <p:nvPicPr>
                <p:cNvPr id="360" name="Ink 359"/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001386" y="2820940"/>
                  <a:ext cx="69747" cy="880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61" name="Ink 360"/>
                <p14:cNvContentPartPr/>
                <p14:nvPr/>
              </p14:nvContentPartPr>
              <p14:xfrm>
                <a:off x="2136234" y="2778931"/>
                <a:ext cx="78480" cy="7920"/>
              </p14:xfrm>
            </p:contentPart>
          </mc:Choice>
          <mc:Fallback xmlns="">
            <p:pic>
              <p:nvPicPr>
                <p:cNvPr id="361" name="Ink 360"/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133501" y="2776951"/>
                  <a:ext cx="82384" cy="15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62" name="Ink 361"/>
                <p14:cNvContentPartPr/>
                <p14:nvPr/>
              </p14:nvContentPartPr>
              <p14:xfrm>
                <a:off x="2174034" y="2749051"/>
                <a:ext cx="19080" cy="84960"/>
              </p14:xfrm>
            </p:contentPart>
          </mc:Choice>
          <mc:Fallback xmlns="">
            <p:pic>
              <p:nvPicPr>
                <p:cNvPr id="362" name="Ink 361"/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171649" y="2744353"/>
                  <a:ext cx="23850" cy="939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63" name="Ink 362"/>
                <p14:cNvContentPartPr/>
                <p14:nvPr/>
              </p14:nvContentPartPr>
              <p14:xfrm>
                <a:off x="2270154" y="2684971"/>
                <a:ext cx="77040" cy="201240"/>
              </p14:xfrm>
            </p:contentPart>
          </mc:Choice>
          <mc:Fallback xmlns="">
            <p:pic>
              <p:nvPicPr>
                <p:cNvPr id="363" name="Ink 362"/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267025" y="2679881"/>
                  <a:ext cx="82515" cy="2098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64" name="Ink 363"/>
                <p14:cNvContentPartPr/>
                <p14:nvPr/>
              </p14:nvContentPartPr>
              <p14:xfrm>
                <a:off x="2367714" y="2754811"/>
                <a:ext cx="15120" cy="84600"/>
              </p14:xfrm>
            </p:contentPart>
          </mc:Choice>
          <mc:Fallback xmlns="">
            <p:pic>
              <p:nvPicPr>
                <p:cNvPr id="364" name="Ink 363"/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364929" y="2749743"/>
                  <a:ext cx="20691" cy="935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65" name="Ink 364"/>
                <p14:cNvContentPartPr/>
                <p14:nvPr/>
              </p14:nvContentPartPr>
              <p14:xfrm>
                <a:off x="2425674" y="2795851"/>
                <a:ext cx="79920" cy="12240"/>
              </p14:xfrm>
            </p:contentPart>
          </mc:Choice>
          <mc:Fallback xmlns="">
            <p:pic>
              <p:nvPicPr>
                <p:cNvPr id="365" name="Ink 364"/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423323" y="2793877"/>
                  <a:ext cx="83446" cy="185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66" name="Ink 365"/>
                <p14:cNvContentPartPr/>
                <p14:nvPr/>
              </p14:nvContentPartPr>
              <p14:xfrm>
                <a:off x="2562114" y="2751931"/>
                <a:ext cx="59040" cy="75600"/>
              </p14:xfrm>
            </p:contentPart>
          </mc:Choice>
          <mc:Fallback xmlns="">
            <p:pic>
              <p:nvPicPr>
                <p:cNvPr id="366" name="Ink 365"/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559377" y="2746839"/>
                  <a:ext cx="62950" cy="85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67" name="Ink 366"/>
                <p14:cNvContentPartPr/>
                <p14:nvPr/>
              </p14:nvContentPartPr>
              <p14:xfrm>
                <a:off x="2590554" y="2756971"/>
                <a:ext cx="40320" cy="55080"/>
              </p14:xfrm>
            </p:contentPart>
          </mc:Choice>
          <mc:Fallback xmlns="">
            <p:pic>
              <p:nvPicPr>
                <p:cNvPr id="367" name="Ink 366"/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587814" y="2752283"/>
                  <a:ext cx="45409" cy="65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68" name="Ink 367"/>
                <p14:cNvContentPartPr/>
                <p14:nvPr/>
              </p14:nvContentPartPr>
              <p14:xfrm>
                <a:off x="2425674" y="2795851"/>
                <a:ext cx="79920" cy="12240"/>
              </p14:xfrm>
            </p:contentPart>
          </mc:Choice>
          <mc:Fallback xmlns="">
            <p:pic>
              <p:nvPicPr>
                <p:cNvPr id="368" name="Ink 367"/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423323" y="2793877"/>
                  <a:ext cx="83446" cy="185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9" name="Ink 368"/>
                <p14:cNvContentPartPr/>
                <p14:nvPr/>
              </p14:nvContentPartPr>
              <p14:xfrm>
                <a:off x="2562114" y="2751931"/>
                <a:ext cx="59040" cy="75600"/>
              </p14:xfrm>
            </p:contentPart>
          </mc:Choice>
          <mc:Fallback xmlns="">
            <p:pic>
              <p:nvPicPr>
                <p:cNvPr id="369" name="Ink 368"/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559377" y="2746839"/>
                  <a:ext cx="62950" cy="85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70" name="Ink 369"/>
                <p14:cNvContentPartPr/>
                <p14:nvPr/>
              </p14:nvContentPartPr>
              <p14:xfrm>
                <a:off x="2556354" y="2756971"/>
                <a:ext cx="74520" cy="98280"/>
              </p14:xfrm>
            </p:contentPart>
          </mc:Choice>
          <mc:Fallback xmlns="">
            <p:pic>
              <p:nvPicPr>
                <p:cNvPr id="370" name="Ink 369"/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554393" y="2752272"/>
                  <a:ext cx="78834" cy="106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71" name="Ink 370"/>
                <p14:cNvContentPartPr/>
                <p14:nvPr/>
              </p14:nvContentPartPr>
              <p14:xfrm>
                <a:off x="2676234" y="2798011"/>
                <a:ext cx="54000" cy="87120"/>
              </p14:xfrm>
            </p:contentPart>
          </mc:Choice>
          <mc:Fallback xmlns="">
            <p:pic>
              <p:nvPicPr>
                <p:cNvPr id="371" name="Ink 370"/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675060" y="2792517"/>
                  <a:ext cx="58304" cy="985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72" name="Ink 371"/>
                <p14:cNvContentPartPr/>
                <p14:nvPr/>
              </p14:nvContentPartPr>
              <p14:xfrm>
                <a:off x="2787474" y="2701171"/>
                <a:ext cx="42120" cy="174240"/>
              </p14:xfrm>
            </p:contentPart>
          </mc:Choice>
          <mc:Fallback xmlns="">
            <p:pic>
              <p:nvPicPr>
                <p:cNvPr id="372" name="Ink 371"/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784744" y="2695689"/>
                  <a:ext cx="47580" cy="1808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73" name="Ink 372"/>
                <p14:cNvContentPartPr/>
                <p14:nvPr/>
              </p14:nvContentPartPr>
              <p14:xfrm>
                <a:off x="2822394" y="2728531"/>
                <a:ext cx="146520" cy="249120"/>
              </p14:xfrm>
            </p:contentPart>
          </mc:Choice>
          <mc:Fallback xmlns="">
            <p:pic>
              <p:nvPicPr>
                <p:cNvPr id="373" name="Ink 372"/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820440" y="2722656"/>
                  <a:ext cx="151209" cy="259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75" name="Ink 374"/>
                <p14:cNvContentPartPr/>
                <p14:nvPr/>
              </p14:nvContentPartPr>
              <p14:xfrm>
                <a:off x="2991954" y="2841931"/>
                <a:ext cx="80280" cy="75600"/>
              </p14:xfrm>
            </p:contentPart>
          </mc:Choice>
          <mc:Fallback xmlns="">
            <p:pic>
              <p:nvPicPr>
                <p:cNvPr id="375" name="Ink 374"/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990779" y="2836447"/>
                  <a:ext cx="84196" cy="8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76" name="Ink 375"/>
                <p14:cNvContentPartPr/>
                <p14:nvPr/>
              </p14:nvContentPartPr>
              <p14:xfrm>
                <a:off x="3134154" y="2801971"/>
                <a:ext cx="82080" cy="19080"/>
              </p14:xfrm>
            </p:contentPart>
          </mc:Choice>
          <mc:Fallback xmlns="">
            <p:pic>
              <p:nvPicPr>
                <p:cNvPr id="376" name="Ink 375"/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131809" y="2799635"/>
                  <a:ext cx="86379" cy="25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77" name="Ink 376"/>
                <p14:cNvContentPartPr/>
                <p14:nvPr/>
              </p14:nvContentPartPr>
              <p14:xfrm>
                <a:off x="3175554" y="2763451"/>
                <a:ext cx="9360" cy="91440"/>
              </p14:xfrm>
            </p:contentPart>
          </mc:Choice>
          <mc:Fallback xmlns="">
            <p:pic>
              <p:nvPicPr>
                <p:cNvPr id="377" name="Ink 376"/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174774" y="2758762"/>
                  <a:ext cx="12480" cy="98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78" name="Ink 377"/>
                <p14:cNvContentPartPr/>
                <p14:nvPr/>
              </p14:nvContentPartPr>
              <p14:xfrm>
                <a:off x="3288234" y="2714131"/>
                <a:ext cx="47880" cy="175320"/>
              </p14:xfrm>
            </p:contentPart>
          </mc:Choice>
          <mc:Fallback xmlns="">
            <p:pic>
              <p:nvPicPr>
                <p:cNvPr id="378" name="Ink 377"/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285094" y="2709044"/>
                  <a:ext cx="52982" cy="183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79" name="Ink 378"/>
                <p14:cNvContentPartPr/>
                <p14:nvPr/>
              </p14:nvContentPartPr>
              <p14:xfrm>
                <a:off x="3374634" y="2760211"/>
                <a:ext cx="22680" cy="92880"/>
              </p14:xfrm>
            </p:contentPart>
          </mc:Choice>
          <mc:Fallback xmlns="">
            <p:pic>
              <p:nvPicPr>
                <p:cNvPr id="379" name="Ink 378"/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372679" y="2754724"/>
                  <a:ext cx="27763" cy="101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80" name="Ink 379"/>
                <p14:cNvContentPartPr/>
                <p14:nvPr/>
              </p14:nvContentPartPr>
              <p14:xfrm>
                <a:off x="3482274" y="2788651"/>
                <a:ext cx="98280" cy="18360"/>
              </p14:xfrm>
            </p:contentPart>
          </mc:Choice>
          <mc:Fallback xmlns="">
            <p:pic>
              <p:nvPicPr>
                <p:cNvPr id="380" name="Ink 379"/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479533" y="2784354"/>
                  <a:ext cx="102979" cy="265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81" name="Ink 380"/>
                <p14:cNvContentPartPr/>
                <p14:nvPr/>
              </p14:nvContentPartPr>
              <p14:xfrm>
                <a:off x="3623034" y="2739331"/>
                <a:ext cx="47160" cy="88200"/>
              </p14:xfrm>
            </p:contentPart>
          </mc:Choice>
          <mc:Fallback xmlns="">
            <p:pic>
              <p:nvPicPr>
                <p:cNvPr id="381" name="Ink 380"/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620306" y="2733843"/>
                  <a:ext cx="52227" cy="983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82" name="Ink 381"/>
                <p14:cNvContentPartPr/>
                <p14:nvPr/>
              </p14:nvContentPartPr>
              <p14:xfrm>
                <a:off x="3610794" y="2741851"/>
                <a:ext cx="81720" cy="94320"/>
              </p14:xfrm>
            </p:contentPart>
          </mc:Choice>
          <mc:Fallback xmlns="">
            <p:pic>
              <p:nvPicPr>
                <p:cNvPr id="382" name="Ink 381"/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609230" y="2737155"/>
                  <a:ext cx="85630" cy="1025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83" name="Ink 382"/>
                <p14:cNvContentPartPr/>
                <p14:nvPr/>
              </p14:nvContentPartPr>
              <p14:xfrm>
                <a:off x="3711594" y="2801251"/>
                <a:ext cx="56880" cy="72720"/>
              </p14:xfrm>
            </p:contentPart>
          </mc:Choice>
          <mc:Fallback xmlns="">
            <p:pic>
              <p:nvPicPr>
                <p:cNvPr id="383" name="Ink 382"/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708848" y="2796559"/>
                  <a:ext cx="62372" cy="817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84" name="Ink 383"/>
                <p14:cNvContentPartPr/>
                <p14:nvPr/>
              </p14:nvContentPartPr>
              <p14:xfrm>
                <a:off x="3805554" y="2700811"/>
                <a:ext cx="69120" cy="176760"/>
              </p14:xfrm>
            </p:contentPart>
          </mc:Choice>
          <mc:Fallback xmlns="">
            <p:pic>
              <p:nvPicPr>
                <p:cNvPr id="384" name="Ink 383"/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804376" y="2695727"/>
                  <a:ext cx="73047" cy="1845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85" name="Ink 384"/>
                <p14:cNvContentPartPr/>
                <p14:nvPr/>
              </p14:nvContentPartPr>
              <p14:xfrm>
                <a:off x="3873234" y="2724211"/>
                <a:ext cx="128880" cy="241920"/>
              </p14:xfrm>
            </p:contentPart>
          </mc:Choice>
          <mc:Fallback xmlns="">
            <p:pic>
              <p:nvPicPr>
                <p:cNvPr id="385" name="Ink 384"/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870884" y="2718339"/>
                  <a:ext cx="134364" cy="252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86" name="Ink 385"/>
                <p14:cNvContentPartPr/>
                <p14:nvPr/>
              </p14:nvContentPartPr>
              <p14:xfrm>
                <a:off x="4001394" y="2843731"/>
                <a:ext cx="49680" cy="84600"/>
              </p14:xfrm>
            </p:contentPart>
          </mc:Choice>
          <mc:Fallback xmlns="">
            <p:pic>
              <p:nvPicPr>
                <p:cNvPr id="386" name="Ink 385"/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998656" y="2838248"/>
                  <a:ext cx="55157" cy="92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87" name="Ink 386"/>
                <p14:cNvContentPartPr/>
                <p14:nvPr/>
              </p14:nvContentPartPr>
              <p14:xfrm>
                <a:off x="4152954" y="2759851"/>
                <a:ext cx="63720" cy="76320"/>
              </p14:xfrm>
            </p:contentPart>
          </mc:Choice>
          <mc:Fallback xmlns="">
            <p:pic>
              <p:nvPicPr>
                <p:cNvPr id="387" name="Ink 386"/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150218" y="2754763"/>
                  <a:ext cx="68802" cy="864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88" name="Ink 387"/>
                <p14:cNvContentPartPr/>
                <p14:nvPr/>
              </p14:nvContentPartPr>
              <p14:xfrm>
                <a:off x="4144674" y="2836891"/>
                <a:ext cx="72000" cy="32040"/>
              </p14:xfrm>
            </p:contentPart>
          </mc:Choice>
          <mc:Fallback xmlns="">
            <p:pic>
              <p:nvPicPr>
                <p:cNvPr id="388" name="Ink 387"/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142326" y="2831811"/>
                  <a:ext cx="75522" cy="40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89" name="Ink 388"/>
                <p14:cNvContentPartPr/>
                <p14:nvPr/>
              </p14:nvContentPartPr>
              <p14:xfrm>
                <a:off x="4287954" y="2740771"/>
                <a:ext cx="77040" cy="133920"/>
              </p14:xfrm>
            </p:contentPart>
          </mc:Choice>
          <mc:Fallback xmlns="">
            <p:pic>
              <p:nvPicPr>
                <p:cNvPr id="389" name="Ink 388"/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285203" y="2735289"/>
                  <a:ext cx="82936" cy="1452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90" name="Ink 389"/>
                <p14:cNvContentPartPr/>
                <p14:nvPr/>
              </p14:nvContentPartPr>
              <p14:xfrm>
                <a:off x="4419714" y="2810971"/>
                <a:ext cx="54000" cy="7560"/>
              </p14:xfrm>
            </p:contentPart>
          </mc:Choice>
          <mc:Fallback xmlns="">
            <p:pic>
              <p:nvPicPr>
                <p:cNvPr id="390" name="Ink 389"/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418149" y="2805400"/>
                  <a:ext cx="57522" cy="17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94" name="Ink 393"/>
                <p14:cNvContentPartPr/>
                <p14:nvPr/>
              </p14:nvContentPartPr>
              <p14:xfrm>
                <a:off x="4552194" y="2665891"/>
                <a:ext cx="200880" cy="188640"/>
              </p14:xfrm>
            </p:contentPart>
          </mc:Choice>
          <mc:Fallback xmlns="">
            <p:pic>
              <p:nvPicPr>
                <p:cNvPr id="394" name="Ink 393"/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549453" y="2660412"/>
                  <a:ext cx="206754" cy="199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95" name="Ink 394"/>
                <p14:cNvContentPartPr/>
                <p14:nvPr/>
              </p14:nvContentPartPr>
              <p14:xfrm>
                <a:off x="4822914" y="2738251"/>
                <a:ext cx="59400" cy="82080"/>
              </p14:xfrm>
            </p:contentPart>
          </mc:Choice>
          <mc:Fallback xmlns="">
            <p:pic>
              <p:nvPicPr>
                <p:cNvPr id="395" name="Ink 394"/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820160" y="2732779"/>
                  <a:ext cx="64907" cy="934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96" name="Ink 395"/>
                <p14:cNvContentPartPr/>
                <p14:nvPr/>
              </p14:nvContentPartPr>
              <p14:xfrm>
                <a:off x="4801674" y="2740771"/>
                <a:ext cx="78840" cy="103680"/>
              </p14:xfrm>
            </p:contentPart>
          </mc:Choice>
          <mc:Fallback xmlns="">
            <p:pic>
              <p:nvPicPr>
                <p:cNvPr id="396" name="Ink 395"/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798928" y="2736076"/>
                  <a:ext cx="83939" cy="113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97" name="Ink 396"/>
                <p14:cNvContentPartPr/>
                <p14:nvPr/>
              </p14:nvContentPartPr>
              <p14:xfrm>
                <a:off x="4897074" y="2836531"/>
                <a:ext cx="36000" cy="47160"/>
              </p14:xfrm>
            </p:contentPart>
          </mc:Choice>
          <mc:Fallback xmlns="">
            <p:pic>
              <p:nvPicPr>
                <p:cNvPr id="397" name="Ink 396"/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894335" y="2831854"/>
                  <a:ext cx="39130" cy="57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98" name="Ink 397"/>
                <p14:cNvContentPartPr/>
                <p14:nvPr/>
              </p14:nvContentPartPr>
              <p14:xfrm>
                <a:off x="4906074" y="2784331"/>
                <a:ext cx="16200" cy="9000"/>
              </p14:xfrm>
            </p:contentPart>
          </mc:Choice>
          <mc:Fallback xmlns="">
            <p:pic>
              <p:nvPicPr>
                <p:cNvPr id="398" name="Ink 397"/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903308" y="2779831"/>
                  <a:ext cx="21337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/>
          <p:cNvGrpSpPr/>
          <p:nvPr/>
        </p:nvGrpSpPr>
        <p:grpSpPr>
          <a:xfrm>
            <a:off x="853554" y="1495663"/>
            <a:ext cx="3493440" cy="616320"/>
            <a:chOff x="853554" y="1495663"/>
            <a:chExt cx="349344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84" name="Ink 83"/>
                <p14:cNvContentPartPr/>
                <p14:nvPr/>
              </p14:nvContentPartPr>
              <p14:xfrm>
                <a:off x="853554" y="1507183"/>
                <a:ext cx="91440" cy="18360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1034" y="1502503"/>
                  <a:ext cx="964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85" name="Ink 84"/>
                <p14:cNvContentPartPr/>
                <p14:nvPr/>
              </p14:nvContentPartPr>
              <p14:xfrm>
                <a:off x="988914" y="1608343"/>
                <a:ext cx="74160" cy="180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86754" y="1603663"/>
                  <a:ext cx="7812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86" name="Ink 85"/>
                <p14:cNvContentPartPr/>
                <p14:nvPr/>
              </p14:nvContentPartPr>
              <p14:xfrm>
                <a:off x="1086834" y="1516903"/>
                <a:ext cx="104400" cy="245880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85034" y="1512223"/>
                  <a:ext cx="1087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87" name="Ink 86"/>
                <p14:cNvContentPartPr/>
                <p14:nvPr/>
              </p14:nvContentPartPr>
              <p14:xfrm>
                <a:off x="1232994" y="1651183"/>
                <a:ext cx="5040" cy="63000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230834" y="1647583"/>
                  <a:ext cx="93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88" name="Ink 87"/>
                <p14:cNvContentPartPr/>
                <p14:nvPr/>
              </p14:nvContentPartPr>
              <p14:xfrm>
                <a:off x="1333794" y="1593223"/>
                <a:ext cx="78480" cy="1872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31634" y="1588543"/>
                  <a:ext cx="828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89" name="Ink 88"/>
                <p14:cNvContentPartPr/>
                <p14:nvPr/>
              </p14:nvContentPartPr>
              <p14:xfrm>
                <a:off x="1375194" y="1550743"/>
                <a:ext cx="2880" cy="9144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372674" y="1547143"/>
                  <a:ext cx="68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90" name="Ink 89"/>
                <p14:cNvContentPartPr/>
                <p14:nvPr/>
              </p14:nvContentPartPr>
              <p14:xfrm>
                <a:off x="1461594" y="1561903"/>
                <a:ext cx="56880" cy="124560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60874" y="1557583"/>
                  <a:ext cx="60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91" name="Ink 90"/>
                <p14:cNvContentPartPr/>
                <p14:nvPr/>
              </p14:nvContentPartPr>
              <p14:xfrm>
                <a:off x="1487154" y="1569463"/>
                <a:ext cx="73080" cy="1188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485354" y="1566223"/>
                  <a:ext cx="756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92" name="Ink 91"/>
                <p14:cNvContentPartPr/>
                <p14:nvPr/>
              </p14:nvContentPartPr>
              <p14:xfrm>
                <a:off x="1585794" y="1495663"/>
                <a:ext cx="64800" cy="222840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583274" y="1491343"/>
                  <a:ext cx="694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94" name="Ink 93"/>
                <p14:cNvContentPartPr/>
                <p14:nvPr/>
              </p14:nvContentPartPr>
              <p14:xfrm>
                <a:off x="1705314" y="1539223"/>
                <a:ext cx="2520" cy="10692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703154" y="1535263"/>
                  <a:ext cx="7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95" name="Ink 94"/>
                <p14:cNvContentPartPr/>
                <p14:nvPr/>
              </p14:nvContentPartPr>
              <p14:xfrm>
                <a:off x="1754634" y="1599703"/>
                <a:ext cx="72360" cy="8640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752834" y="1596823"/>
                  <a:ext cx="7488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96" name="Ink 95"/>
                <p14:cNvContentPartPr/>
                <p14:nvPr/>
              </p14:nvContentPartPr>
              <p14:xfrm>
                <a:off x="1853274" y="1518343"/>
                <a:ext cx="86400" cy="24408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851474" y="1513663"/>
                  <a:ext cx="907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97" name="Ink 96"/>
                <p14:cNvContentPartPr/>
                <p14:nvPr/>
              </p14:nvContentPartPr>
              <p14:xfrm>
                <a:off x="1979994" y="1636063"/>
                <a:ext cx="64440" cy="6336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977474" y="1632463"/>
                  <a:ext cx="673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98" name="Ink 97"/>
                <p14:cNvContentPartPr/>
                <p14:nvPr/>
              </p14:nvContentPartPr>
              <p14:xfrm>
                <a:off x="2057394" y="1512223"/>
                <a:ext cx="52920" cy="22284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055234" y="1507903"/>
                  <a:ext cx="576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00" name="Ink 99"/>
                <p14:cNvContentPartPr/>
                <p14:nvPr/>
              </p14:nvContentPartPr>
              <p14:xfrm>
                <a:off x="2194914" y="1615183"/>
                <a:ext cx="70560" cy="1800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192754" y="1614463"/>
                  <a:ext cx="73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01" name="Ink 100"/>
                <p14:cNvContentPartPr/>
                <p14:nvPr/>
              </p14:nvContentPartPr>
              <p14:xfrm>
                <a:off x="2221554" y="1578463"/>
                <a:ext cx="15480" cy="93240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220474" y="1575223"/>
                  <a:ext cx="183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02" name="Ink 101"/>
                <p14:cNvContentPartPr/>
                <p14:nvPr/>
              </p14:nvContentPartPr>
              <p14:xfrm>
                <a:off x="2325594" y="1591423"/>
                <a:ext cx="65520" cy="12708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323074" y="1587103"/>
                  <a:ext cx="705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05" name="Ink 104"/>
                <p14:cNvContentPartPr/>
                <p14:nvPr/>
              </p14:nvContentPartPr>
              <p14:xfrm>
                <a:off x="2444034" y="1523023"/>
                <a:ext cx="67680" cy="22284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441514" y="1518343"/>
                  <a:ext cx="720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06" name="Ink 105"/>
                <p14:cNvContentPartPr/>
                <p14:nvPr/>
              </p14:nvContentPartPr>
              <p14:xfrm>
                <a:off x="2559234" y="1596463"/>
                <a:ext cx="3240" cy="10584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556714" y="1592143"/>
                  <a:ext cx="82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07" name="Ink 106"/>
                <p14:cNvContentPartPr/>
                <p14:nvPr/>
              </p14:nvContentPartPr>
              <p14:xfrm>
                <a:off x="2620434" y="1655143"/>
                <a:ext cx="50400" cy="5760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618274" y="1651903"/>
                  <a:ext cx="5436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08" name="Ink 107"/>
                <p14:cNvContentPartPr/>
                <p14:nvPr/>
              </p14:nvContentPartPr>
              <p14:xfrm>
                <a:off x="2720154" y="1570183"/>
                <a:ext cx="78480" cy="20844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718714" y="1565143"/>
                  <a:ext cx="824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09" name="Ink 108"/>
                <p14:cNvContentPartPr/>
                <p14:nvPr/>
              </p14:nvContentPartPr>
              <p14:xfrm>
                <a:off x="2822754" y="1648663"/>
                <a:ext cx="47520" cy="8964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820954" y="1643623"/>
                  <a:ext cx="518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10" name="Ink 109"/>
                <p14:cNvContentPartPr/>
                <p14:nvPr/>
              </p14:nvContentPartPr>
              <p14:xfrm>
                <a:off x="2912754" y="1562983"/>
                <a:ext cx="42840" cy="14976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910594" y="1557943"/>
                  <a:ext cx="47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11" name="Ink 110"/>
                <p14:cNvContentPartPr/>
                <p14:nvPr/>
              </p14:nvContentPartPr>
              <p14:xfrm>
                <a:off x="3030834" y="1625263"/>
                <a:ext cx="63000" cy="288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029034" y="1620583"/>
                  <a:ext cx="6696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13" name="Ink 112"/>
                <p14:cNvContentPartPr/>
                <p14:nvPr/>
              </p14:nvContentPartPr>
              <p14:xfrm>
                <a:off x="3062154" y="1598623"/>
                <a:ext cx="4320" cy="76320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059634" y="1594303"/>
                  <a:ext cx="93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14" name="Ink 113"/>
                <p14:cNvContentPartPr/>
                <p14:nvPr/>
              </p14:nvContentPartPr>
              <p14:xfrm>
                <a:off x="3157194" y="1571623"/>
                <a:ext cx="77040" cy="12240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55394" y="1566943"/>
                  <a:ext cx="813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15" name="Ink 114"/>
                <p14:cNvContentPartPr/>
                <p14:nvPr/>
              </p14:nvContentPartPr>
              <p14:xfrm>
                <a:off x="3287514" y="1521223"/>
                <a:ext cx="42480" cy="19908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284994" y="1516903"/>
                  <a:ext cx="468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16" name="Ink 115"/>
                <p14:cNvContentPartPr/>
                <p14:nvPr/>
              </p14:nvContentPartPr>
              <p14:xfrm>
                <a:off x="3385434" y="1582063"/>
                <a:ext cx="2880" cy="8280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382914" y="1577383"/>
                  <a:ext cx="79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17" name="Ink 116"/>
                <p14:cNvContentPartPr/>
                <p14:nvPr/>
              </p14:nvContentPartPr>
              <p14:xfrm>
                <a:off x="3453834" y="1627783"/>
                <a:ext cx="48960" cy="14040"/>
              </p14:xfrm>
            </p:contentPart>
          </mc:Choice>
          <mc:Fallback xmlns="">
            <p:pic>
              <p:nvPicPr>
                <p:cNvPr id="117" name="Ink 116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451674" y="1625983"/>
                  <a:ext cx="518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18" name="Ink 117"/>
                <p14:cNvContentPartPr/>
                <p14:nvPr/>
              </p14:nvContentPartPr>
              <p14:xfrm>
                <a:off x="3554274" y="1552183"/>
                <a:ext cx="95400" cy="21672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552474" y="1547143"/>
                  <a:ext cx="997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19" name="Ink 118"/>
                <p14:cNvContentPartPr/>
                <p14:nvPr/>
              </p14:nvContentPartPr>
              <p14:xfrm>
                <a:off x="3695754" y="1635343"/>
                <a:ext cx="57960" cy="6012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693234" y="1631023"/>
                  <a:ext cx="612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20" name="Ink 119"/>
                <p14:cNvContentPartPr/>
                <p14:nvPr/>
              </p14:nvContentPartPr>
              <p14:xfrm>
                <a:off x="3750834" y="1656583"/>
                <a:ext cx="14760" cy="7740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748314" y="1652263"/>
                  <a:ext cx="194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21" name="Ink 120"/>
                <p14:cNvContentPartPr/>
                <p14:nvPr/>
              </p14:nvContentPartPr>
              <p14:xfrm>
                <a:off x="3797994" y="1520863"/>
                <a:ext cx="51120" cy="22644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795474" y="1516183"/>
                  <a:ext cx="561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123" name="Ink 122"/>
                <p14:cNvContentPartPr/>
                <p14:nvPr/>
              </p14:nvContentPartPr>
              <p14:xfrm>
                <a:off x="3943794" y="1568023"/>
                <a:ext cx="72000" cy="9252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941634" y="1563703"/>
                  <a:ext cx="76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24" name="Ink 123"/>
                <p14:cNvContentPartPr/>
                <p14:nvPr/>
              </p14:nvContentPartPr>
              <p14:xfrm>
                <a:off x="3985554" y="1637143"/>
                <a:ext cx="58680" cy="5652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983394" y="1633903"/>
                  <a:ext cx="626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125" name="Ink 124"/>
                <p14:cNvContentPartPr/>
                <p14:nvPr/>
              </p14:nvContentPartPr>
              <p14:xfrm>
                <a:off x="4103274" y="1534183"/>
                <a:ext cx="73440" cy="14544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100394" y="1529143"/>
                  <a:ext cx="78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28" name="Ink 127"/>
                <p14:cNvContentPartPr/>
                <p14:nvPr/>
              </p14:nvContentPartPr>
              <p14:xfrm>
                <a:off x="3468954" y="1845583"/>
                <a:ext cx="77760" cy="11700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466434" y="1840903"/>
                  <a:ext cx="82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129" name="Ink 128"/>
                <p14:cNvContentPartPr/>
                <p14:nvPr/>
              </p14:nvContentPartPr>
              <p14:xfrm>
                <a:off x="3434034" y="1960423"/>
                <a:ext cx="111240" cy="4500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432594" y="1955743"/>
                  <a:ext cx="1141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32" name="Ink 131"/>
                <p14:cNvContentPartPr/>
                <p14:nvPr/>
              </p14:nvContentPartPr>
              <p14:xfrm>
                <a:off x="3658674" y="1863583"/>
                <a:ext cx="7200" cy="468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657234" y="1859263"/>
                  <a:ext cx="936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133" name="Ink 132"/>
                <p14:cNvContentPartPr/>
                <p14:nvPr/>
              </p14:nvContentPartPr>
              <p14:xfrm>
                <a:off x="3644634" y="1850263"/>
                <a:ext cx="22320" cy="13032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641754" y="1845223"/>
                  <a:ext cx="27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34" name="Ink 133"/>
                <p14:cNvContentPartPr/>
                <p14:nvPr/>
              </p14:nvContentPartPr>
              <p14:xfrm>
                <a:off x="3709434" y="1854223"/>
                <a:ext cx="92160" cy="14652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707274" y="1848823"/>
                  <a:ext cx="968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136" name="Ink 135"/>
                <p14:cNvContentPartPr/>
                <p14:nvPr/>
              </p14:nvContentPartPr>
              <p14:xfrm>
                <a:off x="3859914" y="1935583"/>
                <a:ext cx="62640" cy="396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857754" y="1930543"/>
                  <a:ext cx="6732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37" name="Ink 136"/>
                <p14:cNvContentPartPr/>
                <p14:nvPr/>
              </p14:nvContentPartPr>
              <p14:xfrm>
                <a:off x="3990234" y="1866463"/>
                <a:ext cx="61560" cy="11412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987714" y="1861423"/>
                  <a:ext cx="666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138" name="Ink 137"/>
                <p14:cNvContentPartPr/>
                <p14:nvPr/>
              </p14:nvContentPartPr>
              <p14:xfrm>
                <a:off x="1079634" y="1883383"/>
                <a:ext cx="98280" cy="16668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77474" y="1878703"/>
                  <a:ext cx="102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39" name="Ink 138"/>
                <p14:cNvContentPartPr/>
                <p14:nvPr/>
              </p14:nvContentPartPr>
              <p14:xfrm>
                <a:off x="1202394" y="1975543"/>
                <a:ext cx="10800" cy="5868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99514" y="1970863"/>
                  <a:ext cx="162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140" name="Ink 139"/>
                <p14:cNvContentPartPr/>
                <p14:nvPr/>
              </p14:nvContentPartPr>
              <p14:xfrm>
                <a:off x="1314714" y="1953943"/>
                <a:ext cx="75600" cy="1044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312914" y="1952503"/>
                  <a:ext cx="799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41" name="Ink 140"/>
                <p14:cNvContentPartPr/>
                <p14:nvPr/>
              </p14:nvContentPartPr>
              <p14:xfrm>
                <a:off x="1348554" y="1921543"/>
                <a:ext cx="6120" cy="7488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346034" y="1916863"/>
                  <a:ext cx="90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143" name="Ink 142"/>
                <p14:cNvContentPartPr/>
                <p14:nvPr/>
              </p14:nvContentPartPr>
              <p14:xfrm>
                <a:off x="1480674" y="1874023"/>
                <a:ext cx="57600" cy="111960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479234" y="1869343"/>
                  <a:ext cx="61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44" name="Ink 143"/>
                <p14:cNvContentPartPr/>
                <p14:nvPr/>
              </p14:nvContentPartPr>
              <p14:xfrm>
                <a:off x="1496514" y="1869343"/>
                <a:ext cx="78840" cy="1512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494354" y="1864303"/>
                  <a:ext cx="820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145" name="Ink 144"/>
                <p14:cNvContentPartPr/>
                <p14:nvPr/>
              </p14:nvContentPartPr>
              <p14:xfrm>
                <a:off x="1626834" y="1867183"/>
                <a:ext cx="100080" cy="19512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624314" y="1862143"/>
                  <a:ext cx="105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46" name="Ink 145"/>
                <p14:cNvContentPartPr/>
                <p14:nvPr/>
              </p14:nvContentPartPr>
              <p14:xfrm>
                <a:off x="1768674" y="1967623"/>
                <a:ext cx="69120" cy="5940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66514" y="1962583"/>
                  <a:ext cx="723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147" name="Ink 146"/>
                <p14:cNvContentPartPr/>
                <p14:nvPr/>
              </p14:nvContentPartPr>
              <p14:xfrm>
                <a:off x="1928514" y="1935943"/>
                <a:ext cx="76680" cy="1476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925994" y="1934143"/>
                  <a:ext cx="806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48" name="Ink 147"/>
                <p14:cNvContentPartPr/>
                <p14:nvPr/>
              </p14:nvContentPartPr>
              <p14:xfrm>
                <a:off x="1965234" y="1907503"/>
                <a:ext cx="15120" cy="72360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962714" y="1903903"/>
                  <a:ext cx="19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149" name="Ink 148"/>
                <p14:cNvContentPartPr/>
                <p14:nvPr/>
              </p14:nvContentPartPr>
              <p14:xfrm>
                <a:off x="2094114" y="1868623"/>
                <a:ext cx="82800" cy="11196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091594" y="1863943"/>
                  <a:ext cx="87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50" name="Ink 149"/>
                <p14:cNvContentPartPr/>
                <p14:nvPr/>
              </p14:nvContentPartPr>
              <p14:xfrm>
                <a:off x="2214354" y="1864663"/>
                <a:ext cx="90360" cy="236880"/>
              </p14:xfrm>
            </p:contentPart>
          </mc:Choice>
          <mc:Fallback xmlns="">
            <p:pic>
              <p:nvPicPr>
                <p:cNvPr id="150" name="Ink 149"/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212194" y="1859263"/>
                  <a:ext cx="950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151" name="Ink 150"/>
                <p14:cNvContentPartPr/>
                <p14:nvPr/>
              </p14:nvContentPartPr>
              <p14:xfrm>
                <a:off x="2347914" y="1968343"/>
                <a:ext cx="69120" cy="93240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346834" y="1963303"/>
                  <a:ext cx="727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52" name="Ink 151"/>
                <p14:cNvContentPartPr/>
                <p14:nvPr/>
              </p14:nvContentPartPr>
              <p14:xfrm>
                <a:off x="2532954" y="1926223"/>
                <a:ext cx="86040" cy="6840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530794" y="1921543"/>
                  <a:ext cx="9072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153" name="Ink 152"/>
                <p14:cNvContentPartPr/>
                <p14:nvPr/>
              </p14:nvContentPartPr>
              <p14:xfrm>
                <a:off x="2556354" y="1895983"/>
                <a:ext cx="32040" cy="8784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554194" y="1891303"/>
                  <a:ext cx="36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54" name="Ink 153"/>
                <p14:cNvContentPartPr/>
                <p14:nvPr/>
              </p14:nvContentPartPr>
              <p14:xfrm>
                <a:off x="2735274" y="1865743"/>
                <a:ext cx="91440" cy="15228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734194" y="1860703"/>
                  <a:ext cx="95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155" name="Ink 154"/>
                <p14:cNvContentPartPr/>
                <p14:nvPr/>
              </p14:nvContentPartPr>
              <p14:xfrm>
                <a:off x="2882514" y="1875103"/>
                <a:ext cx="106200" cy="236880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880714" y="1870063"/>
                  <a:ext cx="1105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56" name="Ink 155"/>
                <p14:cNvContentPartPr/>
                <p14:nvPr/>
              </p14:nvContentPartPr>
              <p14:xfrm>
                <a:off x="3052794" y="1960783"/>
                <a:ext cx="59760" cy="87480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050274" y="1955383"/>
                  <a:ext cx="648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99" name="Ink 398"/>
                <p14:cNvContentPartPr/>
                <p14:nvPr/>
              </p14:nvContentPartPr>
              <p14:xfrm>
                <a:off x="4099674" y="1901611"/>
                <a:ext cx="53640" cy="19080"/>
              </p14:xfrm>
            </p:contentPart>
          </mc:Choice>
          <mc:Fallback xmlns="">
            <p:pic>
              <p:nvPicPr>
                <p:cNvPr id="399" name="Ink 398"/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4097514" y="1896931"/>
                  <a:ext cx="583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400" name="Ink 399"/>
                <p14:cNvContentPartPr/>
                <p14:nvPr/>
              </p14:nvContentPartPr>
              <p14:xfrm>
                <a:off x="4084194" y="1947691"/>
                <a:ext cx="71640" cy="9720"/>
              </p14:xfrm>
            </p:contentPart>
          </mc:Choice>
          <mc:Fallback xmlns="">
            <p:pic>
              <p:nvPicPr>
                <p:cNvPr id="400" name="Ink 399"/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082394" y="1943011"/>
                  <a:ext cx="741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401" name="Ink 400"/>
                <p14:cNvContentPartPr/>
                <p14:nvPr/>
              </p14:nvContentPartPr>
              <p14:xfrm>
                <a:off x="4183554" y="1871011"/>
                <a:ext cx="69120" cy="109080"/>
              </p14:xfrm>
            </p:contentPart>
          </mc:Choice>
          <mc:Fallback xmlns="">
            <p:pic>
              <p:nvPicPr>
                <p:cNvPr id="401" name="Ink 400"/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4182834" y="1866691"/>
                  <a:ext cx="723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402" name="Ink 401"/>
                <p14:cNvContentPartPr/>
                <p14:nvPr/>
              </p14:nvContentPartPr>
              <p14:xfrm>
                <a:off x="4224594" y="1837531"/>
                <a:ext cx="122400" cy="41400"/>
              </p14:xfrm>
            </p:contentPart>
          </mc:Choice>
          <mc:Fallback xmlns="">
            <p:pic>
              <p:nvPicPr>
                <p:cNvPr id="402" name="Ink 401"/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4222434" y="1833211"/>
                  <a:ext cx="124920" cy="5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404" name="Ink 403"/>
              <p14:cNvContentPartPr/>
              <p14:nvPr/>
            </p14:nvContentPartPr>
            <p14:xfrm>
              <a:off x="170119" y="2491341"/>
              <a:ext cx="135720" cy="141120"/>
            </p14:xfrm>
          </p:contentPart>
        </mc:Choice>
        <mc:Fallback xmlns="">
          <p:pic>
            <p:nvPicPr>
              <p:cNvPr id="404" name="Ink 403"/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169042" y="2489901"/>
                <a:ext cx="137515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405" name="Ink 404"/>
              <p14:cNvContentPartPr/>
              <p14:nvPr/>
            </p14:nvContentPartPr>
            <p14:xfrm>
              <a:off x="329599" y="2602581"/>
              <a:ext cx="12960" cy="57960"/>
            </p14:xfrm>
          </p:contentPart>
        </mc:Choice>
        <mc:Fallback xmlns="">
          <p:pic>
            <p:nvPicPr>
              <p:cNvPr id="405" name="Ink 404"/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328548" y="2600421"/>
                <a:ext cx="15062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406" name="Ink 405"/>
              <p14:cNvContentPartPr/>
              <p14:nvPr/>
            </p14:nvContentPartPr>
            <p14:xfrm>
              <a:off x="441199" y="2440581"/>
              <a:ext cx="37800" cy="197280"/>
            </p14:xfrm>
          </p:contentPart>
        </mc:Choice>
        <mc:Fallback xmlns="">
          <p:pic>
            <p:nvPicPr>
              <p:cNvPr id="406" name="Ink 405"/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440129" y="2438417"/>
                <a:ext cx="39940" cy="201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407" name="Ink 406"/>
              <p14:cNvContentPartPr/>
              <p14:nvPr/>
            </p14:nvContentPartPr>
            <p14:xfrm>
              <a:off x="512119" y="2503941"/>
              <a:ext cx="100800" cy="84600"/>
            </p14:xfrm>
          </p:contentPart>
        </mc:Choice>
        <mc:Fallback xmlns="">
          <p:pic>
            <p:nvPicPr>
              <p:cNvPr id="407" name="Ink 406"/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511396" y="2501781"/>
                <a:ext cx="101884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408" name="Ink 407"/>
              <p14:cNvContentPartPr/>
              <p14:nvPr/>
            </p14:nvContentPartPr>
            <p14:xfrm>
              <a:off x="553879" y="2492781"/>
              <a:ext cx="54000" cy="117000"/>
            </p14:xfrm>
          </p:contentPart>
        </mc:Choice>
        <mc:Fallback xmlns="">
          <p:pic>
            <p:nvPicPr>
              <p:cNvPr id="408" name="Ink 407"/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552799" y="2490621"/>
                <a:ext cx="558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409" name="Ink 408"/>
              <p14:cNvContentPartPr/>
              <p14:nvPr/>
            </p14:nvContentPartPr>
            <p14:xfrm>
              <a:off x="629479" y="2573781"/>
              <a:ext cx="16200" cy="59400"/>
            </p14:xfrm>
          </p:contentPart>
        </mc:Choice>
        <mc:Fallback xmlns="">
          <p:pic>
            <p:nvPicPr>
              <p:cNvPr id="409" name="Ink 408"/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628422" y="2571992"/>
                <a:ext cx="17609" cy="63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410" name="Ink 409"/>
              <p14:cNvContentPartPr/>
              <p14:nvPr/>
            </p14:nvContentPartPr>
            <p14:xfrm>
              <a:off x="698959" y="2547861"/>
              <a:ext cx="86760" cy="17640"/>
            </p14:xfrm>
          </p:contentPart>
        </mc:Choice>
        <mc:Fallback xmlns="">
          <p:pic>
            <p:nvPicPr>
              <p:cNvPr id="410" name="Ink 409"/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697879" y="2547141"/>
                <a:ext cx="885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1">
            <p14:nvContentPartPr>
              <p14:cNvPr id="411" name="Ink 410"/>
              <p14:cNvContentPartPr/>
              <p14:nvPr/>
            </p14:nvContentPartPr>
            <p14:xfrm>
              <a:off x="806239" y="2488461"/>
              <a:ext cx="73080" cy="122040"/>
            </p14:xfrm>
          </p:contentPart>
        </mc:Choice>
        <mc:Fallback xmlns="">
          <p:pic>
            <p:nvPicPr>
              <p:cNvPr id="411" name="Ink 410"/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804792" y="2485941"/>
                <a:ext cx="75251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412" name="Ink 411"/>
              <p14:cNvContentPartPr/>
              <p14:nvPr/>
            </p14:nvContentPartPr>
            <p14:xfrm>
              <a:off x="903079" y="2431221"/>
              <a:ext cx="68040" cy="228960"/>
            </p14:xfrm>
          </p:contentPart>
        </mc:Choice>
        <mc:Fallback xmlns="">
          <p:pic>
            <p:nvPicPr>
              <p:cNvPr id="412" name="Ink 411"/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901999" y="2429061"/>
                <a:ext cx="705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413" name="Ink 412"/>
              <p14:cNvContentPartPr/>
              <p14:nvPr/>
            </p14:nvContentPartPr>
            <p14:xfrm>
              <a:off x="1057159" y="2501061"/>
              <a:ext cx="78480" cy="88560"/>
            </p14:xfrm>
          </p:contentPart>
        </mc:Choice>
        <mc:Fallback xmlns="">
          <p:pic>
            <p:nvPicPr>
              <p:cNvPr id="413" name="Ink 412"/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1056079" y="2498901"/>
                <a:ext cx="806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414" name="Ink 413"/>
              <p14:cNvContentPartPr/>
              <p14:nvPr/>
            </p14:nvContentPartPr>
            <p14:xfrm>
              <a:off x="1211959" y="2487021"/>
              <a:ext cx="85320" cy="90360"/>
            </p14:xfrm>
          </p:contentPart>
        </mc:Choice>
        <mc:Fallback xmlns="">
          <p:pic>
            <p:nvPicPr>
              <p:cNvPr id="414" name="Ink 413"/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1210879" y="2484501"/>
                <a:ext cx="8712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415" name="Ink 414"/>
              <p14:cNvContentPartPr/>
              <p14:nvPr/>
            </p14:nvContentPartPr>
            <p14:xfrm>
              <a:off x="1308439" y="2546421"/>
              <a:ext cx="92160" cy="82080"/>
            </p14:xfrm>
          </p:contentPart>
        </mc:Choice>
        <mc:Fallback xmlns="">
          <p:pic>
            <p:nvPicPr>
              <p:cNvPr id="415" name="Ink 414"/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1307719" y="2543901"/>
                <a:ext cx="9324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416" name="Ink 415"/>
              <p14:cNvContentPartPr/>
              <p14:nvPr/>
            </p14:nvContentPartPr>
            <p14:xfrm>
              <a:off x="1468999" y="2429781"/>
              <a:ext cx="46800" cy="184680"/>
            </p14:xfrm>
          </p:contentPart>
        </mc:Choice>
        <mc:Fallback xmlns="">
          <p:pic>
            <p:nvPicPr>
              <p:cNvPr id="416" name="Ink 415"/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1467911" y="2427621"/>
                <a:ext cx="48977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417" name="Ink 416"/>
              <p14:cNvContentPartPr/>
              <p14:nvPr/>
            </p14:nvContentPartPr>
            <p14:xfrm>
              <a:off x="1542079" y="2496741"/>
              <a:ext cx="90720" cy="66960"/>
            </p14:xfrm>
          </p:contentPart>
        </mc:Choice>
        <mc:Fallback xmlns="">
          <p:pic>
            <p:nvPicPr>
              <p:cNvPr id="417" name="Ink 416"/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1540999" y="2494581"/>
                <a:ext cx="9216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418" name="Ink 417"/>
              <p14:cNvContentPartPr/>
              <p14:nvPr/>
            </p14:nvContentPartPr>
            <p14:xfrm>
              <a:off x="1569079" y="2492061"/>
              <a:ext cx="49680" cy="97560"/>
            </p14:xfrm>
          </p:contentPart>
        </mc:Choice>
        <mc:Fallback xmlns="">
          <p:pic>
            <p:nvPicPr>
              <p:cNvPr id="418" name="Ink 417"/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1567999" y="2489909"/>
                <a:ext cx="51480" cy="101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419" name="Ink 418"/>
              <p14:cNvContentPartPr/>
              <p14:nvPr/>
            </p14:nvContentPartPr>
            <p14:xfrm>
              <a:off x="1660879" y="2537421"/>
              <a:ext cx="79560" cy="82080"/>
            </p14:xfrm>
          </p:contentPart>
        </mc:Choice>
        <mc:Fallback xmlns="">
          <p:pic>
            <p:nvPicPr>
              <p:cNvPr id="419" name="Ink 418"/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1660159" y="2534912"/>
                <a:ext cx="80640" cy="86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420" name="Ink 419"/>
              <p14:cNvContentPartPr/>
              <p14:nvPr/>
            </p14:nvContentPartPr>
            <p14:xfrm>
              <a:off x="1776799" y="2528061"/>
              <a:ext cx="89640" cy="7560"/>
            </p14:xfrm>
          </p:contentPart>
        </mc:Choice>
        <mc:Fallback xmlns="">
          <p:pic>
            <p:nvPicPr>
              <p:cNvPr id="420" name="Ink 419"/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1775719" y="2525541"/>
                <a:ext cx="9180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1">
            <p14:nvContentPartPr>
              <p14:cNvPr id="421" name="Ink 420"/>
              <p14:cNvContentPartPr/>
              <p14:nvPr/>
            </p14:nvContentPartPr>
            <p14:xfrm>
              <a:off x="2111239" y="2535261"/>
              <a:ext cx="99360" cy="7920"/>
            </p14:xfrm>
          </p:contentPart>
        </mc:Choice>
        <mc:Fallback xmlns="">
          <p:pic>
            <p:nvPicPr>
              <p:cNvPr id="421" name="Ink 420"/>
              <p:cNvPicPr/>
              <p:nvPr/>
            </p:nvPicPr>
            <p:blipFill>
              <a:blip r:embed="rId492"/>
              <a:stretch>
                <a:fillRect/>
              </a:stretch>
            </p:blipFill>
            <p:spPr>
              <a:xfrm>
                <a:off x="2110159" y="2532741"/>
                <a:ext cx="1015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3">
            <p14:nvContentPartPr>
              <p14:cNvPr id="422" name="Ink 421"/>
              <p14:cNvContentPartPr/>
              <p14:nvPr/>
            </p14:nvContentPartPr>
            <p14:xfrm>
              <a:off x="2154799" y="2490981"/>
              <a:ext cx="19080" cy="87480"/>
            </p14:xfrm>
          </p:contentPart>
        </mc:Choice>
        <mc:Fallback xmlns="">
          <p:pic>
            <p:nvPicPr>
              <p:cNvPr id="422" name="Ink 421"/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2154079" y="2488821"/>
                <a:ext cx="2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5">
            <p14:nvContentPartPr>
              <p14:cNvPr id="423" name="Ink 422"/>
              <p14:cNvContentPartPr/>
              <p14:nvPr/>
            </p14:nvContentPartPr>
            <p14:xfrm>
              <a:off x="2245519" y="2483061"/>
              <a:ext cx="79200" cy="94320"/>
            </p14:xfrm>
          </p:contentPart>
        </mc:Choice>
        <mc:Fallback xmlns="">
          <p:pic>
            <p:nvPicPr>
              <p:cNvPr id="423" name="Ink 422"/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2244079" y="2480909"/>
                <a:ext cx="81720" cy="97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7">
            <p14:nvContentPartPr>
              <p14:cNvPr id="424" name="Ink 423"/>
              <p14:cNvContentPartPr/>
              <p14:nvPr/>
            </p14:nvContentPartPr>
            <p14:xfrm>
              <a:off x="2339479" y="2546421"/>
              <a:ext cx="61920" cy="95760"/>
            </p14:xfrm>
          </p:contentPart>
        </mc:Choice>
        <mc:Fallback xmlns="">
          <p:pic>
            <p:nvPicPr>
              <p:cNvPr id="424" name="Ink 423"/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2338759" y="2543901"/>
                <a:ext cx="640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425" name="Ink 424"/>
              <p14:cNvContentPartPr/>
              <p14:nvPr/>
            </p14:nvContentPartPr>
            <p14:xfrm>
              <a:off x="2469439" y="2435181"/>
              <a:ext cx="41040" cy="169920"/>
            </p14:xfrm>
          </p:contentPart>
        </mc:Choice>
        <mc:Fallback xmlns="">
          <p:pic>
            <p:nvPicPr>
              <p:cNvPr id="425" name="Ink 424"/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2467986" y="2432661"/>
                <a:ext cx="43945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1">
            <p14:nvContentPartPr>
              <p14:cNvPr id="426" name="Ink 425"/>
              <p14:cNvContentPartPr/>
              <p14:nvPr/>
            </p14:nvContentPartPr>
            <p14:xfrm>
              <a:off x="2564839" y="2475501"/>
              <a:ext cx="81000" cy="87840"/>
            </p14:xfrm>
          </p:contentPart>
        </mc:Choice>
        <mc:Fallback xmlns="">
          <p:pic>
            <p:nvPicPr>
              <p:cNvPr id="426" name="Ink 425"/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2563759" y="2473341"/>
                <a:ext cx="8316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3">
            <p14:nvContentPartPr>
              <p14:cNvPr id="427" name="Ink 426"/>
              <p14:cNvContentPartPr/>
              <p14:nvPr/>
            </p14:nvContentPartPr>
            <p14:xfrm>
              <a:off x="2579959" y="2481261"/>
              <a:ext cx="64080" cy="96120"/>
            </p14:xfrm>
          </p:contentPart>
        </mc:Choice>
        <mc:Fallback xmlns="">
          <p:pic>
            <p:nvPicPr>
              <p:cNvPr id="427" name="Ink 426"/>
              <p:cNvPicPr/>
              <p:nvPr/>
            </p:nvPicPr>
            <p:blipFill>
              <a:blip r:embed="rId504"/>
              <a:stretch>
                <a:fillRect/>
              </a:stretch>
            </p:blipFill>
            <p:spPr>
              <a:xfrm>
                <a:off x="2578879" y="2478741"/>
                <a:ext cx="662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5">
            <p14:nvContentPartPr>
              <p14:cNvPr id="428" name="Ink 427"/>
              <p14:cNvContentPartPr/>
              <p14:nvPr/>
            </p14:nvContentPartPr>
            <p14:xfrm>
              <a:off x="2662039" y="2535981"/>
              <a:ext cx="80640" cy="102600"/>
            </p14:xfrm>
          </p:contentPart>
        </mc:Choice>
        <mc:Fallback xmlns="">
          <p:pic>
            <p:nvPicPr>
              <p:cNvPr id="428" name="Ink 427"/>
              <p:cNvPicPr/>
              <p:nvPr/>
            </p:nvPicPr>
            <p:blipFill>
              <a:blip r:embed="rId506"/>
              <a:stretch>
                <a:fillRect/>
              </a:stretch>
            </p:blipFill>
            <p:spPr>
              <a:xfrm>
                <a:off x="2661679" y="2533461"/>
                <a:ext cx="8244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7">
            <p14:nvContentPartPr>
              <p14:cNvPr id="429" name="Ink 428"/>
              <p14:cNvContentPartPr/>
              <p14:nvPr/>
            </p14:nvContentPartPr>
            <p14:xfrm>
              <a:off x="2811439" y="2521581"/>
              <a:ext cx="82440" cy="16560"/>
            </p14:xfrm>
          </p:contentPart>
        </mc:Choice>
        <mc:Fallback xmlns="">
          <p:pic>
            <p:nvPicPr>
              <p:cNvPr id="429" name="Ink 428"/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2810364" y="2520845"/>
                <a:ext cx="83874" cy="19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9">
            <p14:nvContentPartPr>
              <p14:cNvPr id="430" name="Ink 429"/>
              <p14:cNvContentPartPr/>
              <p14:nvPr/>
            </p14:nvContentPartPr>
            <p14:xfrm>
              <a:off x="2909719" y="2470821"/>
              <a:ext cx="33120" cy="112680"/>
            </p14:xfrm>
          </p:contentPart>
        </mc:Choice>
        <mc:Fallback xmlns="">
          <p:pic>
            <p:nvPicPr>
              <p:cNvPr id="430" name="Ink 429"/>
              <p:cNvPicPr/>
              <p:nvPr/>
            </p:nvPicPr>
            <p:blipFill>
              <a:blip r:embed="rId510"/>
              <a:stretch>
                <a:fillRect/>
              </a:stretch>
            </p:blipFill>
            <p:spPr>
              <a:xfrm>
                <a:off x="2908639" y="2468301"/>
                <a:ext cx="356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1">
            <p14:nvContentPartPr>
              <p14:cNvPr id="431" name="Ink 430"/>
              <p14:cNvContentPartPr/>
              <p14:nvPr/>
            </p14:nvContentPartPr>
            <p14:xfrm>
              <a:off x="2952559" y="2414661"/>
              <a:ext cx="37800" cy="211320"/>
            </p14:xfrm>
          </p:contentPart>
        </mc:Choice>
        <mc:Fallback xmlns="">
          <p:pic>
            <p:nvPicPr>
              <p:cNvPr id="431" name="Ink 430"/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2951839" y="2412501"/>
                <a:ext cx="399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3">
            <p14:nvContentPartPr>
              <p14:cNvPr id="432" name="Ink 431"/>
              <p14:cNvContentPartPr/>
              <p14:nvPr/>
            </p14:nvContentPartPr>
            <p14:xfrm>
              <a:off x="3078199" y="2523741"/>
              <a:ext cx="101520" cy="22680"/>
            </p14:xfrm>
          </p:contentPart>
        </mc:Choice>
        <mc:Fallback xmlns="">
          <p:pic>
            <p:nvPicPr>
              <p:cNvPr id="432" name="Ink 431"/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3077123" y="2523387"/>
                <a:ext cx="103314" cy="251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5">
            <p14:nvContentPartPr>
              <p14:cNvPr id="433" name="Ink 432"/>
              <p14:cNvContentPartPr/>
              <p14:nvPr/>
            </p14:nvContentPartPr>
            <p14:xfrm>
              <a:off x="3118159" y="2490621"/>
              <a:ext cx="27720" cy="99720"/>
            </p14:xfrm>
          </p:contentPart>
        </mc:Choice>
        <mc:Fallback xmlns="">
          <p:pic>
            <p:nvPicPr>
              <p:cNvPr id="433" name="Ink 432"/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3117079" y="2488461"/>
                <a:ext cx="298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7">
            <p14:nvContentPartPr>
              <p14:cNvPr id="434" name="Ink 433"/>
              <p14:cNvContentPartPr/>
              <p14:nvPr/>
            </p14:nvContentPartPr>
            <p14:xfrm>
              <a:off x="3195199" y="2493141"/>
              <a:ext cx="79560" cy="82080"/>
            </p14:xfrm>
          </p:contentPart>
        </mc:Choice>
        <mc:Fallback xmlns="">
          <p:pic>
            <p:nvPicPr>
              <p:cNvPr id="434" name="Ink 433"/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3193765" y="2491341"/>
                <a:ext cx="8171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9">
            <p14:nvContentPartPr>
              <p14:cNvPr id="435" name="Ink 434"/>
              <p14:cNvContentPartPr/>
              <p14:nvPr/>
            </p14:nvContentPartPr>
            <p14:xfrm>
              <a:off x="3293479" y="2547861"/>
              <a:ext cx="52200" cy="100440"/>
            </p14:xfrm>
          </p:contentPart>
        </mc:Choice>
        <mc:Fallback xmlns="">
          <p:pic>
            <p:nvPicPr>
              <p:cNvPr id="435" name="Ink 434"/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3292399" y="2545341"/>
                <a:ext cx="547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1">
            <p14:nvContentPartPr>
              <p14:cNvPr id="436" name="Ink 435"/>
              <p14:cNvContentPartPr/>
              <p14:nvPr/>
            </p14:nvContentPartPr>
            <p14:xfrm>
              <a:off x="3457999" y="2426541"/>
              <a:ext cx="56160" cy="211320"/>
            </p14:xfrm>
          </p:contentPart>
        </mc:Choice>
        <mc:Fallback xmlns="">
          <p:pic>
            <p:nvPicPr>
              <p:cNvPr id="436" name="Ink 435"/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3456550" y="2424021"/>
                <a:ext cx="58334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3">
            <p14:nvContentPartPr>
              <p14:cNvPr id="437" name="Ink 436"/>
              <p14:cNvContentPartPr/>
              <p14:nvPr/>
            </p14:nvContentPartPr>
            <p14:xfrm>
              <a:off x="3550519" y="2503221"/>
              <a:ext cx="73440" cy="92520"/>
            </p14:xfrm>
          </p:contentPart>
        </mc:Choice>
        <mc:Fallback xmlns="">
          <p:pic>
            <p:nvPicPr>
              <p:cNvPr id="437" name="Ink 436"/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3549439" y="2500701"/>
                <a:ext cx="74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5">
            <p14:nvContentPartPr>
              <p14:cNvPr id="438" name="Ink 437"/>
              <p14:cNvContentPartPr/>
              <p14:nvPr/>
            </p14:nvContentPartPr>
            <p14:xfrm>
              <a:off x="3545839" y="2506101"/>
              <a:ext cx="72360" cy="104400"/>
            </p14:xfrm>
          </p:contentPart>
        </mc:Choice>
        <mc:Fallback xmlns="">
          <p:pic>
            <p:nvPicPr>
              <p:cNvPr id="438" name="Ink 437"/>
              <p:cNvPicPr/>
              <p:nvPr/>
            </p:nvPicPr>
            <p:blipFill>
              <a:blip r:embed="rId526"/>
              <a:stretch>
                <a:fillRect/>
              </a:stretch>
            </p:blipFill>
            <p:spPr>
              <a:xfrm>
                <a:off x="3545119" y="2503941"/>
                <a:ext cx="741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7">
            <p14:nvContentPartPr>
              <p14:cNvPr id="439" name="Ink 438"/>
              <p14:cNvContentPartPr/>
              <p14:nvPr/>
            </p14:nvContentPartPr>
            <p14:xfrm>
              <a:off x="3631159" y="2566581"/>
              <a:ext cx="51120" cy="83880"/>
            </p14:xfrm>
          </p:contentPart>
        </mc:Choice>
        <mc:Fallback xmlns="">
          <p:pic>
            <p:nvPicPr>
              <p:cNvPr id="439" name="Ink 438"/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3630071" y="2564430"/>
                <a:ext cx="53658" cy="881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9">
            <p14:nvContentPartPr>
              <p14:cNvPr id="440" name="Ink 439"/>
              <p14:cNvContentPartPr/>
              <p14:nvPr/>
            </p14:nvContentPartPr>
            <p14:xfrm>
              <a:off x="3704239" y="2561901"/>
              <a:ext cx="74520" cy="10800"/>
            </p14:xfrm>
          </p:contentPart>
        </mc:Choice>
        <mc:Fallback xmlns="">
          <p:pic>
            <p:nvPicPr>
              <p:cNvPr id="440" name="Ink 439"/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3703159" y="2559667"/>
                <a:ext cx="75960" cy="156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1">
            <p14:nvContentPartPr>
              <p14:cNvPr id="441" name="Ink 440"/>
              <p14:cNvContentPartPr/>
              <p14:nvPr/>
            </p14:nvContentPartPr>
            <p14:xfrm>
              <a:off x="3817279" y="2490981"/>
              <a:ext cx="49680" cy="112680"/>
            </p14:xfrm>
          </p:contentPart>
        </mc:Choice>
        <mc:Fallback xmlns="">
          <p:pic>
            <p:nvPicPr>
              <p:cNvPr id="441" name="Ink 440"/>
              <p:cNvPicPr/>
              <p:nvPr/>
            </p:nvPicPr>
            <p:blipFill>
              <a:blip r:embed="rId532"/>
              <a:stretch>
                <a:fillRect/>
              </a:stretch>
            </p:blipFill>
            <p:spPr>
              <a:xfrm>
                <a:off x="3816564" y="2488461"/>
                <a:ext cx="51824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3">
            <p14:nvContentPartPr>
              <p14:cNvPr id="442" name="Ink 441"/>
              <p14:cNvContentPartPr/>
              <p14:nvPr/>
            </p14:nvContentPartPr>
            <p14:xfrm>
              <a:off x="3820519" y="2406021"/>
              <a:ext cx="92160" cy="252720"/>
            </p14:xfrm>
          </p:contentPart>
        </mc:Choice>
        <mc:Fallback xmlns="">
          <p:pic>
            <p:nvPicPr>
              <p:cNvPr id="442" name="Ink 441"/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3819799" y="2403497"/>
                <a:ext cx="94320" cy="257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5">
            <p14:nvContentPartPr>
              <p14:cNvPr id="443" name="Ink 442"/>
              <p14:cNvContentPartPr/>
              <p14:nvPr/>
            </p14:nvContentPartPr>
            <p14:xfrm>
              <a:off x="1929799" y="2494941"/>
              <a:ext cx="16200" cy="89640"/>
            </p14:xfrm>
          </p:contentPart>
        </mc:Choice>
        <mc:Fallback xmlns="">
          <p:pic>
            <p:nvPicPr>
              <p:cNvPr id="443" name="Ink 442"/>
              <p:cNvPicPr/>
              <p:nvPr/>
            </p:nvPicPr>
            <p:blipFill>
              <a:blip r:embed="rId536"/>
              <a:stretch>
                <a:fillRect/>
              </a:stretch>
            </p:blipFill>
            <p:spPr>
              <a:xfrm>
                <a:off x="1928719" y="2492421"/>
                <a:ext cx="183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7">
            <p14:nvContentPartPr>
              <p14:cNvPr id="444" name="Ink 443"/>
              <p14:cNvContentPartPr/>
              <p14:nvPr/>
            </p14:nvContentPartPr>
            <p14:xfrm>
              <a:off x="1958599" y="2423301"/>
              <a:ext cx="52560" cy="242640"/>
            </p14:xfrm>
          </p:contentPart>
        </mc:Choice>
        <mc:Fallback xmlns="">
          <p:pic>
            <p:nvPicPr>
              <p:cNvPr id="444" name="Ink 443"/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1958239" y="2421141"/>
                <a:ext cx="543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9">
            <p14:nvContentPartPr>
              <p14:cNvPr id="445" name="Ink 444"/>
              <p14:cNvContentPartPr/>
              <p14:nvPr/>
            </p14:nvContentPartPr>
            <p14:xfrm>
              <a:off x="3967039" y="2469741"/>
              <a:ext cx="85680" cy="95400"/>
            </p14:xfrm>
          </p:contentPart>
        </mc:Choice>
        <mc:Fallback xmlns="">
          <p:pic>
            <p:nvPicPr>
              <p:cNvPr id="445" name="Ink 444"/>
              <p:cNvPicPr/>
              <p:nvPr/>
            </p:nvPicPr>
            <p:blipFill>
              <a:blip r:embed="rId540"/>
              <a:stretch>
                <a:fillRect/>
              </a:stretch>
            </p:blipFill>
            <p:spPr>
              <a:xfrm>
                <a:off x="3965959" y="2467589"/>
                <a:ext cx="87840" cy="99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1">
            <p14:nvContentPartPr>
              <p14:cNvPr id="446" name="Ink 445"/>
              <p14:cNvContentPartPr/>
              <p14:nvPr/>
            </p14:nvContentPartPr>
            <p14:xfrm>
              <a:off x="3961999" y="2591061"/>
              <a:ext cx="102600" cy="19440"/>
            </p14:xfrm>
          </p:contentPart>
        </mc:Choice>
        <mc:Fallback xmlns="">
          <p:pic>
            <p:nvPicPr>
              <p:cNvPr id="446" name="Ink 445"/>
              <p:cNvPicPr/>
              <p:nvPr/>
            </p:nvPicPr>
            <p:blipFill>
              <a:blip r:embed="rId542"/>
              <a:stretch>
                <a:fillRect/>
              </a:stretch>
            </p:blipFill>
            <p:spPr>
              <a:xfrm>
                <a:off x="3960923" y="2588901"/>
                <a:ext cx="104752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3">
            <p14:nvContentPartPr>
              <p14:cNvPr id="447" name="Ink 446"/>
              <p14:cNvContentPartPr/>
              <p14:nvPr/>
            </p14:nvContentPartPr>
            <p14:xfrm>
              <a:off x="4165394" y="2533572"/>
              <a:ext cx="81720" cy="27000"/>
            </p14:xfrm>
          </p:contentPart>
        </mc:Choice>
        <mc:Fallback xmlns="">
          <p:pic>
            <p:nvPicPr>
              <p:cNvPr id="447" name="Ink 446"/>
              <p:cNvPicPr/>
              <p:nvPr/>
            </p:nvPicPr>
            <p:blipFill>
              <a:blip r:embed="rId544"/>
              <a:stretch>
                <a:fillRect/>
              </a:stretch>
            </p:blipFill>
            <p:spPr>
              <a:xfrm>
                <a:off x="4164314" y="2532852"/>
                <a:ext cx="831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5">
            <p14:nvContentPartPr>
              <p14:cNvPr id="448" name="Ink 447"/>
              <p14:cNvContentPartPr/>
              <p14:nvPr/>
            </p14:nvContentPartPr>
            <p14:xfrm>
              <a:off x="4279514" y="2448252"/>
              <a:ext cx="96120" cy="175680"/>
            </p14:xfrm>
          </p:contentPart>
        </mc:Choice>
        <mc:Fallback xmlns="">
          <p:pic>
            <p:nvPicPr>
              <p:cNvPr id="448" name="Ink 447"/>
              <p:cNvPicPr/>
              <p:nvPr/>
            </p:nvPicPr>
            <p:blipFill>
              <a:blip r:embed="rId546"/>
              <a:stretch>
                <a:fillRect/>
              </a:stretch>
            </p:blipFill>
            <p:spPr>
              <a:xfrm>
                <a:off x="4278074" y="2445732"/>
                <a:ext cx="98640" cy="18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/>
          <p:cNvGrpSpPr/>
          <p:nvPr/>
        </p:nvGrpSpPr>
        <p:grpSpPr>
          <a:xfrm>
            <a:off x="2957754" y="1198947"/>
            <a:ext cx="1517040" cy="299880"/>
            <a:chOff x="2957754" y="1198947"/>
            <a:chExt cx="151704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449" name="Ink 448"/>
                <p14:cNvContentPartPr/>
                <p14:nvPr/>
              </p14:nvContentPartPr>
              <p14:xfrm>
                <a:off x="2957754" y="1301907"/>
                <a:ext cx="118440" cy="196920"/>
              </p14:xfrm>
            </p:contentPart>
          </mc:Choice>
          <mc:Fallback xmlns="">
            <p:pic>
              <p:nvPicPr>
                <p:cNvPr id="449" name="Ink 448"/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2955594" y="1296867"/>
                  <a:ext cx="1231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450" name="Ink 449"/>
                <p14:cNvContentPartPr/>
                <p14:nvPr/>
              </p14:nvContentPartPr>
              <p14:xfrm>
                <a:off x="3105354" y="1417467"/>
                <a:ext cx="24120" cy="35640"/>
              </p14:xfrm>
            </p:contentPart>
          </mc:Choice>
          <mc:Fallback xmlns="">
            <p:pic>
              <p:nvPicPr>
                <p:cNvPr id="450" name="Ink 449"/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3102834" y="1412787"/>
                  <a:ext cx="273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451" name="Ink 450"/>
                <p14:cNvContentPartPr/>
                <p14:nvPr/>
              </p14:nvContentPartPr>
              <p14:xfrm>
                <a:off x="3108234" y="1381467"/>
                <a:ext cx="9360" cy="7920"/>
              </p14:xfrm>
            </p:contentPart>
          </mc:Choice>
          <mc:Fallback xmlns="">
            <p:pic>
              <p:nvPicPr>
                <p:cNvPr id="451" name="Ink 450"/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3105714" y="1376787"/>
                  <a:ext cx="1404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452" name="Ink 451"/>
                <p14:cNvContentPartPr/>
                <p14:nvPr/>
              </p14:nvContentPartPr>
              <p14:xfrm>
                <a:off x="3186354" y="1328187"/>
                <a:ext cx="74520" cy="6840"/>
              </p14:xfrm>
            </p:contentPart>
          </mc:Choice>
          <mc:Fallback xmlns="">
            <p:pic>
              <p:nvPicPr>
                <p:cNvPr id="452" name="Ink 451"/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3184194" y="1323147"/>
                  <a:ext cx="7920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453" name="Ink 452"/>
                <p14:cNvContentPartPr/>
                <p14:nvPr/>
              </p14:nvContentPartPr>
              <p14:xfrm>
                <a:off x="3194634" y="1359147"/>
                <a:ext cx="82080" cy="7200"/>
              </p14:xfrm>
            </p:contentPart>
          </mc:Choice>
          <mc:Fallback xmlns="">
            <p:pic>
              <p:nvPicPr>
                <p:cNvPr id="453" name="Ink 452"/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3192474" y="1357347"/>
                  <a:ext cx="8496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454" name="Ink 453"/>
                <p14:cNvContentPartPr/>
                <p14:nvPr/>
              </p14:nvContentPartPr>
              <p14:xfrm>
                <a:off x="3332874" y="1291827"/>
                <a:ext cx="11520" cy="79920"/>
              </p14:xfrm>
            </p:contentPart>
          </mc:Choice>
          <mc:Fallback xmlns="">
            <p:pic>
              <p:nvPicPr>
                <p:cNvPr id="454" name="Ink 453"/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3330354" y="1287147"/>
                  <a:ext cx="16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455" name="Ink 454"/>
                <p14:cNvContentPartPr/>
                <p14:nvPr/>
              </p14:nvContentPartPr>
              <p14:xfrm>
                <a:off x="3399114" y="1340067"/>
                <a:ext cx="63720" cy="6120"/>
              </p14:xfrm>
            </p:contentPart>
          </mc:Choice>
          <mc:Fallback xmlns="">
            <p:pic>
              <p:nvPicPr>
                <p:cNvPr id="455" name="Ink 454"/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3396594" y="1335027"/>
                  <a:ext cx="6840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456" name="Ink 455"/>
                <p14:cNvContentPartPr/>
                <p14:nvPr/>
              </p14:nvContentPartPr>
              <p14:xfrm>
                <a:off x="3538794" y="1289307"/>
                <a:ext cx="97920" cy="81360"/>
              </p14:xfrm>
            </p:contentPart>
          </mc:Choice>
          <mc:Fallback xmlns="">
            <p:pic>
              <p:nvPicPr>
                <p:cNvPr id="456" name="Ink 455"/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3536274" y="1284267"/>
                  <a:ext cx="1026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457" name="Ink 456"/>
                <p14:cNvContentPartPr/>
                <p14:nvPr/>
              </p14:nvContentPartPr>
              <p14:xfrm>
                <a:off x="3669114" y="1344387"/>
                <a:ext cx="25560" cy="55080"/>
              </p14:xfrm>
            </p:contentPart>
          </mc:Choice>
          <mc:Fallback xmlns="">
            <p:pic>
              <p:nvPicPr>
                <p:cNvPr id="457" name="Ink 456"/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3666594" y="1340067"/>
                  <a:ext cx="291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458" name="Ink 457"/>
                <p14:cNvContentPartPr/>
                <p14:nvPr/>
              </p14:nvContentPartPr>
              <p14:xfrm>
                <a:off x="3680274" y="1311267"/>
                <a:ext cx="1800" cy="7200"/>
              </p14:xfrm>
            </p:contentPart>
          </mc:Choice>
          <mc:Fallback xmlns="">
            <p:pic>
              <p:nvPicPr>
                <p:cNvPr id="458" name="Ink 457"/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3678114" y="1306947"/>
                  <a:ext cx="612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459" name="Ink 458"/>
                <p14:cNvContentPartPr/>
                <p14:nvPr/>
              </p14:nvContentPartPr>
              <p14:xfrm>
                <a:off x="3795114" y="1284987"/>
                <a:ext cx="88200" cy="84600"/>
              </p14:xfrm>
            </p:contentPart>
          </mc:Choice>
          <mc:Fallback xmlns="">
            <p:pic>
              <p:nvPicPr>
                <p:cNvPr id="459" name="Ink 458"/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3792234" y="1280307"/>
                  <a:ext cx="932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460" name="Ink 459"/>
                <p14:cNvContentPartPr/>
                <p14:nvPr/>
              </p14:nvContentPartPr>
              <p14:xfrm>
                <a:off x="3807354" y="1325667"/>
                <a:ext cx="83160" cy="7200"/>
              </p14:xfrm>
            </p:contentPart>
          </mc:Choice>
          <mc:Fallback xmlns="">
            <p:pic>
              <p:nvPicPr>
                <p:cNvPr id="460" name="Ink 459"/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3804834" y="1323507"/>
                  <a:ext cx="8640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461" name="Ink 460"/>
                <p14:cNvContentPartPr/>
                <p14:nvPr/>
              </p14:nvContentPartPr>
              <p14:xfrm>
                <a:off x="3979074" y="1225947"/>
                <a:ext cx="57600" cy="186840"/>
              </p14:xfrm>
            </p:contentPart>
          </mc:Choice>
          <mc:Fallback xmlns="">
            <p:pic>
              <p:nvPicPr>
                <p:cNvPr id="461" name="Ink 460"/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3976554" y="1220907"/>
                  <a:ext cx="626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462" name="Ink 461"/>
                <p14:cNvContentPartPr/>
                <p14:nvPr/>
              </p14:nvContentPartPr>
              <p14:xfrm>
                <a:off x="4085274" y="1288587"/>
                <a:ext cx="70560" cy="78120"/>
              </p14:xfrm>
            </p:contentPart>
          </mc:Choice>
          <mc:Fallback xmlns="">
            <p:pic>
              <p:nvPicPr>
                <p:cNvPr id="462" name="Ink 461"/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4082754" y="1283547"/>
                  <a:ext cx="756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463" name="Ink 462"/>
                <p14:cNvContentPartPr/>
                <p14:nvPr/>
              </p14:nvContentPartPr>
              <p14:xfrm>
                <a:off x="4211274" y="1368507"/>
                <a:ext cx="16920" cy="35640"/>
              </p14:xfrm>
            </p:contentPart>
          </mc:Choice>
          <mc:Fallback xmlns="">
            <p:pic>
              <p:nvPicPr>
                <p:cNvPr id="463" name="Ink 462"/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4209834" y="1364547"/>
                  <a:ext cx="20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464" name="Ink 463"/>
                <p14:cNvContentPartPr/>
                <p14:nvPr/>
              </p14:nvContentPartPr>
              <p14:xfrm>
                <a:off x="4211994" y="1312707"/>
                <a:ext cx="6840" cy="15120"/>
              </p14:xfrm>
            </p:contentPart>
          </mc:Choice>
          <mc:Fallback xmlns="">
            <p:pic>
              <p:nvPicPr>
                <p:cNvPr id="464" name="Ink 463"/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4209474" y="1308027"/>
                  <a:ext cx="118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465" name="Ink 464"/>
                <p14:cNvContentPartPr/>
                <p14:nvPr/>
              </p14:nvContentPartPr>
              <p14:xfrm>
                <a:off x="4307754" y="1278147"/>
                <a:ext cx="44280" cy="79560"/>
              </p14:xfrm>
            </p:contentPart>
          </mc:Choice>
          <mc:Fallback xmlns="">
            <p:pic>
              <p:nvPicPr>
                <p:cNvPr id="465" name="Ink 464"/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4305954" y="1273107"/>
                  <a:ext cx="486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466" name="Ink 465"/>
                <p14:cNvContentPartPr/>
                <p14:nvPr/>
              </p14:nvContentPartPr>
              <p14:xfrm>
                <a:off x="4402074" y="1198947"/>
                <a:ext cx="72720" cy="232920"/>
              </p14:xfrm>
            </p:contentPart>
          </mc:Choice>
          <mc:Fallback xmlns="">
            <p:pic>
              <p:nvPicPr>
                <p:cNvPr id="466" name="Ink 465"/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4399914" y="1193907"/>
                  <a:ext cx="77400" cy="241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0626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oracle for cover cuts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733032" y="379545"/>
              <a:ext cx="77760" cy="117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30512" y="374865"/>
                <a:ext cx="828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698112" y="494385"/>
              <a:ext cx="111240" cy="45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6672" y="489705"/>
                <a:ext cx="1141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603905" y="417044"/>
              <a:ext cx="98280" cy="1666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1745" y="412364"/>
                <a:ext cx="1029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/>
              <p14:cNvContentPartPr/>
              <p14:nvPr/>
            </p14:nvContentPartPr>
            <p14:xfrm>
              <a:off x="729231" y="509204"/>
              <a:ext cx="10800" cy="586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6351" y="504524"/>
                <a:ext cx="162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/>
              <p14:cNvContentPartPr/>
              <p14:nvPr/>
            </p14:nvContentPartPr>
            <p14:xfrm>
              <a:off x="841551" y="487604"/>
              <a:ext cx="75600" cy="104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9751" y="486164"/>
                <a:ext cx="7992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/>
              <p14:cNvContentPartPr/>
              <p14:nvPr/>
            </p14:nvContentPartPr>
            <p14:xfrm>
              <a:off x="875391" y="455204"/>
              <a:ext cx="6120" cy="748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2871" y="450524"/>
                <a:ext cx="900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/>
              <p14:cNvContentPartPr/>
              <p14:nvPr/>
            </p14:nvContentPartPr>
            <p14:xfrm>
              <a:off x="1007511" y="407684"/>
              <a:ext cx="57600" cy="1119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06071" y="403004"/>
                <a:ext cx="6156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/>
              <p14:cNvContentPartPr/>
              <p14:nvPr/>
            </p14:nvContentPartPr>
            <p14:xfrm>
              <a:off x="1023351" y="403004"/>
              <a:ext cx="78840" cy="151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21191" y="397964"/>
                <a:ext cx="820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/>
              <p14:cNvContentPartPr/>
              <p14:nvPr/>
            </p14:nvContentPartPr>
            <p14:xfrm>
              <a:off x="1153671" y="400844"/>
              <a:ext cx="100080" cy="1951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51151" y="395804"/>
                <a:ext cx="10512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/>
              <p14:cNvContentPartPr/>
              <p14:nvPr/>
            </p14:nvContentPartPr>
            <p14:xfrm>
              <a:off x="1295511" y="501284"/>
              <a:ext cx="69120" cy="594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93351" y="496244"/>
                <a:ext cx="723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/>
              <p14:cNvContentPartPr/>
              <p14:nvPr/>
            </p14:nvContentPartPr>
            <p14:xfrm>
              <a:off x="1455351" y="469604"/>
              <a:ext cx="76680" cy="147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52831" y="467804"/>
                <a:ext cx="806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/>
              <p14:cNvContentPartPr/>
              <p14:nvPr/>
            </p14:nvContentPartPr>
            <p14:xfrm>
              <a:off x="1492071" y="441164"/>
              <a:ext cx="15120" cy="723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89551" y="437564"/>
                <a:ext cx="194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/>
              <p14:cNvContentPartPr/>
              <p14:nvPr/>
            </p14:nvContentPartPr>
            <p14:xfrm>
              <a:off x="1620951" y="402284"/>
              <a:ext cx="82800" cy="1119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18431" y="397604"/>
                <a:ext cx="8784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" name="Ink 21"/>
              <p14:cNvContentPartPr/>
              <p14:nvPr/>
            </p14:nvContentPartPr>
            <p14:xfrm>
              <a:off x="1741191" y="398324"/>
              <a:ext cx="90360" cy="2368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39031" y="392924"/>
                <a:ext cx="9504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" name="Ink 22"/>
              <p14:cNvContentPartPr/>
              <p14:nvPr/>
            </p14:nvContentPartPr>
            <p14:xfrm>
              <a:off x="1874751" y="502004"/>
              <a:ext cx="69120" cy="9324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73671" y="496964"/>
                <a:ext cx="727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4" name="Ink 23"/>
              <p14:cNvContentPartPr/>
              <p14:nvPr/>
            </p14:nvContentPartPr>
            <p14:xfrm>
              <a:off x="2059791" y="459884"/>
              <a:ext cx="86040" cy="68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57631" y="455204"/>
                <a:ext cx="9072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" name="Ink 24"/>
              <p14:cNvContentPartPr/>
              <p14:nvPr/>
            </p14:nvContentPartPr>
            <p14:xfrm>
              <a:off x="2083191" y="429644"/>
              <a:ext cx="32040" cy="878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81031" y="424964"/>
                <a:ext cx="360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" name="Ink 25"/>
              <p14:cNvContentPartPr/>
              <p14:nvPr/>
            </p14:nvContentPartPr>
            <p14:xfrm>
              <a:off x="2271916" y="399404"/>
              <a:ext cx="91440" cy="1522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70836" y="394364"/>
                <a:ext cx="9504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7" name="Ink 26"/>
              <p14:cNvContentPartPr/>
              <p14:nvPr/>
            </p14:nvContentPartPr>
            <p14:xfrm>
              <a:off x="2409351" y="408764"/>
              <a:ext cx="106200" cy="2368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407551" y="403724"/>
                <a:ext cx="11052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Ink 27"/>
              <p14:cNvContentPartPr/>
              <p14:nvPr/>
            </p14:nvContentPartPr>
            <p14:xfrm>
              <a:off x="2579631" y="494444"/>
              <a:ext cx="59760" cy="874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77111" y="489044"/>
                <a:ext cx="648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3" name="Ink 32"/>
              <p14:cNvContentPartPr/>
              <p14:nvPr/>
            </p14:nvContentPartPr>
            <p14:xfrm>
              <a:off x="2900025" y="397395"/>
              <a:ext cx="83520" cy="12780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897505" y="393075"/>
                <a:ext cx="8856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4" name="Ink 33"/>
              <p14:cNvContentPartPr/>
              <p14:nvPr/>
            </p14:nvContentPartPr>
            <p14:xfrm>
              <a:off x="2974185" y="397755"/>
              <a:ext cx="77400" cy="61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971665" y="392715"/>
                <a:ext cx="82440" cy="1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/>
          <p:cNvGrpSpPr/>
          <p:nvPr/>
        </p:nvGrpSpPr>
        <p:grpSpPr>
          <a:xfrm>
            <a:off x="131214" y="616237"/>
            <a:ext cx="4376520" cy="298723"/>
            <a:chOff x="175674" y="2665891"/>
            <a:chExt cx="475740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Ink 35"/>
                <p14:cNvContentPartPr/>
                <p14:nvPr/>
              </p14:nvContentPartPr>
              <p14:xfrm>
                <a:off x="175674" y="2708648"/>
                <a:ext cx="57600" cy="17676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2931" y="2703173"/>
                  <a:ext cx="63086" cy="1873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/>
                <p14:cNvContentPartPr/>
                <p14:nvPr/>
              </p14:nvContentPartPr>
              <p14:xfrm>
                <a:off x="304914" y="2840131"/>
                <a:ext cx="0" cy="540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0" y="0"/>
                  <a:ext cx="0" cy="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Ink 37"/>
                <p14:cNvContentPartPr/>
                <p14:nvPr/>
              </p14:nvContentPartPr>
              <p14:xfrm>
                <a:off x="276834" y="2753011"/>
                <a:ext cx="18360" cy="10260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74100" y="2747940"/>
                  <a:ext cx="23048" cy="1131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Ink 38"/>
                <p14:cNvContentPartPr/>
                <p14:nvPr/>
              </p14:nvContentPartPr>
              <p14:xfrm>
                <a:off x="364674" y="2794411"/>
                <a:ext cx="76680" cy="1368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2718" y="2790502"/>
                  <a:ext cx="80592" cy="234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/>
                <p14:cNvContentPartPr/>
                <p14:nvPr/>
              </p14:nvContentPartPr>
              <p14:xfrm>
                <a:off x="488514" y="2750131"/>
                <a:ext cx="54000" cy="10620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6166" y="2745820"/>
                  <a:ext cx="58304" cy="1156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/>
                <p14:cNvContentPartPr/>
                <p14:nvPr/>
              </p14:nvContentPartPr>
              <p14:xfrm>
                <a:off x="476274" y="2768131"/>
                <a:ext cx="77040" cy="9144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74319" y="2763833"/>
                  <a:ext cx="81342" cy="99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/>
                <p14:cNvContentPartPr/>
                <p14:nvPr/>
              </p14:nvContentPartPr>
              <p14:xfrm>
                <a:off x="581034" y="2834011"/>
                <a:ext cx="31680" cy="5976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8296" y="2829324"/>
                  <a:ext cx="36764" cy="695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/>
                <p14:cNvContentPartPr/>
                <p14:nvPr/>
              </p14:nvContentPartPr>
              <p14:xfrm>
                <a:off x="630354" y="2745091"/>
                <a:ext cx="42120" cy="16488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7992" y="2740391"/>
                  <a:ext cx="47237" cy="1703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/>
                <p14:cNvContentPartPr/>
                <p14:nvPr/>
              </p14:nvContentPartPr>
              <p14:xfrm>
                <a:off x="741594" y="2760931"/>
                <a:ext cx="108720" cy="22968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9248" y="2755052"/>
                  <a:ext cx="113804" cy="240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/>
                <p14:cNvContentPartPr/>
                <p14:nvPr/>
              </p14:nvContentPartPr>
              <p14:xfrm>
                <a:off x="906834" y="2852731"/>
                <a:ext cx="17280" cy="7416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04870" y="2847657"/>
                  <a:ext cx="21993" cy="831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/>
                <p14:cNvContentPartPr/>
                <p14:nvPr/>
              </p14:nvContentPartPr>
              <p14:xfrm>
                <a:off x="1034634" y="2802691"/>
                <a:ext cx="93600" cy="936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2294" y="2799571"/>
                  <a:ext cx="97500" cy="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/>
                <p14:cNvContentPartPr/>
                <p14:nvPr/>
              </p14:nvContentPartPr>
              <p14:xfrm>
                <a:off x="1080354" y="2753731"/>
                <a:ext cx="8280" cy="9720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77594" y="2749437"/>
                  <a:ext cx="13406" cy="1046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/>
                <p14:cNvContentPartPr/>
                <p14:nvPr/>
              </p14:nvContentPartPr>
              <p14:xfrm>
                <a:off x="1232274" y="2695051"/>
                <a:ext cx="62640" cy="17100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29533" y="2689573"/>
                  <a:ext cx="68121" cy="1811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/>
                <p14:cNvContentPartPr/>
                <p14:nvPr/>
              </p14:nvContentPartPr>
              <p14:xfrm>
                <a:off x="1342074" y="2723851"/>
                <a:ext cx="17640" cy="12384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39330" y="2719148"/>
                  <a:ext cx="22736" cy="133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/>
                <p14:cNvContentPartPr/>
                <p14:nvPr/>
              </p14:nvContentPartPr>
              <p14:xfrm>
                <a:off x="1423794" y="2779291"/>
                <a:ext cx="68400" cy="1008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22231" y="2775662"/>
                  <a:ext cx="70745" cy="1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/>
                <p14:cNvContentPartPr/>
                <p14:nvPr/>
              </p14:nvContentPartPr>
              <p14:xfrm>
                <a:off x="1558434" y="2752651"/>
                <a:ext cx="74880" cy="7452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56082" y="2748749"/>
                  <a:ext cx="78408" cy="831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/>
                <p14:cNvContentPartPr/>
                <p14:nvPr/>
              </p14:nvContentPartPr>
              <p14:xfrm>
                <a:off x="1547634" y="2761651"/>
                <a:ext cx="81720" cy="8640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46070" y="2757351"/>
                  <a:ext cx="85630" cy="934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/>
                <p14:cNvContentPartPr/>
                <p14:nvPr/>
              </p14:nvContentPartPr>
              <p14:xfrm>
                <a:off x="1668594" y="2797651"/>
                <a:ext cx="63360" cy="8100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65856" y="2793347"/>
                  <a:ext cx="67271" cy="907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/>
                <p14:cNvContentPartPr/>
                <p14:nvPr/>
              </p14:nvContentPartPr>
              <p14:xfrm>
                <a:off x="1793514" y="2703691"/>
                <a:ext cx="36720" cy="16956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791170" y="2698221"/>
                  <a:ext cx="41798" cy="1769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/>
                <p14:cNvContentPartPr/>
                <p14:nvPr/>
              </p14:nvContentPartPr>
              <p14:xfrm>
                <a:off x="1861914" y="2741131"/>
                <a:ext cx="111960" cy="22068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59573" y="2735262"/>
                  <a:ext cx="117421" cy="2316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/>
                <p14:cNvContentPartPr/>
                <p14:nvPr/>
              </p14:nvContentPartPr>
              <p14:xfrm>
                <a:off x="2004114" y="2826811"/>
                <a:ext cx="66240" cy="7632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01370" y="2820940"/>
                  <a:ext cx="69768" cy="880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/>
                <p14:cNvContentPartPr/>
                <p14:nvPr/>
              </p14:nvContentPartPr>
              <p14:xfrm>
                <a:off x="2136234" y="2778931"/>
                <a:ext cx="78480" cy="792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33501" y="2777045"/>
                  <a:ext cx="82384" cy="150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/>
                <p14:cNvContentPartPr/>
                <p14:nvPr/>
              </p14:nvContentPartPr>
              <p14:xfrm>
                <a:off x="2174034" y="2749051"/>
                <a:ext cx="19080" cy="8496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71698" y="2744353"/>
                  <a:ext cx="23753" cy="943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/>
                <p14:cNvContentPartPr/>
                <p14:nvPr/>
              </p14:nvContentPartPr>
              <p14:xfrm>
                <a:off x="2270154" y="2684971"/>
                <a:ext cx="77040" cy="20124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267025" y="2679881"/>
                  <a:ext cx="82515" cy="209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/>
                <p14:cNvContentPartPr/>
                <p14:nvPr/>
              </p14:nvContentPartPr>
              <p14:xfrm>
                <a:off x="2367714" y="2754811"/>
                <a:ext cx="15120" cy="8460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64929" y="2749719"/>
                  <a:ext cx="20691" cy="936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/>
                <p14:cNvContentPartPr/>
                <p14:nvPr/>
              </p14:nvContentPartPr>
              <p14:xfrm>
                <a:off x="2425674" y="2795851"/>
                <a:ext cx="79920" cy="1224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23323" y="2793482"/>
                  <a:ext cx="83446" cy="189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/>
                <p14:cNvContentPartPr/>
                <p14:nvPr/>
              </p14:nvContentPartPr>
              <p14:xfrm>
                <a:off x="2562114" y="2751931"/>
                <a:ext cx="59040" cy="7560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59377" y="2746839"/>
                  <a:ext cx="62950" cy="85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/>
                <p14:cNvContentPartPr/>
                <p14:nvPr/>
              </p14:nvContentPartPr>
              <p14:xfrm>
                <a:off x="2590554" y="2756971"/>
                <a:ext cx="40320" cy="5508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87814" y="2752250"/>
                  <a:ext cx="45409" cy="657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/>
                <p14:cNvContentPartPr/>
                <p14:nvPr/>
              </p14:nvContentPartPr>
              <p14:xfrm>
                <a:off x="2425674" y="2795851"/>
                <a:ext cx="79920" cy="1224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23323" y="2793482"/>
                  <a:ext cx="83446" cy="189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Ink 64"/>
                <p14:cNvContentPartPr/>
                <p14:nvPr/>
              </p14:nvContentPartPr>
              <p14:xfrm>
                <a:off x="2562114" y="2751931"/>
                <a:ext cx="59040" cy="7560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59377" y="2746839"/>
                  <a:ext cx="62950" cy="85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/>
                <p14:cNvContentPartPr/>
                <p14:nvPr/>
              </p14:nvContentPartPr>
              <p14:xfrm>
                <a:off x="2556354" y="2756971"/>
                <a:ext cx="74520" cy="9828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54393" y="2752272"/>
                  <a:ext cx="78834" cy="107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/>
                <p14:cNvContentPartPr/>
                <p14:nvPr/>
              </p14:nvContentPartPr>
              <p14:xfrm>
                <a:off x="2676234" y="2798011"/>
                <a:ext cx="54000" cy="8712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675060" y="2792151"/>
                  <a:ext cx="58304" cy="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/>
                <p14:cNvContentPartPr/>
                <p14:nvPr/>
              </p14:nvContentPartPr>
              <p14:xfrm>
                <a:off x="2787474" y="2701171"/>
                <a:ext cx="42120" cy="17424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84744" y="2695689"/>
                  <a:ext cx="47580" cy="1808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/>
                <p14:cNvContentPartPr/>
                <p14:nvPr/>
              </p14:nvContentPartPr>
              <p14:xfrm>
                <a:off x="2822394" y="2728531"/>
                <a:ext cx="146520" cy="24912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20435" y="2722656"/>
                  <a:ext cx="151613" cy="259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/>
                <p14:cNvContentPartPr/>
                <p14:nvPr/>
              </p14:nvContentPartPr>
              <p14:xfrm>
                <a:off x="2991954" y="2841931"/>
                <a:ext cx="80280" cy="7560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90779" y="2836447"/>
                  <a:ext cx="84588" cy="8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/>
                <p14:cNvContentPartPr/>
                <p14:nvPr/>
              </p14:nvContentPartPr>
              <p14:xfrm>
                <a:off x="3134154" y="2801971"/>
                <a:ext cx="82080" cy="1908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131798" y="2799586"/>
                  <a:ext cx="86793" cy="262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/>
                <p14:cNvContentPartPr/>
                <p14:nvPr/>
              </p14:nvContentPartPr>
              <p14:xfrm>
                <a:off x="3175554" y="2763451"/>
                <a:ext cx="9360" cy="9144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74774" y="2758762"/>
                  <a:ext cx="12480" cy="98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/>
                <p14:cNvContentPartPr/>
                <p14:nvPr/>
              </p14:nvContentPartPr>
              <p14:xfrm>
                <a:off x="3288234" y="2714131"/>
                <a:ext cx="47880" cy="17532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85094" y="2709044"/>
                  <a:ext cx="52982" cy="1831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/>
                <p14:cNvContentPartPr/>
                <p14:nvPr/>
              </p14:nvContentPartPr>
              <p14:xfrm>
                <a:off x="3374634" y="2760211"/>
                <a:ext cx="22680" cy="9288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372679" y="2754724"/>
                  <a:ext cx="27372" cy="102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/>
                <p14:cNvContentPartPr/>
                <p14:nvPr/>
              </p14:nvContentPartPr>
              <p14:xfrm>
                <a:off x="3482274" y="2788651"/>
                <a:ext cx="98280" cy="1836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79925" y="2784354"/>
                  <a:ext cx="102587" cy="265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/>
                <p14:cNvContentPartPr/>
                <p14:nvPr/>
              </p14:nvContentPartPr>
              <p14:xfrm>
                <a:off x="3623034" y="2739331"/>
                <a:ext cx="47160" cy="8820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620306" y="2733867"/>
                  <a:ext cx="52617" cy="98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/>
                <p14:cNvContentPartPr/>
                <p14:nvPr/>
              </p14:nvContentPartPr>
              <p14:xfrm>
                <a:off x="3610794" y="2741851"/>
                <a:ext cx="81720" cy="943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09222" y="2737155"/>
                  <a:ext cx="85649" cy="1025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/>
                <p14:cNvContentPartPr/>
                <p14:nvPr/>
              </p14:nvContentPartPr>
              <p14:xfrm>
                <a:off x="3711594" y="2801251"/>
                <a:ext cx="56880" cy="7272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708848" y="2796534"/>
                  <a:ext cx="62372" cy="817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/>
                <p14:cNvContentPartPr/>
                <p14:nvPr/>
              </p14:nvContentPartPr>
              <p14:xfrm>
                <a:off x="3805554" y="2700811"/>
                <a:ext cx="69120" cy="17676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804382" y="2695727"/>
                  <a:ext cx="73416" cy="1845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/>
                <p14:cNvContentPartPr/>
                <p14:nvPr/>
              </p14:nvContentPartPr>
              <p14:xfrm>
                <a:off x="3873234" y="2724211"/>
                <a:ext cx="128880" cy="24192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870891" y="2718339"/>
                  <a:ext cx="134348" cy="2524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/>
                <p14:cNvContentPartPr/>
                <p14:nvPr/>
              </p14:nvContentPartPr>
              <p14:xfrm>
                <a:off x="4001394" y="2843731"/>
                <a:ext cx="49680" cy="8460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998656" y="2838248"/>
                  <a:ext cx="55157" cy="92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/>
                <p14:cNvContentPartPr/>
                <p14:nvPr/>
              </p14:nvContentPartPr>
              <p14:xfrm>
                <a:off x="4152954" y="2759851"/>
                <a:ext cx="63720" cy="7632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150218" y="2754763"/>
                  <a:ext cx="69193" cy="864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/>
                <p14:cNvContentPartPr/>
                <p14:nvPr/>
              </p14:nvContentPartPr>
              <p14:xfrm>
                <a:off x="4144674" y="2836891"/>
                <a:ext cx="72000" cy="32040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142326" y="2831811"/>
                  <a:ext cx="75522" cy="406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/>
                <p14:cNvContentPartPr/>
                <p14:nvPr/>
              </p14:nvContentPartPr>
              <p14:xfrm>
                <a:off x="4287954" y="2740771"/>
                <a:ext cx="77040" cy="13392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285217" y="2735289"/>
                  <a:ext cx="82515" cy="1448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/>
                <p14:cNvContentPartPr/>
                <p14:nvPr/>
              </p14:nvContentPartPr>
              <p14:xfrm>
                <a:off x="4419714" y="2810971"/>
                <a:ext cx="54000" cy="756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418149" y="2805400"/>
                  <a:ext cx="57522" cy="17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/>
                <p14:cNvContentPartPr/>
                <p14:nvPr/>
              </p14:nvContentPartPr>
              <p14:xfrm>
                <a:off x="4552194" y="2665891"/>
                <a:ext cx="200880" cy="188640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49458" y="2660412"/>
                  <a:ext cx="206351" cy="199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/>
                <p14:cNvContentPartPr/>
                <p14:nvPr/>
              </p14:nvContentPartPr>
              <p14:xfrm>
                <a:off x="4822914" y="2738251"/>
                <a:ext cx="59400" cy="82080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20160" y="2732753"/>
                  <a:ext cx="64907" cy="930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/>
                <p14:cNvContentPartPr/>
                <p14:nvPr/>
              </p14:nvContentPartPr>
              <p14:xfrm>
                <a:off x="4801674" y="2740771"/>
                <a:ext cx="78840" cy="10368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798928" y="2736076"/>
                  <a:ext cx="84331" cy="113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/>
                <p14:cNvContentPartPr/>
                <p14:nvPr/>
              </p14:nvContentPartPr>
              <p14:xfrm>
                <a:off x="4897074" y="2836531"/>
                <a:ext cx="36000" cy="4716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894335" y="2831815"/>
                  <a:ext cx="39130" cy="573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Ink 89"/>
                <p14:cNvContentPartPr/>
                <p14:nvPr/>
              </p14:nvContentPartPr>
              <p14:xfrm>
                <a:off x="4906074" y="2784331"/>
                <a:ext cx="16200" cy="9000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03374" y="2779831"/>
                  <a:ext cx="21214" cy="1840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1" name="TextBox 90"/>
          <p:cNvSpPr txBox="1"/>
          <p:nvPr/>
        </p:nvSpPr>
        <p:spPr>
          <a:xfrm>
            <a:off x="206888" y="271408"/>
            <a:ext cx="40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3196702" y="271408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Then:</a:t>
            </a:r>
            <a:endParaRPr lang="en-US" dirty="0"/>
          </a:p>
        </p:txBody>
      </p:sp>
      <p:grpSp>
        <p:nvGrpSpPr>
          <p:cNvPr id="243" name="Group 242"/>
          <p:cNvGrpSpPr/>
          <p:nvPr/>
        </p:nvGrpSpPr>
        <p:grpSpPr>
          <a:xfrm>
            <a:off x="90594" y="899197"/>
            <a:ext cx="4351682" cy="830997"/>
            <a:chOff x="116869" y="967512"/>
            <a:chExt cx="4351682" cy="830997"/>
          </a:xfrm>
        </p:grpSpPr>
        <p:sp>
          <p:nvSpPr>
            <p:cNvPr id="93" name="TextBox 92"/>
            <p:cNvSpPr txBox="1"/>
            <p:nvPr/>
          </p:nvSpPr>
          <p:spPr>
            <a:xfrm>
              <a:off x="116869" y="967512"/>
              <a:ext cx="43516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Let      be the current solution. Let us find the “deepest cut” that separates it from the bounding box:</a:t>
              </a:r>
              <a:endParaRPr lang="en-US" sz="160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/>
                <p14:cNvContentPartPr/>
                <p14:nvPr/>
              </p14:nvContentPartPr>
              <p14:xfrm>
                <a:off x="587648" y="1107847"/>
                <a:ext cx="60120" cy="90360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5488" y="1105687"/>
                  <a:ext cx="648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/>
                <p14:cNvContentPartPr/>
                <p14:nvPr/>
              </p14:nvContentPartPr>
              <p14:xfrm>
                <a:off x="586928" y="1111807"/>
                <a:ext cx="58680" cy="10224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84408" y="1107847"/>
                  <a:ext cx="62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Ink 96"/>
                <p14:cNvContentPartPr/>
                <p14:nvPr/>
              </p14:nvContentPartPr>
              <p14:xfrm>
                <a:off x="597728" y="1023967"/>
                <a:ext cx="58320" cy="5184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95568" y="1018927"/>
                  <a:ext cx="6120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/>
          <p:cNvGrpSpPr/>
          <p:nvPr/>
        </p:nvGrpSpPr>
        <p:grpSpPr>
          <a:xfrm>
            <a:off x="2325135" y="2587599"/>
            <a:ext cx="541278" cy="650874"/>
            <a:chOff x="1797646" y="2815196"/>
            <a:chExt cx="541278" cy="650874"/>
          </a:xfrm>
        </p:grpSpPr>
        <p:pic>
          <p:nvPicPr>
            <p:cNvPr id="211" name="Picture 3" descr="C:\Users\victo_000\AppData\Local\Microsoft\Windows\Temporary Internet Files\Content.IE5\F1B3KALP\MC900290903[1].wmf"/>
            <p:cNvPicPr>
              <a:picLocks noChangeAspect="1" noChangeArrowheads="1"/>
            </p:cNvPicPr>
            <p:nvPr/>
          </p:nvPicPr>
          <p:blipFill>
            <a:blip r:embed="rId1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646" y="2815196"/>
              <a:ext cx="541278" cy="65087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2" name="TextBox 211"/>
            <p:cNvSpPr txBox="1"/>
            <p:nvPr/>
          </p:nvSpPr>
          <p:spPr>
            <a:xfrm>
              <a:off x="1934811" y="2833833"/>
              <a:ext cx="2440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79031" y="2452246"/>
            <a:ext cx="2400756" cy="1071446"/>
            <a:chOff x="79031" y="2452246"/>
            <a:chExt cx="2400756" cy="107144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88" name="Ink 187"/>
                <p14:cNvContentPartPr/>
                <p14:nvPr/>
              </p14:nvContentPartPr>
              <p14:xfrm>
                <a:off x="1761968" y="3523332"/>
                <a:ext cx="360" cy="360"/>
              </p14:xfrm>
            </p:contentPart>
          </mc:Choice>
          <mc:Fallback xmlns="">
            <p:pic>
              <p:nvPicPr>
                <p:cNvPr id="188" name="Ink 187"/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760168" y="3520452"/>
                  <a:ext cx="3600" cy="64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5" name="TextBox 214"/>
            <p:cNvSpPr txBox="1"/>
            <p:nvPr/>
          </p:nvSpPr>
          <p:spPr>
            <a:xfrm>
              <a:off x="96439" y="2452246"/>
              <a:ext cx="11192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If objective</a:t>
              </a:r>
              <a:endParaRPr lang="en-US" sz="1600" dirty="0"/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1194487" y="2520105"/>
              <a:ext cx="818448" cy="214638"/>
              <a:chOff x="1194487" y="2568241"/>
              <a:chExt cx="818448" cy="214638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216" name="Ink 215"/>
                  <p14:cNvContentPartPr/>
                  <p14:nvPr/>
                </p14:nvContentPartPr>
                <p14:xfrm>
                  <a:off x="1194487" y="2668399"/>
                  <a:ext cx="61200" cy="76680"/>
                </p14:xfrm>
              </p:contentPart>
            </mc:Choice>
            <mc:Fallback xmlns="">
              <p:pic>
                <p:nvPicPr>
                  <p:cNvPr id="216" name="Ink 215"/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1191967" y="2663719"/>
                    <a:ext cx="66240" cy="8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17" name="Ink 216"/>
                  <p14:cNvContentPartPr/>
                  <p14:nvPr/>
                </p14:nvContentPartPr>
                <p14:xfrm>
                  <a:off x="1211407" y="2732839"/>
                  <a:ext cx="48960" cy="50040"/>
                </p14:xfrm>
              </p:contentPart>
            </mc:Choice>
            <mc:Fallback xmlns="">
              <p:pic>
                <p:nvPicPr>
                  <p:cNvPr id="217" name="Ink 216"/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1208887" y="2728519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18" name="Ink 217"/>
                  <p14:cNvContentPartPr/>
                  <p14:nvPr/>
                </p14:nvContentPartPr>
                <p14:xfrm>
                  <a:off x="1363687" y="2643919"/>
                  <a:ext cx="87120" cy="103320"/>
                </p14:xfrm>
              </p:contentPart>
            </mc:Choice>
            <mc:Fallback xmlns="">
              <p:pic>
                <p:nvPicPr>
                  <p:cNvPr id="218" name="Ink 217"/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1361167" y="2638879"/>
                    <a:ext cx="92520" cy="11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19" name="Ink 218"/>
                  <p14:cNvContentPartPr/>
                  <p14:nvPr/>
                </p14:nvContentPartPr>
                <p14:xfrm>
                  <a:off x="1525327" y="2700439"/>
                  <a:ext cx="74520" cy="5400"/>
                </p14:xfrm>
              </p:contentPart>
            </mc:Choice>
            <mc:Fallback xmlns="">
              <p:pic>
                <p:nvPicPr>
                  <p:cNvPr id="219" name="Ink 218"/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1522807" y="2695399"/>
                    <a:ext cx="79560" cy="1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20" name="Ink 219"/>
                  <p14:cNvContentPartPr/>
                  <p14:nvPr/>
                </p14:nvContentPartPr>
                <p14:xfrm>
                  <a:off x="1698847" y="2624839"/>
                  <a:ext cx="142920" cy="128520"/>
                </p14:xfrm>
              </p:contentPart>
            </mc:Choice>
            <mc:Fallback xmlns="">
              <p:pic>
                <p:nvPicPr>
                  <p:cNvPr id="220" name="Ink 219"/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1695967" y="2620159"/>
                    <a:ext cx="14652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21" name="Ink 220"/>
                  <p14:cNvContentPartPr/>
                  <p14:nvPr/>
                </p14:nvContentPartPr>
                <p14:xfrm>
                  <a:off x="1873615" y="2661481"/>
                  <a:ext cx="70920" cy="75240"/>
                </p14:xfrm>
              </p:contentPart>
            </mc:Choice>
            <mc:Fallback xmlns="">
              <p:pic>
                <p:nvPicPr>
                  <p:cNvPr id="221" name="Ink 220"/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1871095" y="2656801"/>
                    <a:ext cx="74520" cy="8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222" name="Ink 221"/>
                  <p14:cNvContentPartPr/>
                  <p14:nvPr/>
                </p14:nvContentPartPr>
                <p14:xfrm>
                  <a:off x="1874335" y="2667961"/>
                  <a:ext cx="76320" cy="76680"/>
                </p14:xfrm>
              </p:contentPart>
            </mc:Choice>
            <mc:Fallback xmlns="">
              <p:pic>
                <p:nvPicPr>
                  <p:cNvPr id="222" name="Ink 221"/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1871815" y="2663641"/>
                    <a:ext cx="8100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223" name="Ink 222"/>
                  <p14:cNvContentPartPr/>
                  <p14:nvPr/>
                </p14:nvContentPartPr>
                <p14:xfrm>
                  <a:off x="1976575" y="2737081"/>
                  <a:ext cx="36360" cy="41760"/>
                </p14:xfrm>
              </p:contentPart>
            </mc:Choice>
            <mc:Fallback xmlns="">
              <p:pic>
                <p:nvPicPr>
                  <p:cNvPr id="223" name="Ink 222"/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1974055" y="2732401"/>
                    <a:ext cx="399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224" name="Ink 223"/>
                  <p14:cNvContentPartPr/>
                  <p14:nvPr/>
                </p14:nvContentPartPr>
                <p14:xfrm>
                  <a:off x="1976935" y="2691001"/>
                  <a:ext cx="12240" cy="6120"/>
                </p14:xfrm>
              </p:contentPart>
            </mc:Choice>
            <mc:Fallback xmlns="">
              <p:pic>
                <p:nvPicPr>
                  <p:cNvPr id="224" name="Ink 223"/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1974415" y="2686321"/>
                    <a:ext cx="15120" cy="1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225" name="Ink 224"/>
                  <p14:cNvContentPartPr/>
                  <p14:nvPr/>
                </p14:nvContentPartPr>
                <p14:xfrm>
                  <a:off x="1891975" y="2568241"/>
                  <a:ext cx="75960" cy="66600"/>
                </p14:xfrm>
              </p:contentPart>
            </mc:Choice>
            <mc:Fallback xmlns="">
              <p:pic>
                <p:nvPicPr>
                  <p:cNvPr id="225" name="Ink 224"/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1889455" y="2562841"/>
                    <a:ext cx="80640" cy="75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226" name="TextBox 225"/>
            <p:cNvSpPr txBox="1"/>
            <p:nvPr/>
          </p:nvSpPr>
          <p:spPr>
            <a:xfrm>
              <a:off x="79031" y="2717158"/>
              <a:ext cx="24007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then we have cut the current solution away</a:t>
              </a:r>
              <a:endParaRPr lang="en-US" sz="1600" dirty="0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3208528" y="2054714"/>
            <a:ext cx="1388871" cy="1275330"/>
            <a:chOff x="2958491" y="2128435"/>
            <a:chExt cx="1633188" cy="149967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21" name="Ink 120"/>
                <p14:cNvContentPartPr/>
                <p14:nvPr/>
              </p14:nvContentPartPr>
              <p14:xfrm>
                <a:off x="4436529" y="2640580"/>
                <a:ext cx="72360" cy="11952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433567" y="2635090"/>
                  <a:ext cx="78284" cy="1309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22" name="Ink 121"/>
                <p14:cNvContentPartPr/>
                <p14:nvPr/>
              </p14:nvContentPartPr>
              <p14:xfrm>
                <a:off x="4417089" y="2663620"/>
                <a:ext cx="81720" cy="9144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414548" y="2658142"/>
                  <a:ext cx="87224" cy="102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23" name="Ink 122"/>
                <p14:cNvContentPartPr/>
                <p14:nvPr/>
              </p14:nvContentPartPr>
              <p14:xfrm>
                <a:off x="4436529" y="2548420"/>
                <a:ext cx="64440" cy="5472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433581" y="2542527"/>
                  <a:ext cx="70336" cy="6692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1" name="Group 240"/>
            <p:cNvGrpSpPr/>
            <p:nvPr/>
          </p:nvGrpSpPr>
          <p:grpSpPr>
            <a:xfrm>
              <a:off x="2958491" y="2219344"/>
              <a:ext cx="1633188" cy="1408764"/>
              <a:chOff x="4696452" y="551864"/>
              <a:chExt cx="2293285" cy="1978154"/>
            </a:xfrm>
          </p:grpSpPr>
          <p:sp>
            <p:nvSpPr>
              <p:cNvPr id="228" name="Freeform 227"/>
              <p:cNvSpPr/>
              <p:nvPr/>
            </p:nvSpPr>
            <p:spPr>
              <a:xfrm>
                <a:off x="4709688" y="551864"/>
                <a:ext cx="2005215" cy="1516764"/>
              </a:xfrm>
              <a:custGeom>
                <a:avLst/>
                <a:gdLst>
                  <a:gd name="connsiteX0" fmla="*/ 654050 w 1847850"/>
                  <a:gd name="connsiteY0" fmla="*/ 1504950 h 1504950"/>
                  <a:gd name="connsiteX1" fmla="*/ 0 w 1847850"/>
                  <a:gd name="connsiteY1" fmla="*/ 685800 h 1504950"/>
                  <a:gd name="connsiteX2" fmla="*/ 0 w 1847850"/>
                  <a:gd name="connsiteY2" fmla="*/ 476250 h 1504950"/>
                  <a:gd name="connsiteX3" fmla="*/ 1219200 w 1847850"/>
                  <a:gd name="connsiteY3" fmla="*/ 0 h 1504950"/>
                  <a:gd name="connsiteX4" fmla="*/ 1847850 w 1847850"/>
                  <a:gd name="connsiteY4" fmla="*/ 939800 h 1504950"/>
                  <a:gd name="connsiteX5" fmla="*/ 654050 w 1847850"/>
                  <a:gd name="connsiteY5" fmla="*/ 1504950 h 1504950"/>
                  <a:gd name="connsiteX0" fmla="*/ 654050 w 1847850"/>
                  <a:gd name="connsiteY0" fmla="*/ 1504950 h 1504950"/>
                  <a:gd name="connsiteX1" fmla="*/ 0 w 1847850"/>
                  <a:gd name="connsiteY1" fmla="*/ 476250 h 1504950"/>
                  <a:gd name="connsiteX2" fmla="*/ 1219200 w 1847850"/>
                  <a:gd name="connsiteY2" fmla="*/ 0 h 1504950"/>
                  <a:gd name="connsiteX3" fmla="*/ 1847850 w 1847850"/>
                  <a:gd name="connsiteY3" fmla="*/ 939800 h 1504950"/>
                  <a:gd name="connsiteX4" fmla="*/ 654050 w 1847850"/>
                  <a:gd name="connsiteY4" fmla="*/ 1504950 h 1504950"/>
                  <a:gd name="connsiteX0" fmla="*/ 812800 w 2006600"/>
                  <a:gd name="connsiteY0" fmla="*/ 1504950 h 1504950"/>
                  <a:gd name="connsiteX1" fmla="*/ 0 w 2006600"/>
                  <a:gd name="connsiteY1" fmla="*/ 539750 h 1504950"/>
                  <a:gd name="connsiteX2" fmla="*/ 1377950 w 2006600"/>
                  <a:gd name="connsiteY2" fmla="*/ 0 h 1504950"/>
                  <a:gd name="connsiteX3" fmla="*/ 2006600 w 2006600"/>
                  <a:gd name="connsiteY3" fmla="*/ 939800 h 1504950"/>
                  <a:gd name="connsiteX4" fmla="*/ 812800 w 2006600"/>
                  <a:gd name="connsiteY4" fmla="*/ 1504950 h 1504950"/>
                  <a:gd name="connsiteX0" fmla="*/ 812800 w 1981200"/>
                  <a:gd name="connsiteY0" fmla="*/ 1504950 h 1504950"/>
                  <a:gd name="connsiteX1" fmla="*/ 0 w 1981200"/>
                  <a:gd name="connsiteY1" fmla="*/ 539750 h 1504950"/>
                  <a:gd name="connsiteX2" fmla="*/ 1377950 w 1981200"/>
                  <a:gd name="connsiteY2" fmla="*/ 0 h 1504950"/>
                  <a:gd name="connsiteX3" fmla="*/ 1981200 w 1981200"/>
                  <a:gd name="connsiteY3" fmla="*/ 895350 h 1504950"/>
                  <a:gd name="connsiteX4" fmla="*/ 812800 w 1981200"/>
                  <a:gd name="connsiteY4" fmla="*/ 1504950 h 1504950"/>
                  <a:gd name="connsiteX0" fmla="*/ 774700 w 1981200"/>
                  <a:gd name="connsiteY0" fmla="*/ 1473200 h 1473200"/>
                  <a:gd name="connsiteX1" fmla="*/ 0 w 1981200"/>
                  <a:gd name="connsiteY1" fmla="*/ 539750 h 1473200"/>
                  <a:gd name="connsiteX2" fmla="*/ 1377950 w 1981200"/>
                  <a:gd name="connsiteY2" fmla="*/ 0 h 1473200"/>
                  <a:gd name="connsiteX3" fmla="*/ 1981200 w 1981200"/>
                  <a:gd name="connsiteY3" fmla="*/ 895350 h 1473200"/>
                  <a:gd name="connsiteX4" fmla="*/ 774700 w 1981200"/>
                  <a:gd name="connsiteY4" fmla="*/ 1473200 h 1473200"/>
                  <a:gd name="connsiteX0" fmla="*/ 793750 w 1981200"/>
                  <a:gd name="connsiteY0" fmla="*/ 1498600 h 1498600"/>
                  <a:gd name="connsiteX1" fmla="*/ 0 w 1981200"/>
                  <a:gd name="connsiteY1" fmla="*/ 539750 h 1498600"/>
                  <a:gd name="connsiteX2" fmla="*/ 1377950 w 1981200"/>
                  <a:gd name="connsiteY2" fmla="*/ 0 h 1498600"/>
                  <a:gd name="connsiteX3" fmla="*/ 1981200 w 1981200"/>
                  <a:gd name="connsiteY3" fmla="*/ 895350 h 1498600"/>
                  <a:gd name="connsiteX4" fmla="*/ 793750 w 1981200"/>
                  <a:gd name="connsiteY4" fmla="*/ 1498600 h 149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81200" h="1498600">
                    <a:moveTo>
                      <a:pt x="793750" y="1498600"/>
                    </a:moveTo>
                    <a:lnTo>
                      <a:pt x="0" y="539750"/>
                    </a:lnTo>
                    <a:lnTo>
                      <a:pt x="1377950" y="0"/>
                    </a:lnTo>
                    <a:lnTo>
                      <a:pt x="1981200" y="895350"/>
                    </a:lnTo>
                    <a:lnTo>
                      <a:pt x="793750" y="149860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Freeform 228"/>
              <p:cNvSpPr/>
              <p:nvPr/>
            </p:nvSpPr>
            <p:spPr>
              <a:xfrm>
                <a:off x="5313823" y="693257"/>
                <a:ext cx="1034742" cy="1144000"/>
              </a:xfrm>
              <a:custGeom>
                <a:avLst/>
                <a:gdLst>
                  <a:gd name="connsiteX0" fmla="*/ 0 w 1022350"/>
                  <a:gd name="connsiteY0" fmla="*/ 1130300 h 1130300"/>
                  <a:gd name="connsiteX1" fmla="*/ 12700 w 1022350"/>
                  <a:gd name="connsiteY1" fmla="*/ 412750 h 1130300"/>
                  <a:gd name="connsiteX2" fmla="*/ 450850 w 1022350"/>
                  <a:gd name="connsiteY2" fmla="*/ 0 h 1130300"/>
                  <a:gd name="connsiteX3" fmla="*/ 914400 w 1022350"/>
                  <a:gd name="connsiteY3" fmla="*/ 203200 h 1130300"/>
                  <a:gd name="connsiteX4" fmla="*/ 1022350 w 1022350"/>
                  <a:gd name="connsiteY4" fmla="*/ 762000 h 1130300"/>
                  <a:gd name="connsiteX5" fmla="*/ 615950 w 1022350"/>
                  <a:gd name="connsiteY5" fmla="*/ 1130300 h 1130300"/>
                  <a:gd name="connsiteX6" fmla="*/ 0 w 1022350"/>
                  <a:gd name="connsiteY6" fmla="*/ 1130300 h 113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2350" h="1130300">
                    <a:moveTo>
                      <a:pt x="0" y="1130300"/>
                    </a:moveTo>
                    <a:lnTo>
                      <a:pt x="12700" y="412750"/>
                    </a:lnTo>
                    <a:lnTo>
                      <a:pt x="450850" y="0"/>
                    </a:lnTo>
                    <a:lnTo>
                      <a:pt x="914400" y="203200"/>
                    </a:lnTo>
                    <a:lnTo>
                      <a:pt x="1022350" y="762000"/>
                    </a:lnTo>
                    <a:lnTo>
                      <a:pt x="615950" y="1130300"/>
                    </a:lnTo>
                    <a:lnTo>
                      <a:pt x="0" y="113030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5276944" y="1056056"/>
                <a:ext cx="104888" cy="10488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5271172" y="1785967"/>
                <a:ext cx="104888" cy="10488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6274800" y="1390388"/>
                <a:ext cx="104888" cy="10488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33" name="Oval 232"/>
              <p:cNvSpPr/>
              <p:nvPr/>
            </p:nvSpPr>
            <p:spPr>
              <a:xfrm>
                <a:off x="5888527" y="1777549"/>
                <a:ext cx="104888" cy="10488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34" name="Oval 233"/>
              <p:cNvSpPr/>
              <p:nvPr/>
            </p:nvSpPr>
            <p:spPr>
              <a:xfrm>
                <a:off x="5710885" y="644795"/>
                <a:ext cx="104888" cy="10488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35" name="Oval 234"/>
              <p:cNvSpPr/>
              <p:nvPr/>
            </p:nvSpPr>
            <p:spPr>
              <a:xfrm>
                <a:off x="6169912" y="844867"/>
                <a:ext cx="104888" cy="10488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236" name="Straight Arrow Connector 235"/>
              <p:cNvCxnSpPr/>
              <p:nvPr/>
            </p:nvCxnSpPr>
            <p:spPr>
              <a:xfrm flipV="1">
                <a:off x="5329388" y="551864"/>
                <a:ext cx="0" cy="19781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Arrow Connector 236"/>
              <p:cNvCxnSpPr/>
              <p:nvPr/>
            </p:nvCxnSpPr>
            <p:spPr>
              <a:xfrm>
                <a:off x="4696452" y="1829993"/>
                <a:ext cx="229328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Arrow Connector 237"/>
              <p:cNvCxnSpPr/>
              <p:nvPr/>
            </p:nvCxnSpPr>
            <p:spPr>
              <a:xfrm flipV="1">
                <a:off x="4902497" y="923019"/>
                <a:ext cx="1137192" cy="14332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/>
              <p:cNvCxnSpPr/>
              <p:nvPr/>
            </p:nvCxnSpPr>
            <p:spPr>
              <a:xfrm>
                <a:off x="4818946" y="1495276"/>
                <a:ext cx="1122025" cy="7456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0" name="Oval 239"/>
              <p:cNvSpPr/>
              <p:nvPr/>
            </p:nvSpPr>
            <p:spPr>
              <a:xfrm>
                <a:off x="5815773" y="1334406"/>
                <a:ext cx="104888" cy="10488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124" name="Straight Connector 123"/>
            <p:cNvCxnSpPr/>
            <p:nvPr/>
          </p:nvCxnSpPr>
          <p:spPr>
            <a:xfrm flipH="1">
              <a:off x="4027621" y="2128435"/>
              <a:ext cx="259210" cy="118930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Flowchart: Decision 119"/>
            <p:cNvSpPr/>
            <p:nvPr/>
          </p:nvSpPr>
          <p:spPr>
            <a:xfrm>
              <a:off x="4341503" y="2801757"/>
              <a:ext cx="108899" cy="114935"/>
            </a:xfrm>
            <a:prstGeom prst="flowChartDecisi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65739" y="1648691"/>
            <a:ext cx="3666944" cy="980030"/>
            <a:chOff x="265739" y="1648691"/>
            <a:chExt cx="3666944" cy="98003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30" name="Ink 129"/>
                <p14:cNvContentPartPr/>
                <p14:nvPr/>
              </p14:nvContentPartPr>
              <p14:xfrm>
                <a:off x="278556" y="1752110"/>
                <a:ext cx="148941" cy="91486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76032" y="1747087"/>
                  <a:ext cx="152187" cy="1011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31" name="Ink 130"/>
                <p14:cNvContentPartPr/>
                <p14:nvPr/>
              </p14:nvContentPartPr>
              <p14:xfrm>
                <a:off x="452246" y="1752110"/>
                <a:ext cx="104303" cy="8574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49728" y="1747088"/>
                  <a:ext cx="107180" cy="95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32" name="Ink 131"/>
                <p14:cNvContentPartPr/>
                <p14:nvPr/>
              </p14:nvContentPartPr>
              <p14:xfrm>
                <a:off x="592790" y="1764485"/>
                <a:ext cx="60107" cy="56129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90271" y="1760167"/>
                  <a:ext cx="63346" cy="65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33" name="Ink 132"/>
                <p14:cNvContentPartPr/>
                <p14:nvPr/>
              </p14:nvContentPartPr>
              <p14:xfrm>
                <a:off x="579973" y="1756529"/>
                <a:ext cx="71156" cy="94137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79254" y="1751840"/>
                  <a:ext cx="74031" cy="1002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34" name="Ink 133"/>
                <p14:cNvContentPartPr/>
                <p14:nvPr/>
              </p14:nvContentPartPr>
              <p14:xfrm>
                <a:off x="376229" y="1892211"/>
                <a:ext cx="104745" cy="224516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74789" y="1887174"/>
                  <a:ext cx="108704" cy="233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35" name="Ink 134"/>
                <p14:cNvContentPartPr/>
                <p14:nvPr/>
              </p14:nvContentPartPr>
              <p14:xfrm>
                <a:off x="815096" y="1681396"/>
                <a:ext cx="49058" cy="233797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2571" y="1676713"/>
                  <a:ext cx="53747" cy="2435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36" name="Ink 135"/>
                <p14:cNvContentPartPr/>
                <p14:nvPr/>
              </p14:nvContentPartPr>
              <p14:xfrm>
                <a:off x="888903" y="1748132"/>
                <a:ext cx="8839" cy="95021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86428" y="1743435"/>
                  <a:ext cx="12021" cy="104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37" name="Ink 136"/>
                <p14:cNvContentPartPr/>
                <p14:nvPr/>
              </p14:nvContentPartPr>
              <p14:xfrm>
                <a:off x="925144" y="1799399"/>
                <a:ext cx="69388" cy="3978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22627" y="1794336"/>
                  <a:ext cx="74062" cy="137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38" name="Ink 137"/>
                <p14:cNvContentPartPr/>
                <p14:nvPr/>
              </p14:nvContentPartPr>
              <p14:xfrm>
                <a:off x="1055522" y="1755645"/>
                <a:ext cx="53035" cy="75575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52997" y="1752046"/>
                  <a:ext cx="58086" cy="84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39" name="Ink 138"/>
                <p14:cNvContentPartPr/>
                <p14:nvPr/>
              </p14:nvContentPartPr>
              <p14:xfrm>
                <a:off x="1052870" y="1756087"/>
                <a:ext cx="64968" cy="89276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50716" y="1751388"/>
                  <a:ext cx="69275" cy="986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40" name="Ink 139"/>
                <p14:cNvContentPartPr/>
                <p14:nvPr/>
              </p14:nvContentPartPr>
              <p14:xfrm>
                <a:off x="1149659" y="1819288"/>
                <a:ext cx="4862" cy="73807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47228" y="1816063"/>
                  <a:ext cx="9724" cy="809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41" name="Ink 140"/>
                <p14:cNvContentPartPr/>
                <p14:nvPr/>
              </p14:nvContentPartPr>
              <p14:xfrm>
                <a:off x="1200043" y="1704378"/>
                <a:ext cx="62758" cy="166177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97879" y="1699702"/>
                  <a:ext cx="67447" cy="174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42" name="Ink 141"/>
                <p14:cNvContentPartPr/>
                <p14:nvPr/>
              </p14:nvContentPartPr>
              <p14:xfrm>
                <a:off x="1268547" y="1737083"/>
                <a:ext cx="131704" cy="236891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267108" y="1732043"/>
                  <a:ext cx="135662" cy="246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43" name="Ink 142"/>
                <p14:cNvContentPartPr/>
                <p14:nvPr/>
              </p14:nvContentPartPr>
              <p14:xfrm>
                <a:off x="1446215" y="1832104"/>
                <a:ext cx="11933" cy="85298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444045" y="1827785"/>
                  <a:ext cx="15187" cy="946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44" name="Ink 143"/>
                <p14:cNvContentPartPr/>
                <p14:nvPr/>
              </p14:nvContentPartPr>
              <p14:xfrm>
                <a:off x="1511183" y="1787466"/>
                <a:ext cx="65410" cy="8839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509027" y="1786759"/>
                  <a:ext cx="69723" cy="141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45" name="Ink 144"/>
                <p14:cNvContentPartPr/>
                <p14:nvPr/>
              </p14:nvContentPartPr>
              <p14:xfrm>
                <a:off x="1540352" y="1755645"/>
                <a:ext cx="6629" cy="72923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537774" y="1751334"/>
                  <a:ext cx="11785" cy="815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46" name="Ink 145"/>
                <p14:cNvContentPartPr/>
                <p14:nvPr/>
              </p14:nvContentPartPr>
              <p14:xfrm>
                <a:off x="1631838" y="1700400"/>
                <a:ext cx="44638" cy="158222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629318" y="1695725"/>
                  <a:ext cx="49318" cy="1675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47" name="Ink 146"/>
                <p14:cNvContentPartPr/>
                <p14:nvPr/>
              </p14:nvContentPartPr>
              <p14:xfrm>
                <a:off x="1710949" y="1760065"/>
                <a:ext cx="12817" cy="68504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708457" y="1755402"/>
                  <a:ext cx="17089" cy="781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48" name="Ink 147"/>
                <p14:cNvContentPartPr/>
                <p14:nvPr/>
              </p14:nvContentPartPr>
              <p14:xfrm>
                <a:off x="1764426" y="1783047"/>
                <a:ext cx="65852" cy="13259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762267" y="1782330"/>
                  <a:ext cx="68371" cy="189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49" name="Ink 148"/>
                <p14:cNvContentPartPr/>
                <p14:nvPr/>
              </p14:nvContentPartPr>
              <p14:xfrm>
                <a:off x="1863425" y="1742387"/>
                <a:ext cx="70272" cy="83972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860915" y="1738423"/>
                  <a:ext cx="74216" cy="926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50" name="Ink 149"/>
                <p14:cNvContentPartPr/>
                <p14:nvPr/>
              </p14:nvContentPartPr>
              <p14:xfrm>
                <a:off x="1866519" y="1749900"/>
                <a:ext cx="83972" cy="97673"/>
              </p14:xfrm>
            </p:contentPart>
          </mc:Choice>
          <mc:Fallback xmlns="">
            <p:pic>
              <p:nvPicPr>
                <p:cNvPr id="150" name="Ink 149"/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864366" y="1745935"/>
                  <a:ext cx="87919" cy="1063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51" name="Ink 150"/>
                <p14:cNvContentPartPr/>
                <p14:nvPr/>
              </p14:nvContentPartPr>
              <p14:xfrm>
                <a:off x="1969938" y="1807355"/>
                <a:ext cx="70714" cy="75133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968856" y="1802682"/>
                  <a:ext cx="72879" cy="848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52" name="Ink 151"/>
                <p14:cNvContentPartPr/>
                <p14:nvPr/>
              </p14:nvContentPartPr>
              <p14:xfrm>
                <a:off x="2084405" y="1707030"/>
                <a:ext cx="45964" cy="146731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081891" y="1702355"/>
                  <a:ext cx="50991" cy="1535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53" name="Ink 152"/>
                <p14:cNvContentPartPr/>
                <p14:nvPr/>
              </p14:nvContentPartPr>
              <p14:xfrm>
                <a:off x="2159981" y="1726034"/>
                <a:ext cx="119771" cy="238658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157816" y="1720994"/>
                  <a:ext cx="124461" cy="2480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54" name="Ink 153"/>
                <p14:cNvContentPartPr/>
                <p14:nvPr/>
              </p14:nvContentPartPr>
              <p14:xfrm>
                <a:off x="2302734" y="1816194"/>
                <a:ext cx="91928" cy="82205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300931" y="1811146"/>
                  <a:ext cx="94812" cy="92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55" name="Ink 154"/>
                <p14:cNvContentPartPr/>
                <p14:nvPr/>
              </p14:nvContentPartPr>
              <p14:xfrm>
                <a:off x="2420737" y="1792770"/>
                <a:ext cx="65410" cy="6629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419299" y="1791723"/>
                  <a:ext cx="69363" cy="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56" name="Ink 155"/>
                <p14:cNvContentPartPr/>
                <p14:nvPr/>
              </p14:nvContentPartPr>
              <p14:xfrm>
                <a:off x="2448581" y="1761391"/>
                <a:ext cx="9281" cy="76017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445982" y="1756707"/>
                  <a:ext cx="14478" cy="83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57" name="Ink 156"/>
                <p14:cNvContentPartPr/>
                <p14:nvPr/>
              </p14:nvContentPartPr>
              <p14:xfrm>
                <a:off x="2527249" y="1711891"/>
                <a:ext cx="53477" cy="154244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524737" y="1707206"/>
                  <a:ext cx="57066" cy="1628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58" name="Ink 157"/>
                <p14:cNvContentPartPr/>
                <p14:nvPr/>
              </p14:nvContentPartPr>
              <p14:xfrm>
                <a:off x="2616967" y="1757413"/>
                <a:ext cx="7071" cy="8574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2614492" y="1752369"/>
                  <a:ext cx="11667" cy="958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59" name="Ink 158"/>
                <p14:cNvContentPartPr/>
                <p14:nvPr/>
              </p14:nvContentPartPr>
              <p14:xfrm>
                <a:off x="2660280" y="1792328"/>
                <a:ext cx="59223" cy="15911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2658113" y="1791243"/>
                  <a:ext cx="61751" cy="21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60" name="Ink 159"/>
                <p14:cNvContentPartPr/>
                <p14:nvPr/>
              </p14:nvContentPartPr>
              <p14:xfrm>
                <a:off x="2747346" y="1764485"/>
                <a:ext cx="68504" cy="101209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744822" y="1759803"/>
                  <a:ext cx="71749" cy="110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61" name="Ink 160"/>
                <p14:cNvContentPartPr/>
                <p14:nvPr/>
              </p14:nvContentPartPr>
              <p14:xfrm>
                <a:off x="2738948" y="1764485"/>
                <a:ext cx="74249" cy="106954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737155" y="1760896"/>
                  <a:ext cx="77836" cy="1141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62" name="Ink 161"/>
                <p14:cNvContentPartPr/>
                <p14:nvPr/>
              </p14:nvContentPartPr>
              <p14:xfrm>
                <a:off x="2862255" y="1852877"/>
                <a:ext cx="56129" cy="76901"/>
              </p14:xfrm>
            </p:contentPart>
          </mc:Choice>
          <mc:Fallback xmlns="">
            <p:pic>
              <p:nvPicPr>
                <p:cNvPr id="162" name="Ink 161"/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860096" y="1848205"/>
                  <a:ext cx="60806" cy="866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63" name="Ink 162"/>
                <p14:cNvContentPartPr/>
                <p14:nvPr/>
              </p14:nvContentPartPr>
              <p14:xfrm>
                <a:off x="2933411" y="1712333"/>
                <a:ext cx="39334" cy="191369"/>
              </p14:xfrm>
            </p:contentPart>
          </mc:Choice>
          <mc:Fallback xmlns="">
            <p:pic>
              <p:nvPicPr>
                <p:cNvPr id="163" name="Ink 162"/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931623" y="1708369"/>
                  <a:ext cx="43625" cy="1967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64" name="Ink 163"/>
                <p14:cNvContentPartPr/>
                <p14:nvPr/>
              </p14:nvContentPartPr>
              <p14:xfrm>
                <a:off x="2970978" y="1705704"/>
                <a:ext cx="141869" cy="319537"/>
              </p14:xfrm>
            </p:contentPart>
          </mc:Choice>
          <mc:Fallback xmlns="">
            <p:pic>
              <p:nvPicPr>
                <p:cNvPr id="164" name="Ink 163"/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969182" y="1700306"/>
                  <a:ext cx="146179" cy="3292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65" name="Ink 164"/>
                <p14:cNvContentPartPr/>
                <p14:nvPr/>
              </p14:nvContentPartPr>
              <p14:xfrm>
                <a:off x="3127873" y="1825917"/>
                <a:ext cx="65852" cy="98115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126434" y="1820526"/>
                  <a:ext cx="69810" cy="1088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166" name="Ink 165"/>
                <p14:cNvContentPartPr/>
                <p14:nvPr/>
              </p14:nvContentPartPr>
              <p14:xfrm>
                <a:off x="3238363" y="1789234"/>
                <a:ext cx="93696" cy="11933"/>
              </p14:xfrm>
            </p:contentPart>
          </mc:Choice>
          <mc:Fallback xmlns="">
            <p:pic>
              <p:nvPicPr>
                <p:cNvPr id="166" name="Ink 165"/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235850" y="1787788"/>
                  <a:ext cx="98004" cy="18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167" name="Ink 166"/>
                <p14:cNvContentPartPr/>
                <p14:nvPr/>
              </p14:nvContentPartPr>
              <p14:xfrm>
                <a:off x="3279024" y="1748574"/>
                <a:ext cx="13259" cy="92370"/>
              </p14:xfrm>
            </p:contentPart>
          </mc:Choice>
          <mc:Fallback xmlns="">
            <p:pic>
              <p:nvPicPr>
                <p:cNvPr id="167" name="Ink 166"/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276516" y="1745327"/>
                  <a:ext cx="17559" cy="999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168" name="Ink 167"/>
                <p14:cNvContentPartPr/>
                <p14:nvPr/>
              </p14:nvContentPartPr>
              <p14:xfrm>
                <a:off x="3360345" y="1695539"/>
                <a:ext cx="45080" cy="207721"/>
              </p14:xfrm>
            </p:contentPart>
          </mc:Choice>
          <mc:Fallback xmlns="">
            <p:pic>
              <p:nvPicPr>
                <p:cNvPr id="168" name="Ink 167"/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3357821" y="1690859"/>
                  <a:ext cx="48686" cy="217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169" name="Ink 168"/>
                <p14:cNvContentPartPr/>
                <p14:nvPr/>
              </p14:nvContentPartPr>
              <p14:xfrm>
                <a:off x="3425755" y="1762717"/>
                <a:ext cx="20772" cy="76017"/>
              </p14:xfrm>
            </p:contentPart>
          </mc:Choice>
          <mc:Fallback xmlns="">
            <p:pic>
              <p:nvPicPr>
                <p:cNvPr id="169" name="Ink 168"/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423248" y="1757673"/>
                  <a:ext cx="23637" cy="86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170" name="Ink 169"/>
                <p14:cNvContentPartPr/>
                <p14:nvPr/>
              </p14:nvContentPartPr>
              <p14:xfrm>
                <a:off x="3481000" y="1797190"/>
                <a:ext cx="71598" cy="12817"/>
              </p14:xfrm>
            </p:contentPart>
          </mc:Choice>
          <mc:Fallback xmlns="">
            <p:pic>
              <p:nvPicPr>
                <p:cNvPr id="170" name="Ink 169"/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479201" y="1793630"/>
                  <a:ext cx="75196" cy="210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171" name="Ink 170"/>
                <p14:cNvContentPartPr/>
                <p14:nvPr/>
              </p14:nvContentPartPr>
              <p14:xfrm>
                <a:off x="3581325" y="1750342"/>
                <a:ext cx="61432" cy="110048"/>
              </p14:xfrm>
            </p:contentPart>
          </mc:Choice>
          <mc:Fallback xmlns="">
            <p:pic>
              <p:nvPicPr>
                <p:cNvPr id="171" name="Ink 170"/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579169" y="1746026"/>
                  <a:ext cx="64665" cy="1193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172" name="Ink 171"/>
                <p14:cNvContentPartPr/>
                <p14:nvPr/>
              </p14:nvContentPartPr>
              <p14:xfrm>
                <a:off x="3576463" y="1765368"/>
                <a:ext cx="78669" cy="125075"/>
              </p14:xfrm>
            </p:contentPart>
          </mc:Choice>
          <mc:Fallback xmlns="">
            <p:pic>
              <p:nvPicPr>
                <p:cNvPr id="172" name="Ink 171"/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574308" y="1760682"/>
                  <a:ext cx="82620" cy="133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173" name="Ink 172"/>
                <p14:cNvContentPartPr/>
                <p14:nvPr/>
              </p14:nvContentPartPr>
              <p14:xfrm>
                <a:off x="3656458" y="1839618"/>
                <a:ext cx="70714" cy="86182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653932" y="1834930"/>
                  <a:ext cx="75765" cy="959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174" name="Ink 173"/>
                <p14:cNvContentPartPr/>
                <p14:nvPr/>
              </p14:nvContentPartPr>
              <p14:xfrm>
                <a:off x="3734243" y="1695981"/>
                <a:ext cx="55245" cy="243078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733160" y="1691660"/>
                  <a:ext cx="58856" cy="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175" name="Ink 174"/>
                <p14:cNvContentPartPr/>
                <p14:nvPr/>
              </p14:nvContentPartPr>
              <p14:xfrm>
                <a:off x="3776229" y="1714101"/>
                <a:ext cx="121539" cy="294787"/>
              </p14:xfrm>
            </p:contentPart>
          </mc:Choice>
          <mc:Fallback xmlns="">
            <p:pic>
              <p:nvPicPr>
                <p:cNvPr id="175" name="Ink 174"/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3774072" y="1708695"/>
                  <a:ext cx="126214" cy="3048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176" name="Ink 175"/>
                <p14:cNvContentPartPr/>
                <p14:nvPr/>
              </p14:nvContentPartPr>
              <p14:xfrm>
                <a:off x="3884067" y="1873649"/>
                <a:ext cx="48616" cy="103419"/>
              </p14:xfrm>
            </p:contentPart>
          </mc:Choice>
          <mc:Fallback xmlns="">
            <p:pic>
              <p:nvPicPr>
                <p:cNvPr id="176" name="Ink 175"/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881546" y="1868965"/>
                  <a:ext cx="53658" cy="111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177" name="Ink 176"/>
                <p14:cNvContentPartPr/>
                <p14:nvPr/>
              </p14:nvContentPartPr>
              <p14:xfrm>
                <a:off x="1067013" y="1668137"/>
                <a:ext cx="69388" cy="49500"/>
              </p14:xfrm>
            </p:contentPart>
          </mc:Choice>
          <mc:Fallback xmlns="">
            <p:pic>
              <p:nvPicPr>
                <p:cNvPr id="177" name="Ink 176"/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064496" y="1663115"/>
                  <a:ext cx="72983" cy="591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178" name="Ink 177"/>
                <p14:cNvContentPartPr/>
                <p14:nvPr/>
              </p14:nvContentPartPr>
              <p14:xfrm>
                <a:off x="1867845" y="1666369"/>
                <a:ext cx="95905" cy="41102"/>
              </p14:xfrm>
            </p:contentPart>
          </mc:Choice>
          <mc:Fallback xmlns="">
            <p:pic>
              <p:nvPicPr>
                <p:cNvPr id="178" name="Ink 177"/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865690" y="1661321"/>
                  <a:ext cx="98779" cy="508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179" name="Ink 178"/>
                <p14:cNvContentPartPr/>
                <p14:nvPr/>
              </p14:nvContentPartPr>
              <p14:xfrm>
                <a:off x="2754417" y="1677860"/>
                <a:ext cx="87066" cy="49500"/>
              </p14:xfrm>
            </p:contentPart>
          </mc:Choice>
          <mc:Fallback xmlns="">
            <p:pic>
              <p:nvPicPr>
                <p:cNvPr id="179" name="Ink 178"/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751899" y="1672802"/>
                  <a:ext cx="89944" cy="58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180" name="Ink 179"/>
                <p14:cNvContentPartPr/>
                <p14:nvPr/>
              </p14:nvContentPartPr>
              <p14:xfrm>
                <a:off x="3598119" y="1648691"/>
                <a:ext cx="81763" cy="54361"/>
              </p14:xfrm>
            </p:contentPart>
          </mc:Choice>
          <mc:Fallback xmlns="">
            <p:pic>
              <p:nvPicPr>
                <p:cNvPr id="180" name="Ink 179"/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3595598" y="1643651"/>
                  <a:ext cx="86085" cy="633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181" name="Ink 180"/>
                <p14:cNvContentPartPr/>
                <p14:nvPr/>
              </p14:nvContentPartPr>
              <p14:xfrm>
                <a:off x="265739" y="2222355"/>
                <a:ext cx="80879" cy="119329"/>
              </p14:xfrm>
            </p:contentPart>
          </mc:Choice>
          <mc:Fallback xmlns="">
            <p:pic>
              <p:nvPicPr>
                <p:cNvPr id="181" name="Ink 180"/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3223" y="2217308"/>
                  <a:ext cx="85911" cy="1297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182" name="Ink 181"/>
                <p14:cNvContentPartPr/>
                <p14:nvPr/>
              </p14:nvContentPartPr>
              <p14:xfrm>
                <a:off x="405840" y="2320028"/>
                <a:ext cx="13259" cy="11049"/>
              </p14:xfrm>
            </p:contentPart>
          </mc:Choice>
          <mc:Fallback xmlns="">
            <p:pic>
              <p:nvPicPr>
                <p:cNvPr id="182" name="Ink 181"/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403332" y="2316820"/>
                  <a:ext cx="17918" cy="188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183" name="Ink 182"/>
                <p14:cNvContentPartPr/>
                <p14:nvPr/>
              </p14:nvContentPartPr>
              <p14:xfrm>
                <a:off x="493790" y="2126008"/>
                <a:ext cx="73365" cy="197998"/>
              </p14:xfrm>
            </p:contentPart>
          </mc:Choice>
          <mc:Fallback xmlns="">
            <p:pic>
              <p:nvPicPr>
                <p:cNvPr id="183" name="Ink 182"/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491273" y="2121328"/>
                  <a:ext cx="77321" cy="208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84" name="Ink 183"/>
                <p14:cNvContentPartPr/>
                <p14:nvPr/>
              </p14:nvContentPartPr>
              <p14:xfrm>
                <a:off x="461969" y="2204677"/>
                <a:ext cx="74691" cy="9723"/>
              </p14:xfrm>
            </p:contentPart>
          </mc:Choice>
          <mc:Fallback xmlns="">
            <p:pic>
              <p:nvPicPr>
                <p:cNvPr id="184" name="Ink 183"/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459455" y="2203597"/>
                  <a:ext cx="77564" cy="14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85" name="Ink 184"/>
                <p14:cNvContentPartPr/>
                <p14:nvPr/>
              </p14:nvContentPartPr>
              <p14:xfrm>
                <a:off x="606932" y="2312073"/>
                <a:ext cx="0" cy="8397"/>
              </p14:xfrm>
            </p:contentPart>
          </mc:Choice>
          <mc:Fallback xmlns="">
            <p:pic>
              <p:nvPicPr>
                <p:cNvPr id="185" name="Ink 184"/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0" y="0"/>
                  <a:ext cx="0" cy="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86" name="Ink 185"/>
                <p14:cNvContentPartPr/>
                <p14:nvPr/>
              </p14:nvContentPartPr>
              <p14:xfrm>
                <a:off x="660409" y="2200699"/>
                <a:ext cx="4862" cy="17236"/>
              </p14:xfrm>
            </p:contentPart>
          </mc:Choice>
          <mc:Fallback xmlns="">
            <p:pic>
              <p:nvPicPr>
                <p:cNvPr id="186" name="Ink 185"/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657978" y="2196031"/>
                  <a:ext cx="9029" cy="25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87" name="Ink 186"/>
                <p14:cNvContentPartPr/>
                <p14:nvPr/>
              </p14:nvContentPartPr>
              <p14:xfrm>
                <a:off x="678972" y="2296162"/>
                <a:ext cx="442" cy="3536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675878" y="2291565"/>
                  <a:ext cx="6630" cy="13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89" name="Ink 188"/>
                <p14:cNvContentPartPr/>
                <p14:nvPr/>
              </p14:nvContentPartPr>
              <p14:xfrm>
                <a:off x="828796" y="2128354"/>
                <a:ext cx="110048" cy="249265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27717" y="2123311"/>
                  <a:ext cx="113644" cy="258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90" name="Ink 189"/>
                <p14:cNvContentPartPr/>
                <p14:nvPr/>
              </p14:nvContentPartPr>
              <p14:xfrm>
                <a:off x="988786" y="2233540"/>
                <a:ext cx="8397" cy="75133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986230" y="2228867"/>
                  <a:ext cx="13143" cy="830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191" name="Ink 190"/>
                <p14:cNvContentPartPr/>
                <p14:nvPr/>
              </p14:nvContentPartPr>
              <p14:xfrm>
                <a:off x="1049334" y="2187577"/>
                <a:ext cx="85298" cy="22982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047175" y="2182470"/>
                  <a:ext cx="89977" cy="310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192" name="Ink 191"/>
                <p14:cNvContentPartPr/>
                <p14:nvPr/>
              </p14:nvContentPartPr>
              <p14:xfrm>
                <a:off x="1102370" y="2164595"/>
                <a:ext cx="7071" cy="74249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099895" y="2159909"/>
                  <a:ext cx="11314" cy="825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193" name="Ink 192"/>
                <p14:cNvContentPartPr/>
                <p14:nvPr/>
              </p14:nvContentPartPr>
              <p14:xfrm>
                <a:off x="1181481" y="2131448"/>
                <a:ext cx="61874" cy="121539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180402" y="2127842"/>
                  <a:ext cx="65471" cy="1301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194" name="Ink 193"/>
                <p14:cNvContentPartPr/>
                <p14:nvPr/>
              </p14:nvContentPartPr>
              <p14:xfrm>
                <a:off x="1201369" y="2129238"/>
                <a:ext cx="71598" cy="19004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199570" y="2124122"/>
                  <a:ext cx="74836" cy="292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95" name="Ink 194"/>
                <p14:cNvContentPartPr/>
                <p14:nvPr/>
              </p14:nvContentPartPr>
              <p14:xfrm>
                <a:off x="1303020" y="2130564"/>
                <a:ext cx="98557" cy="213467"/>
              </p14:xfrm>
            </p:contentPart>
          </mc:Choice>
          <mc:Fallback xmlns="">
            <p:pic>
              <p:nvPicPr>
                <p:cNvPr id="195" name="Ink 194"/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300862" y="2125524"/>
                  <a:ext cx="103233" cy="223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196" name="Ink 195"/>
                <p14:cNvContentPartPr/>
                <p14:nvPr/>
              </p14:nvContentPartPr>
              <p14:xfrm>
                <a:off x="1435608" y="2222491"/>
                <a:ext cx="65410" cy="67620"/>
              </p14:xfrm>
            </p:contentPart>
          </mc:Choice>
          <mc:Fallback xmlns="">
            <p:pic>
              <p:nvPicPr>
                <p:cNvPr id="196" name="Ink 195"/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433078" y="2217429"/>
                  <a:ext cx="69024" cy="78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97" name="Ink 196"/>
                <p14:cNvContentPartPr/>
                <p14:nvPr/>
              </p14:nvContentPartPr>
              <p14:xfrm>
                <a:off x="1568638" y="2182273"/>
                <a:ext cx="81321" cy="21656"/>
              </p14:xfrm>
            </p:contentPart>
          </mc:Choice>
          <mc:Fallback xmlns="">
            <p:pic>
              <p:nvPicPr>
                <p:cNvPr id="197" name="Ink 196"/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566479" y="2180107"/>
                  <a:ext cx="85639" cy="281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98" name="Ink 197"/>
                <p14:cNvContentPartPr/>
                <p14:nvPr/>
              </p14:nvContentPartPr>
              <p14:xfrm>
                <a:off x="1611066" y="2150894"/>
                <a:ext cx="9281" cy="78669"/>
              </p14:xfrm>
            </p:contentPart>
          </mc:Choice>
          <mc:Fallback xmlns="">
            <p:pic>
              <p:nvPicPr>
                <p:cNvPr id="198" name="Ink 197"/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608567" y="2146564"/>
                  <a:ext cx="13565" cy="87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199" name="Ink 198"/>
                <p14:cNvContentPartPr/>
                <p14:nvPr/>
              </p14:nvContentPartPr>
              <p14:xfrm>
                <a:off x="1704761" y="2126144"/>
                <a:ext cx="81763" cy="117561"/>
              </p14:xfrm>
            </p:contentPart>
          </mc:Choice>
          <mc:Fallback xmlns="">
            <p:pic>
              <p:nvPicPr>
                <p:cNvPr id="199" name="Ink 198"/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702240" y="2121830"/>
                  <a:ext cx="86806" cy="1269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00" name="Ink 199"/>
                <p14:cNvContentPartPr/>
                <p14:nvPr/>
              </p14:nvContentPartPr>
              <p14:xfrm>
                <a:off x="1812158" y="2136309"/>
                <a:ext cx="145847" cy="246172"/>
              </p14:xfrm>
            </p:contentPart>
          </mc:Choice>
          <mc:Fallback xmlns="">
            <p:pic>
              <p:nvPicPr>
                <p:cNvPr id="200" name="Ink 199"/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810357" y="2131270"/>
                  <a:ext cx="150168" cy="2558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01" name="Ink 200"/>
                <p14:cNvContentPartPr/>
                <p14:nvPr/>
              </p14:nvContentPartPr>
              <p14:xfrm>
                <a:off x="1992036" y="2223817"/>
                <a:ext cx="67620" cy="80437"/>
              </p14:xfrm>
            </p:contentPart>
          </mc:Choice>
          <mc:Fallback xmlns="">
            <p:pic>
              <p:nvPicPr>
                <p:cNvPr id="201" name="Ink 200"/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990238" y="2218790"/>
                  <a:ext cx="71936" cy="90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02" name="Ink 201"/>
                <p14:cNvContentPartPr/>
                <p14:nvPr/>
              </p14:nvContentPartPr>
              <p14:xfrm>
                <a:off x="2121088" y="2178295"/>
                <a:ext cx="106954" cy="28727"/>
              </p14:xfrm>
            </p:contentPart>
          </mc:Choice>
          <mc:Fallback xmlns="">
            <p:pic>
              <p:nvPicPr>
                <p:cNvPr id="202" name="Ink 201"/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118927" y="2176500"/>
                  <a:ext cx="111635" cy="34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03" name="Ink 202"/>
                <p14:cNvContentPartPr/>
                <p14:nvPr/>
              </p14:nvContentPartPr>
              <p14:xfrm>
                <a:off x="2179869" y="2142939"/>
                <a:ext cx="7071" cy="91044"/>
              </p14:xfrm>
            </p:contentPart>
          </mc:Choice>
          <mc:Fallback xmlns="">
            <p:pic>
              <p:nvPicPr>
                <p:cNvPr id="203" name="Ink 202"/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178101" y="2138981"/>
                  <a:ext cx="11314" cy="98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04" name="Ink 203"/>
                <p14:cNvContentPartPr/>
                <p14:nvPr/>
              </p14:nvContentPartPr>
              <p14:xfrm>
                <a:off x="2283287" y="2123934"/>
                <a:ext cx="78227" cy="113142"/>
              </p14:xfrm>
            </p:contentPart>
          </mc:Choice>
          <mc:Fallback xmlns="">
            <p:pic>
              <p:nvPicPr>
                <p:cNvPr id="204" name="Ink 203"/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281124" y="2118889"/>
                  <a:ext cx="82913" cy="1235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05" name="Ink 204"/>
                <p14:cNvContentPartPr/>
                <p14:nvPr/>
              </p14:nvContentPartPr>
              <p14:xfrm>
                <a:off x="2427808" y="2118631"/>
                <a:ext cx="89718" cy="238658"/>
              </p14:xfrm>
            </p:contentPart>
          </mc:Choice>
          <mc:Fallback xmlns="">
            <p:pic>
              <p:nvPicPr>
                <p:cNvPr id="205" name="Ink 204"/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425655" y="2113584"/>
                  <a:ext cx="94383" cy="2483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206" name="Ink 205"/>
                <p14:cNvContentPartPr/>
                <p14:nvPr/>
              </p14:nvContentPartPr>
              <p14:xfrm>
                <a:off x="2582053" y="2202603"/>
                <a:ext cx="54803" cy="92812"/>
              </p14:xfrm>
            </p:contentPart>
          </mc:Choice>
          <mc:Fallback xmlns="">
            <p:pic>
              <p:nvPicPr>
                <p:cNvPr id="206" name="Ink 205"/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579546" y="2197567"/>
                  <a:ext cx="59818" cy="1010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207" name="Ink 206"/>
                <p14:cNvContentPartPr/>
                <p14:nvPr/>
              </p14:nvContentPartPr>
              <p14:xfrm>
                <a:off x="2744252" y="2123493"/>
                <a:ext cx="93254" cy="110490"/>
              </p14:xfrm>
            </p:contentPart>
          </mc:Choice>
          <mc:Fallback xmlns="">
            <p:pic>
              <p:nvPicPr>
                <p:cNvPr id="207" name="Ink 206"/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741732" y="2118454"/>
                  <a:ext cx="98295" cy="118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208" name="Ink 207"/>
                <p14:cNvContentPartPr/>
                <p14:nvPr/>
              </p14:nvContentPartPr>
              <p14:xfrm>
                <a:off x="2729225" y="2233983"/>
                <a:ext cx="95905" cy="34473"/>
              </p14:xfrm>
            </p:contentPart>
          </mc:Choice>
          <mc:Fallback xmlns="">
            <p:pic>
              <p:nvPicPr>
                <p:cNvPr id="208" name="Ink 207"/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2726711" y="2229266"/>
                  <a:ext cx="99497" cy="44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209" name="Ink 208"/>
                <p14:cNvContentPartPr/>
                <p14:nvPr/>
              </p14:nvContentPartPr>
              <p14:xfrm>
                <a:off x="2886563" y="2134542"/>
                <a:ext cx="77343" cy="129936"/>
              </p14:xfrm>
            </p:contentPart>
          </mc:Choice>
          <mc:Fallback xmlns="">
            <p:pic>
              <p:nvPicPr>
                <p:cNvPr id="209" name="Ink 208"/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2885124" y="2129863"/>
                  <a:ext cx="81300" cy="1400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210" name="Ink 209"/>
                <p14:cNvContentPartPr/>
                <p14:nvPr/>
              </p14:nvContentPartPr>
              <p14:xfrm>
                <a:off x="2911313" y="2098743"/>
                <a:ext cx="137892" cy="36683"/>
              </p14:xfrm>
            </p:contentPart>
          </mc:Choice>
          <mc:Fallback xmlns="">
            <p:pic>
              <p:nvPicPr>
                <p:cNvPr id="210" name="Ink 209"/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2908793" y="2097664"/>
                  <a:ext cx="141132" cy="41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" name="Ink 2"/>
                <p14:cNvContentPartPr/>
                <p14:nvPr/>
              </p14:nvContentPartPr>
              <p14:xfrm>
                <a:off x="2186632" y="2376001"/>
                <a:ext cx="157680" cy="252720"/>
              </p14:xfrm>
            </p:contentPart>
          </mc:Choice>
          <mc:Fallback xmlns="">
            <p:pic>
              <p:nvPicPr>
                <p:cNvPr id="3" name="Ink 2"/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2185552" y="2373481"/>
                  <a:ext cx="1602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6" name="Ink 5"/>
                <p14:cNvContentPartPr/>
                <p14:nvPr/>
              </p14:nvContentPartPr>
              <p14:xfrm>
                <a:off x="2427832" y="2408761"/>
                <a:ext cx="101880" cy="8352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2426392" y="2406241"/>
                  <a:ext cx="1044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7" name="Ink 6"/>
                <p14:cNvContentPartPr/>
                <p14:nvPr/>
              </p14:nvContentPartPr>
              <p14:xfrm>
                <a:off x="2447272" y="2441881"/>
                <a:ext cx="76680" cy="2484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2446192" y="2440081"/>
                  <a:ext cx="784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8" name="Ink 7"/>
                <p14:cNvContentPartPr/>
                <p14:nvPr/>
              </p14:nvContentPartPr>
              <p14:xfrm>
                <a:off x="2369512" y="2556361"/>
                <a:ext cx="66600" cy="5076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2368072" y="2554201"/>
                  <a:ext cx="684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9" name="Ink 8"/>
                <p14:cNvContentPartPr/>
                <p14:nvPr/>
              </p14:nvContentPartPr>
              <p14:xfrm>
                <a:off x="2395792" y="2499481"/>
                <a:ext cx="7920" cy="1692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2394712" y="2496961"/>
                  <a:ext cx="100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10" name="Ink 9"/>
                <p14:cNvContentPartPr/>
                <p14:nvPr/>
              </p14:nvContentPartPr>
              <p14:xfrm>
                <a:off x="2659312" y="2322721"/>
                <a:ext cx="53640" cy="21636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2658225" y="2320201"/>
                  <a:ext cx="56177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29" name="Ink 28"/>
                <p14:cNvContentPartPr/>
                <p14:nvPr/>
              </p14:nvContentPartPr>
              <p14:xfrm>
                <a:off x="2767312" y="2382481"/>
                <a:ext cx="52920" cy="9396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2765872" y="2379601"/>
                  <a:ext cx="554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0" name="Ink 29"/>
                <p14:cNvContentPartPr/>
                <p14:nvPr/>
              </p14:nvContentPartPr>
              <p14:xfrm>
                <a:off x="2855512" y="2473921"/>
                <a:ext cx="9360" cy="6048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2854432" y="2471761"/>
                  <a:ext cx="115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1" name="Ink 30"/>
                <p14:cNvContentPartPr/>
                <p14:nvPr/>
              </p14:nvContentPartPr>
              <p14:xfrm>
                <a:off x="2858392" y="2412846"/>
                <a:ext cx="6480" cy="1152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2856952" y="2410326"/>
                  <a:ext cx="828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2" name="Ink 31"/>
                <p14:cNvContentPartPr/>
                <p14:nvPr/>
              </p14:nvContentPartPr>
              <p14:xfrm>
                <a:off x="2951632" y="2385721"/>
                <a:ext cx="40320" cy="10656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2950192" y="2383201"/>
                  <a:ext cx="421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94" name="Ink 93"/>
                <p14:cNvContentPartPr/>
                <p14:nvPr/>
              </p14:nvContentPartPr>
              <p14:xfrm>
                <a:off x="3042712" y="2312281"/>
                <a:ext cx="64080" cy="25056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3041272" y="2309401"/>
                  <a:ext cx="66960" cy="256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7862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Gomory</a:t>
            </a:r>
            <a:r>
              <a:rPr lang="en-US" dirty="0" smtClean="0"/>
              <a:t> cut example</a:t>
            </a:r>
            <a:endParaRPr lang="en-US" dirty="0"/>
          </a:p>
        </p:txBody>
      </p:sp>
      <p:grpSp>
        <p:nvGrpSpPr>
          <p:cNvPr id="103" name="Group 102"/>
          <p:cNvGrpSpPr/>
          <p:nvPr/>
        </p:nvGrpSpPr>
        <p:grpSpPr>
          <a:xfrm>
            <a:off x="261848" y="377679"/>
            <a:ext cx="3381120" cy="207360"/>
            <a:chOff x="261848" y="545979"/>
            <a:chExt cx="338112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/>
                <p14:cNvContentPartPr/>
                <p14:nvPr/>
              </p14:nvContentPartPr>
              <p14:xfrm>
                <a:off x="261848" y="545979"/>
                <a:ext cx="74520" cy="17460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9328" y="541299"/>
                  <a:ext cx="792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/>
                <p14:cNvContentPartPr/>
                <p14:nvPr/>
              </p14:nvContentPartPr>
              <p14:xfrm>
                <a:off x="383168" y="702939"/>
                <a:ext cx="14760" cy="1908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1008" y="700059"/>
                  <a:ext cx="194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/>
                <p14:cNvContentPartPr/>
                <p14:nvPr/>
              </p14:nvContentPartPr>
              <p14:xfrm>
                <a:off x="469928" y="563619"/>
                <a:ext cx="66600" cy="14076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8848" y="559299"/>
                  <a:ext cx="702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/>
                <p14:cNvContentPartPr/>
                <p14:nvPr/>
              </p14:nvContentPartPr>
              <p14:xfrm>
                <a:off x="487928" y="568659"/>
                <a:ext cx="79200" cy="2916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6128" y="563619"/>
                  <a:ext cx="820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/>
                <p14:cNvContentPartPr/>
                <p14:nvPr/>
              </p14:nvContentPartPr>
              <p14:xfrm>
                <a:off x="694208" y="594219"/>
                <a:ext cx="78120" cy="9072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2048" y="589899"/>
                  <a:ext cx="810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/>
                <p14:cNvContentPartPr/>
                <p14:nvPr/>
              </p14:nvContentPartPr>
              <p14:xfrm>
                <a:off x="708608" y="596019"/>
                <a:ext cx="70560" cy="9900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448" y="593499"/>
                  <a:ext cx="741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/>
                <p14:cNvContentPartPr/>
                <p14:nvPr/>
              </p14:nvContentPartPr>
              <p14:xfrm>
                <a:off x="806528" y="662619"/>
                <a:ext cx="86760" cy="8496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04008" y="657579"/>
                  <a:ext cx="896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/>
                <p14:cNvContentPartPr/>
                <p14:nvPr/>
              </p14:nvContentPartPr>
              <p14:xfrm>
                <a:off x="976088" y="641739"/>
                <a:ext cx="89280" cy="936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4648" y="638859"/>
                  <a:ext cx="9216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/>
                <p14:cNvContentPartPr/>
                <p14:nvPr/>
              </p14:nvContentPartPr>
              <p14:xfrm>
                <a:off x="1022888" y="606099"/>
                <a:ext cx="11880" cy="6876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20728" y="601779"/>
                  <a:ext cx="162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/>
                <p14:cNvContentPartPr/>
                <p14:nvPr/>
              </p14:nvContentPartPr>
              <p14:xfrm>
                <a:off x="1188128" y="580899"/>
                <a:ext cx="82080" cy="11412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85968" y="576579"/>
                  <a:ext cx="864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/>
                <p14:cNvContentPartPr/>
                <p14:nvPr/>
              </p14:nvContentPartPr>
              <p14:xfrm>
                <a:off x="1301528" y="678099"/>
                <a:ext cx="14760" cy="2016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99008" y="673419"/>
                  <a:ext cx="183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/>
                <p14:cNvContentPartPr/>
                <p14:nvPr/>
              </p14:nvContentPartPr>
              <p14:xfrm>
                <a:off x="1390808" y="574059"/>
                <a:ext cx="88200" cy="11124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89368" y="569379"/>
                  <a:ext cx="92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/>
                <p14:cNvContentPartPr/>
                <p14:nvPr/>
              </p14:nvContentPartPr>
              <p14:xfrm>
                <a:off x="1578368" y="586659"/>
                <a:ext cx="62280" cy="10692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76208" y="581979"/>
                  <a:ext cx="65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/>
                <p14:cNvContentPartPr/>
                <p14:nvPr/>
              </p14:nvContentPartPr>
              <p14:xfrm>
                <a:off x="1555328" y="592059"/>
                <a:ext cx="101160" cy="10584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52808" y="589179"/>
                  <a:ext cx="1051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/>
                <p14:cNvContentPartPr/>
                <p14:nvPr/>
              </p14:nvContentPartPr>
              <p14:xfrm>
                <a:off x="1688168" y="662619"/>
                <a:ext cx="102600" cy="7236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86368" y="657939"/>
                  <a:ext cx="1058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/>
                <p14:cNvContentPartPr/>
                <p14:nvPr/>
              </p14:nvContentPartPr>
              <p14:xfrm>
                <a:off x="1844408" y="629499"/>
                <a:ext cx="76320" cy="972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42608" y="625539"/>
                  <a:ext cx="802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/>
                <p14:cNvContentPartPr/>
                <p14:nvPr/>
              </p14:nvContentPartPr>
              <p14:xfrm>
                <a:off x="1877168" y="582339"/>
                <a:ext cx="8280" cy="10764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75008" y="578019"/>
                  <a:ext cx="122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/>
                <p14:cNvContentPartPr/>
                <p14:nvPr/>
              </p14:nvContentPartPr>
              <p14:xfrm>
                <a:off x="2080568" y="573699"/>
                <a:ext cx="84240" cy="11556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78408" y="569379"/>
                  <a:ext cx="87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/>
                <p14:cNvContentPartPr/>
                <p14:nvPr/>
              </p14:nvContentPartPr>
              <p14:xfrm>
                <a:off x="2213048" y="684579"/>
                <a:ext cx="4320" cy="288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10528" y="680619"/>
                  <a:ext cx="900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/>
                <p14:cNvContentPartPr/>
                <p14:nvPr/>
              </p14:nvContentPartPr>
              <p14:xfrm>
                <a:off x="2279648" y="572979"/>
                <a:ext cx="67680" cy="12384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277488" y="568299"/>
                  <a:ext cx="72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/>
                <p14:cNvContentPartPr/>
                <p14:nvPr/>
              </p14:nvContentPartPr>
              <p14:xfrm>
                <a:off x="2215568" y="686379"/>
                <a:ext cx="7560" cy="90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13408" y="681339"/>
                  <a:ext cx="118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/>
                <p14:cNvContentPartPr/>
                <p14:nvPr/>
              </p14:nvContentPartPr>
              <p14:xfrm>
                <a:off x="2455688" y="579099"/>
                <a:ext cx="55080" cy="9252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53528" y="575499"/>
                  <a:ext cx="597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/>
                <p14:cNvContentPartPr/>
                <p14:nvPr/>
              </p14:nvContentPartPr>
              <p14:xfrm>
                <a:off x="2432288" y="598179"/>
                <a:ext cx="91800" cy="8532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29768" y="593859"/>
                  <a:ext cx="961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/>
                <p14:cNvContentPartPr/>
                <p14:nvPr/>
              </p14:nvContentPartPr>
              <p14:xfrm>
                <a:off x="2556128" y="651819"/>
                <a:ext cx="50400" cy="10152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54341" y="646797"/>
                  <a:ext cx="54689" cy="1119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Ink 42"/>
                <p14:cNvContentPartPr/>
                <p14:nvPr/>
              </p14:nvContentPartPr>
              <p14:xfrm>
                <a:off x="2688248" y="643179"/>
                <a:ext cx="74160" cy="576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87168" y="638499"/>
                  <a:ext cx="7740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Ink 43"/>
                <p14:cNvContentPartPr/>
                <p14:nvPr/>
              </p14:nvContentPartPr>
              <p14:xfrm>
                <a:off x="2735768" y="607539"/>
                <a:ext cx="9720" cy="7668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33248" y="605739"/>
                  <a:ext cx="126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k 44"/>
                <p14:cNvContentPartPr/>
                <p14:nvPr/>
              </p14:nvContentPartPr>
              <p14:xfrm>
                <a:off x="2828288" y="565779"/>
                <a:ext cx="98280" cy="12960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26128" y="561099"/>
                  <a:ext cx="102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k 45"/>
                <p14:cNvContentPartPr/>
                <p14:nvPr/>
              </p14:nvContentPartPr>
              <p14:xfrm>
                <a:off x="2859968" y="654699"/>
                <a:ext cx="86040" cy="792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57808" y="650019"/>
                  <a:ext cx="8856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Ink 46"/>
                <p14:cNvContentPartPr/>
                <p14:nvPr/>
              </p14:nvContentPartPr>
              <p14:xfrm>
                <a:off x="2964008" y="669459"/>
                <a:ext cx="5760" cy="2052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62208" y="665499"/>
                  <a:ext cx="9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/>
                <p14:cNvContentPartPr/>
                <p14:nvPr/>
              </p14:nvContentPartPr>
              <p14:xfrm>
                <a:off x="3016568" y="600339"/>
                <a:ext cx="55440" cy="10800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14408" y="596379"/>
                  <a:ext cx="604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Ink 48"/>
                <p14:cNvContentPartPr/>
                <p14:nvPr/>
              </p14:nvContentPartPr>
              <p14:xfrm>
                <a:off x="3038528" y="576579"/>
                <a:ext cx="93600" cy="1800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36368" y="574419"/>
                  <a:ext cx="964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Ink 49"/>
                <p14:cNvContentPartPr/>
                <p14:nvPr/>
              </p14:nvContentPartPr>
              <p14:xfrm>
                <a:off x="3211688" y="573339"/>
                <a:ext cx="82080" cy="12528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209888" y="569019"/>
                  <a:ext cx="842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k 50"/>
                <p14:cNvContentPartPr/>
                <p14:nvPr/>
              </p14:nvContentPartPr>
              <p14:xfrm>
                <a:off x="3214928" y="577299"/>
                <a:ext cx="86760" cy="12240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12768" y="573339"/>
                  <a:ext cx="90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/>
                <p14:cNvContentPartPr/>
                <p14:nvPr/>
              </p14:nvContentPartPr>
              <p14:xfrm>
                <a:off x="3524888" y="609339"/>
                <a:ext cx="91800" cy="1008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22728" y="605019"/>
                  <a:ext cx="957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/>
                <p14:cNvContentPartPr/>
                <p14:nvPr/>
              </p14:nvContentPartPr>
              <p14:xfrm>
                <a:off x="3538568" y="660099"/>
                <a:ext cx="104400" cy="720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36408" y="656859"/>
                  <a:ext cx="107280" cy="1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4" name="Ink 103"/>
              <p14:cNvContentPartPr/>
              <p14:nvPr/>
            </p14:nvContentPartPr>
            <p14:xfrm>
              <a:off x="3773648" y="398019"/>
              <a:ext cx="46440" cy="11376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771488" y="392979"/>
                <a:ext cx="5112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05" name="Ink 104"/>
              <p14:cNvContentPartPr/>
              <p14:nvPr/>
            </p14:nvContentPartPr>
            <p14:xfrm>
              <a:off x="3869408" y="402699"/>
              <a:ext cx="43920" cy="10548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867608" y="397659"/>
                <a:ext cx="482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06" name="Ink 105"/>
              <p14:cNvContentPartPr/>
              <p14:nvPr/>
            </p14:nvContentPartPr>
            <p14:xfrm>
              <a:off x="3970928" y="414579"/>
              <a:ext cx="46440" cy="9720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969128" y="409899"/>
                <a:ext cx="5076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7" name="Ink 106"/>
              <p14:cNvContentPartPr/>
              <p14:nvPr/>
            </p14:nvContentPartPr>
            <p14:xfrm>
              <a:off x="4074968" y="495219"/>
              <a:ext cx="10440" cy="1548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072448" y="490539"/>
                <a:ext cx="154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8" name="Ink 107"/>
              <p14:cNvContentPartPr/>
              <p14:nvPr/>
            </p14:nvContentPartPr>
            <p14:xfrm>
              <a:off x="4164608" y="395139"/>
              <a:ext cx="64800" cy="11844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162808" y="390459"/>
                <a:ext cx="6912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9" name="Ink 108"/>
              <p14:cNvContentPartPr/>
              <p14:nvPr/>
            </p14:nvContentPartPr>
            <p14:xfrm>
              <a:off x="3335888" y="503499"/>
              <a:ext cx="78840" cy="12024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333368" y="498819"/>
                <a:ext cx="8388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43" name="Ink 142"/>
              <p14:cNvContentPartPr/>
              <p14:nvPr/>
            </p14:nvContentPartPr>
            <p14:xfrm>
              <a:off x="5144528" y="2814339"/>
              <a:ext cx="360" cy="36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143088" y="2811459"/>
                <a:ext cx="3600" cy="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/>
          <p:cNvGrpSpPr/>
          <p:nvPr/>
        </p:nvGrpSpPr>
        <p:grpSpPr>
          <a:xfrm>
            <a:off x="116773" y="1025165"/>
            <a:ext cx="4393430" cy="563040"/>
            <a:chOff x="87588" y="1072040"/>
            <a:chExt cx="4393430" cy="563040"/>
          </a:xfrm>
        </p:grpSpPr>
        <p:grpSp>
          <p:nvGrpSpPr>
            <p:cNvPr id="102" name="Group 101"/>
            <p:cNvGrpSpPr/>
            <p:nvPr/>
          </p:nvGrpSpPr>
          <p:grpSpPr>
            <a:xfrm>
              <a:off x="402343" y="1395601"/>
              <a:ext cx="2940480" cy="192600"/>
              <a:chOff x="422768" y="886539"/>
              <a:chExt cx="2940480" cy="192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60" name="Ink 59"/>
                  <p14:cNvContentPartPr/>
                  <p14:nvPr/>
                </p14:nvContentPartPr>
                <p14:xfrm>
                  <a:off x="422768" y="898059"/>
                  <a:ext cx="77400" cy="122040"/>
                </p14:xfrm>
              </p:contentPart>
            </mc:Choice>
            <mc:Fallback xmlns="">
              <p:pic>
                <p:nvPicPr>
                  <p:cNvPr id="60" name="Ink 59"/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420248" y="893019"/>
                    <a:ext cx="8244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61" name="Ink 60"/>
                  <p14:cNvContentPartPr/>
                  <p14:nvPr/>
                </p14:nvContentPartPr>
                <p14:xfrm>
                  <a:off x="537968" y="978699"/>
                  <a:ext cx="8640" cy="22680"/>
                </p14:xfrm>
              </p:contentPart>
            </mc:Choice>
            <mc:Fallback xmlns="">
              <p:pic>
                <p:nvPicPr>
                  <p:cNvPr id="61" name="Ink 60"/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535808" y="974379"/>
                    <a:ext cx="12600" cy="3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62" name="Ink 61"/>
                  <p14:cNvContentPartPr/>
                  <p14:nvPr/>
                </p14:nvContentPartPr>
                <p14:xfrm>
                  <a:off x="591968" y="909579"/>
                  <a:ext cx="41400" cy="114480"/>
                </p14:xfrm>
              </p:contentPart>
            </mc:Choice>
            <mc:Fallback xmlns="">
              <p:pic>
                <p:nvPicPr>
                  <p:cNvPr id="62" name="Ink 61"/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590168" y="904539"/>
                    <a:ext cx="4572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63" name="Ink 62"/>
                  <p14:cNvContentPartPr/>
                  <p14:nvPr/>
                </p14:nvContentPartPr>
                <p14:xfrm>
                  <a:off x="622928" y="895899"/>
                  <a:ext cx="75600" cy="11520"/>
                </p14:xfrm>
              </p:contentPart>
            </mc:Choice>
            <mc:Fallback xmlns="">
              <p:pic>
                <p:nvPicPr>
                  <p:cNvPr id="63" name="Ink 62"/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620408" y="893019"/>
                    <a:ext cx="79200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64" name="Ink 63"/>
                  <p14:cNvContentPartPr/>
                  <p14:nvPr/>
                </p14:nvContentPartPr>
                <p14:xfrm>
                  <a:off x="768728" y="911739"/>
                  <a:ext cx="59760" cy="110520"/>
                </p14:xfrm>
              </p:contentPart>
            </mc:Choice>
            <mc:Fallback xmlns="">
              <p:pic>
                <p:nvPicPr>
                  <p:cNvPr id="64" name="Ink 63"/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766208" y="907059"/>
                    <a:ext cx="6300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65" name="Ink 64"/>
                  <p14:cNvContentPartPr/>
                  <p14:nvPr/>
                </p14:nvContentPartPr>
                <p14:xfrm>
                  <a:off x="762608" y="916779"/>
                  <a:ext cx="80640" cy="109800"/>
                </p14:xfrm>
              </p:contentPart>
            </mc:Choice>
            <mc:Fallback xmlns="">
              <p:pic>
                <p:nvPicPr>
                  <p:cNvPr id="65" name="Ink 64"/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760088" y="914259"/>
                    <a:ext cx="84240" cy="11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66" name="Ink 65"/>
                  <p14:cNvContentPartPr/>
                  <p14:nvPr/>
                </p14:nvContentPartPr>
                <p14:xfrm>
                  <a:off x="852968" y="972219"/>
                  <a:ext cx="77760" cy="106920"/>
                </p14:xfrm>
              </p:contentPart>
            </mc:Choice>
            <mc:Fallback xmlns="">
              <p:pic>
                <p:nvPicPr>
                  <p:cNvPr id="66" name="Ink 65"/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850448" y="967179"/>
                    <a:ext cx="81000" cy="11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67" name="Ink 66"/>
                  <p14:cNvContentPartPr/>
                  <p14:nvPr/>
                </p14:nvContentPartPr>
                <p14:xfrm>
                  <a:off x="1027568" y="949899"/>
                  <a:ext cx="69840" cy="9720"/>
                </p14:xfrm>
              </p:contentPart>
            </mc:Choice>
            <mc:Fallback xmlns="">
              <p:pic>
                <p:nvPicPr>
                  <p:cNvPr id="67" name="Ink 66"/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025408" y="948099"/>
                    <a:ext cx="74160" cy="1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68" name="Ink 67"/>
                  <p14:cNvContentPartPr/>
                  <p14:nvPr/>
                </p14:nvContentPartPr>
                <p14:xfrm>
                  <a:off x="1057088" y="926499"/>
                  <a:ext cx="18720" cy="83520"/>
                </p14:xfrm>
              </p:contentPart>
            </mc:Choice>
            <mc:Fallback xmlns="">
              <p:pic>
                <p:nvPicPr>
                  <p:cNvPr id="68" name="Ink 67"/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054928" y="921819"/>
                    <a:ext cx="22320" cy="9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69" name="Ink 68"/>
                  <p14:cNvContentPartPr/>
                  <p14:nvPr/>
                </p14:nvContentPartPr>
                <p14:xfrm>
                  <a:off x="1230968" y="907419"/>
                  <a:ext cx="73440" cy="108720"/>
                </p14:xfrm>
              </p:contentPart>
            </mc:Choice>
            <mc:Fallback xmlns="">
              <p:pic>
                <p:nvPicPr>
                  <p:cNvPr id="69" name="Ink 68"/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228448" y="902379"/>
                    <a:ext cx="78480" cy="1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70" name="Ink 69"/>
                  <p14:cNvContentPartPr/>
                  <p14:nvPr/>
                </p14:nvContentPartPr>
                <p14:xfrm>
                  <a:off x="1351208" y="1007499"/>
                  <a:ext cx="3960" cy="648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1348688" y="1002459"/>
                    <a:ext cx="9000" cy="1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71" name="Ink 70"/>
                  <p14:cNvContentPartPr/>
                  <p14:nvPr/>
                </p14:nvContentPartPr>
                <p14:xfrm>
                  <a:off x="1397288" y="916779"/>
                  <a:ext cx="88200" cy="115200"/>
                </p14:xfrm>
              </p:contentPart>
            </mc:Choice>
            <mc:Fallback xmlns="">
              <p:pic>
                <p:nvPicPr>
                  <p:cNvPr id="71" name="Ink 70"/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1394768" y="911739"/>
                    <a:ext cx="9324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72" name="Ink 71"/>
                  <p14:cNvContentPartPr/>
                  <p14:nvPr/>
                </p14:nvContentPartPr>
                <p14:xfrm>
                  <a:off x="1584128" y="918219"/>
                  <a:ext cx="61920" cy="88920"/>
                </p14:xfrm>
              </p:contentPart>
            </mc:Choice>
            <mc:Fallback xmlns="">
              <p:pic>
                <p:nvPicPr>
                  <p:cNvPr id="72" name="Ink 71"/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1581608" y="913899"/>
                    <a:ext cx="66600" cy="9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73" name="Ink 72"/>
                  <p14:cNvContentPartPr/>
                  <p14:nvPr/>
                </p14:nvContentPartPr>
                <p14:xfrm>
                  <a:off x="1558928" y="933339"/>
                  <a:ext cx="96120" cy="92520"/>
                </p14:xfrm>
              </p:contentPart>
            </mc:Choice>
            <mc:Fallback xmlns="">
              <p:pic>
                <p:nvPicPr>
                  <p:cNvPr id="73" name="Ink 72"/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1556408" y="928659"/>
                    <a:ext cx="100800" cy="10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74" name="Ink 73"/>
                  <p14:cNvContentPartPr/>
                  <p14:nvPr/>
                </p14:nvContentPartPr>
                <p14:xfrm>
                  <a:off x="1686728" y="977979"/>
                  <a:ext cx="91800" cy="72360"/>
                </p14:xfrm>
              </p:contentPart>
            </mc:Choice>
            <mc:Fallback xmlns="">
              <p:pic>
                <p:nvPicPr>
                  <p:cNvPr id="74" name="Ink 73"/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1685288" y="973299"/>
                    <a:ext cx="94320" cy="8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75" name="Ink 74"/>
                  <p14:cNvContentPartPr/>
                  <p14:nvPr/>
                </p14:nvContentPartPr>
                <p14:xfrm>
                  <a:off x="1858808" y="939819"/>
                  <a:ext cx="81360" cy="9000"/>
                </p14:xfrm>
              </p:contentPart>
            </mc:Choice>
            <mc:Fallback xmlns="">
              <p:pic>
                <p:nvPicPr>
                  <p:cNvPr id="75" name="Ink 74"/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1857368" y="936939"/>
                    <a:ext cx="84240" cy="1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76" name="Ink 75"/>
                  <p14:cNvContentPartPr/>
                  <p14:nvPr/>
                </p14:nvContentPartPr>
                <p14:xfrm>
                  <a:off x="1893728" y="913899"/>
                  <a:ext cx="13320" cy="63360"/>
                </p14:xfrm>
              </p:contentPart>
            </mc:Choice>
            <mc:Fallback xmlns="">
              <p:pic>
                <p:nvPicPr>
                  <p:cNvPr id="76" name="Ink 75"/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1891208" y="909579"/>
                    <a:ext cx="1692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77" name="Ink 76"/>
                  <p14:cNvContentPartPr/>
                  <p14:nvPr/>
                </p14:nvContentPartPr>
                <p14:xfrm>
                  <a:off x="2033408" y="886539"/>
                  <a:ext cx="84240" cy="120600"/>
                </p14:xfrm>
              </p:contentPart>
            </mc:Choice>
            <mc:Fallback xmlns="">
              <p:pic>
                <p:nvPicPr>
                  <p:cNvPr id="77" name="Ink 76"/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2030888" y="881499"/>
                    <a:ext cx="89280" cy="13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78" name="Ink 77"/>
                  <p14:cNvContentPartPr/>
                  <p14:nvPr/>
                </p14:nvContentPartPr>
                <p14:xfrm>
                  <a:off x="2164448" y="977979"/>
                  <a:ext cx="9360" cy="20520"/>
                </p14:xfrm>
              </p:contentPart>
            </mc:Choice>
            <mc:Fallback xmlns="">
              <p:pic>
                <p:nvPicPr>
                  <p:cNvPr id="78" name="Ink 77"/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161928" y="977259"/>
                    <a:ext cx="14400" cy="2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79" name="Ink 78"/>
                  <p14:cNvContentPartPr/>
                  <p14:nvPr/>
                </p14:nvContentPartPr>
                <p14:xfrm>
                  <a:off x="2230688" y="889059"/>
                  <a:ext cx="102960" cy="119160"/>
                </p14:xfrm>
              </p:contentPart>
            </mc:Choice>
            <mc:Fallback xmlns="">
              <p:pic>
                <p:nvPicPr>
                  <p:cNvPr id="79" name="Ink 78"/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2229248" y="884019"/>
                    <a:ext cx="10512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80" name="Ink 79"/>
                  <p14:cNvContentPartPr/>
                  <p14:nvPr/>
                </p14:nvContentPartPr>
                <p14:xfrm>
                  <a:off x="2423288" y="908139"/>
                  <a:ext cx="52200" cy="109080"/>
                </p14:xfrm>
              </p:contentPart>
            </mc:Choice>
            <mc:Fallback xmlns="">
              <p:pic>
                <p:nvPicPr>
                  <p:cNvPr id="80" name="Ink 79"/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2421128" y="904179"/>
                    <a:ext cx="55080" cy="11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81" name="Ink 80"/>
                  <p14:cNvContentPartPr/>
                  <p14:nvPr/>
                </p14:nvContentPartPr>
                <p14:xfrm>
                  <a:off x="2411408" y="921099"/>
                  <a:ext cx="81000" cy="97200"/>
                </p14:xfrm>
              </p:contentPart>
            </mc:Choice>
            <mc:Fallback xmlns="">
              <p:pic>
                <p:nvPicPr>
                  <p:cNvPr id="81" name="Ink 80"/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2408888" y="916779"/>
                    <a:ext cx="8532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82" name="Ink 81"/>
                  <p14:cNvContentPartPr/>
                  <p14:nvPr/>
                </p14:nvContentPartPr>
                <p14:xfrm>
                  <a:off x="2522648" y="975819"/>
                  <a:ext cx="66600" cy="88200"/>
                </p14:xfrm>
              </p:contentPart>
            </mc:Choice>
            <mc:Fallback xmlns="">
              <p:pic>
                <p:nvPicPr>
                  <p:cNvPr id="82" name="Ink 81"/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2520488" y="970779"/>
                    <a:ext cx="7128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83" name="Ink 82"/>
                  <p14:cNvContentPartPr/>
                  <p14:nvPr/>
                </p14:nvContentPartPr>
                <p14:xfrm>
                  <a:off x="2683568" y="958539"/>
                  <a:ext cx="78120" cy="16920"/>
                </p14:xfrm>
              </p:contentPart>
            </mc:Choice>
            <mc:Fallback xmlns="">
              <p:pic>
                <p:nvPicPr>
                  <p:cNvPr id="83" name="Ink 82"/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681048" y="957459"/>
                    <a:ext cx="82440" cy="2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84" name="Ink 83"/>
                  <p14:cNvContentPartPr/>
                  <p14:nvPr/>
                </p14:nvContentPartPr>
                <p14:xfrm>
                  <a:off x="2707688" y="928299"/>
                  <a:ext cx="33480" cy="86040"/>
                </p14:xfrm>
              </p:contentPart>
            </mc:Choice>
            <mc:Fallback xmlns="">
              <p:pic>
                <p:nvPicPr>
                  <p:cNvPr id="84" name="Ink 83"/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705888" y="926139"/>
                    <a:ext cx="36360" cy="8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85" name="Ink 84"/>
                  <p14:cNvContentPartPr/>
                  <p14:nvPr/>
                </p14:nvContentPartPr>
                <p14:xfrm>
                  <a:off x="2813528" y="898059"/>
                  <a:ext cx="96480" cy="118800"/>
                </p14:xfrm>
              </p:contentPart>
            </mc:Choice>
            <mc:Fallback xmlns="">
              <p:pic>
                <p:nvPicPr>
                  <p:cNvPr id="85" name="Ink 84"/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2811008" y="893019"/>
                    <a:ext cx="10152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86" name="Ink 85"/>
                  <p14:cNvContentPartPr/>
                  <p14:nvPr/>
                </p14:nvContentPartPr>
                <p14:xfrm>
                  <a:off x="2951048" y="995259"/>
                  <a:ext cx="6480" cy="16560"/>
                </p14:xfrm>
              </p:contentPart>
            </mc:Choice>
            <mc:Fallback xmlns="">
              <p:pic>
                <p:nvPicPr>
                  <p:cNvPr id="86" name="Ink 85"/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2948528" y="991299"/>
                    <a:ext cx="1152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89" name="Ink 88"/>
                  <p14:cNvContentPartPr/>
                  <p14:nvPr/>
                </p14:nvContentPartPr>
                <p14:xfrm>
                  <a:off x="2999648" y="898419"/>
                  <a:ext cx="80280" cy="128880"/>
                </p14:xfrm>
              </p:contentPart>
            </mc:Choice>
            <mc:Fallback xmlns="">
              <p:pic>
                <p:nvPicPr>
                  <p:cNvPr id="89" name="Ink 88"/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2997128" y="893739"/>
                    <a:ext cx="8532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90" name="Ink 89"/>
                  <p14:cNvContentPartPr/>
                  <p14:nvPr/>
                </p14:nvContentPartPr>
                <p14:xfrm>
                  <a:off x="3064448" y="896259"/>
                  <a:ext cx="81360" cy="23040"/>
                </p14:xfrm>
              </p:contentPart>
            </mc:Choice>
            <mc:Fallback xmlns="">
              <p:pic>
                <p:nvPicPr>
                  <p:cNvPr id="90" name="Ink 89"/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061928" y="894819"/>
                    <a:ext cx="8460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91" name="Ink 90"/>
                  <p14:cNvContentPartPr/>
                  <p14:nvPr/>
                </p14:nvContentPartPr>
                <p14:xfrm>
                  <a:off x="3204848" y="916779"/>
                  <a:ext cx="69840" cy="95040"/>
                </p14:xfrm>
              </p:contentPart>
            </mc:Choice>
            <mc:Fallback xmlns="">
              <p:pic>
                <p:nvPicPr>
                  <p:cNvPr id="91" name="Ink 90"/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203408" y="913899"/>
                    <a:ext cx="7200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92" name="Ink 91"/>
                  <p14:cNvContentPartPr/>
                  <p14:nvPr/>
                </p14:nvContentPartPr>
                <p14:xfrm>
                  <a:off x="3187928" y="916779"/>
                  <a:ext cx="90720" cy="117000"/>
                </p14:xfrm>
              </p:contentPart>
            </mc:Choice>
            <mc:Fallback xmlns="">
              <p:pic>
                <p:nvPicPr>
                  <p:cNvPr id="92" name="Ink 91"/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185408" y="913179"/>
                    <a:ext cx="9576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93" name="Ink 92"/>
                  <p14:cNvContentPartPr/>
                  <p14:nvPr/>
                </p14:nvContentPartPr>
                <p14:xfrm>
                  <a:off x="3318608" y="978339"/>
                  <a:ext cx="44640" cy="94680"/>
                </p14:xfrm>
              </p:contentPart>
            </mc:Choice>
            <mc:Fallback xmlns="">
              <p:pic>
                <p:nvPicPr>
                  <p:cNvPr id="93" name="Ink 92"/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3316088" y="974019"/>
                    <a:ext cx="49680" cy="102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5" name="Group 154"/>
            <p:cNvGrpSpPr/>
            <p:nvPr/>
          </p:nvGrpSpPr>
          <p:grpSpPr>
            <a:xfrm>
              <a:off x="87588" y="1072040"/>
              <a:ext cx="2537280" cy="200160"/>
              <a:chOff x="213968" y="790779"/>
              <a:chExt cx="2537280" cy="200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110" name="Ink 109"/>
                  <p14:cNvContentPartPr/>
                  <p14:nvPr/>
                </p14:nvContentPartPr>
                <p14:xfrm>
                  <a:off x="379568" y="832539"/>
                  <a:ext cx="65880" cy="92520"/>
                </p14:xfrm>
              </p:contentPart>
            </mc:Choice>
            <mc:Fallback xmlns="">
              <p:pic>
                <p:nvPicPr>
                  <p:cNvPr id="110" name="Ink 109"/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377408" y="828219"/>
                    <a:ext cx="70200" cy="10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11" name="Ink 110"/>
                  <p14:cNvContentPartPr/>
                  <p14:nvPr/>
                </p14:nvContentPartPr>
                <p14:xfrm>
                  <a:off x="375608" y="842619"/>
                  <a:ext cx="72000" cy="90360"/>
                </p14:xfrm>
              </p:contentPart>
            </mc:Choice>
            <mc:Fallback xmlns="">
              <p:pic>
                <p:nvPicPr>
                  <p:cNvPr id="111" name="Ink 110"/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373088" y="838299"/>
                    <a:ext cx="76680" cy="9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112" name="Ink 111"/>
                  <p14:cNvContentPartPr/>
                  <p14:nvPr/>
                </p14:nvContentPartPr>
                <p14:xfrm>
                  <a:off x="508448" y="909219"/>
                  <a:ext cx="22320" cy="77400"/>
                </p14:xfrm>
              </p:contentPart>
            </mc:Choice>
            <mc:Fallback xmlns="">
              <p:pic>
                <p:nvPicPr>
                  <p:cNvPr id="112" name="Ink 111"/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505928" y="904539"/>
                    <a:ext cx="25920" cy="8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13" name="Ink 112"/>
                  <p14:cNvContentPartPr/>
                  <p14:nvPr/>
                </p14:nvContentPartPr>
                <p14:xfrm>
                  <a:off x="637328" y="873939"/>
                  <a:ext cx="120240" cy="19440"/>
                </p14:xfrm>
              </p:contentPart>
            </mc:Choice>
            <mc:Fallback xmlns="">
              <p:pic>
                <p:nvPicPr>
                  <p:cNvPr id="113" name="Ink 112"/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635528" y="869619"/>
                    <a:ext cx="12420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114" name="Ink 113"/>
                  <p14:cNvContentPartPr/>
                  <p14:nvPr/>
                </p14:nvContentPartPr>
                <p14:xfrm>
                  <a:off x="698528" y="836859"/>
                  <a:ext cx="6840" cy="104040"/>
                </p14:xfrm>
              </p:contentPart>
            </mc:Choice>
            <mc:Fallback xmlns="">
              <p:pic>
                <p:nvPicPr>
                  <p:cNvPr id="114" name="Ink 113"/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696008" y="832539"/>
                    <a:ext cx="1188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15" name="Ink 114"/>
                  <p14:cNvContentPartPr/>
                  <p14:nvPr/>
                </p14:nvContentPartPr>
                <p14:xfrm>
                  <a:off x="213968" y="790779"/>
                  <a:ext cx="105840" cy="184320"/>
                </p14:xfrm>
              </p:contentPart>
            </mc:Choice>
            <mc:Fallback xmlns="">
              <p:pic>
                <p:nvPicPr>
                  <p:cNvPr id="115" name="Ink 114"/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211448" y="786099"/>
                    <a:ext cx="10944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117" name="Ink 116"/>
                  <p14:cNvContentPartPr/>
                  <p14:nvPr/>
                </p14:nvContentPartPr>
                <p14:xfrm>
                  <a:off x="880328" y="821019"/>
                  <a:ext cx="82440" cy="111240"/>
                </p14:xfrm>
              </p:contentPart>
            </mc:Choice>
            <mc:Fallback xmlns="">
              <p:pic>
                <p:nvPicPr>
                  <p:cNvPr id="117" name="Ink 116"/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878168" y="816339"/>
                    <a:ext cx="8712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118" name="Ink 117"/>
                  <p14:cNvContentPartPr/>
                  <p14:nvPr/>
                </p14:nvContentPartPr>
                <p14:xfrm>
                  <a:off x="1042688" y="839739"/>
                  <a:ext cx="70200" cy="79920"/>
                </p14:xfrm>
              </p:contentPart>
            </mc:Choice>
            <mc:Fallback xmlns="">
              <p:pic>
                <p:nvPicPr>
                  <p:cNvPr id="118" name="Ink 117"/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040168" y="835059"/>
                    <a:ext cx="75240" cy="8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119" name="Ink 118"/>
                  <p14:cNvContentPartPr/>
                  <p14:nvPr/>
                </p14:nvContentPartPr>
                <p14:xfrm>
                  <a:off x="1028648" y="836139"/>
                  <a:ext cx="81000" cy="106920"/>
                </p14:xfrm>
              </p:contentPart>
            </mc:Choice>
            <mc:Fallback xmlns="">
              <p:pic>
                <p:nvPicPr>
                  <p:cNvPr id="119" name="Ink 118"/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026488" y="831459"/>
                    <a:ext cx="85680" cy="11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20" name="Ink 119"/>
                  <p14:cNvContentPartPr/>
                  <p14:nvPr/>
                </p14:nvContentPartPr>
                <p14:xfrm>
                  <a:off x="1166528" y="889059"/>
                  <a:ext cx="108720" cy="98640"/>
                </p14:xfrm>
              </p:contentPart>
            </mc:Choice>
            <mc:Fallback xmlns="">
              <p:pic>
                <p:nvPicPr>
                  <p:cNvPr id="120" name="Ink 119"/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1165088" y="884379"/>
                    <a:ext cx="110520" cy="10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121" name="Ink 120"/>
                  <p14:cNvContentPartPr/>
                  <p14:nvPr/>
                </p14:nvContentPartPr>
                <p14:xfrm>
                  <a:off x="1346528" y="875739"/>
                  <a:ext cx="112320" cy="13320"/>
                </p14:xfrm>
              </p:contentPart>
            </mc:Choice>
            <mc:Fallback xmlns="">
              <p:pic>
                <p:nvPicPr>
                  <p:cNvPr id="121" name="Ink 120"/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1344368" y="874659"/>
                    <a:ext cx="116640" cy="1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122" name="Ink 121"/>
                  <p14:cNvContentPartPr/>
                  <p14:nvPr/>
                </p14:nvContentPartPr>
                <p14:xfrm>
                  <a:off x="1387928" y="839739"/>
                  <a:ext cx="18720" cy="95760"/>
                </p14:xfrm>
              </p:contentPart>
            </mc:Choice>
            <mc:Fallback xmlns="">
              <p:pic>
                <p:nvPicPr>
                  <p:cNvPr id="122" name="Ink 121"/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1386128" y="835419"/>
                    <a:ext cx="20880" cy="10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123" name="Ink 122"/>
                  <p14:cNvContentPartPr/>
                  <p14:nvPr/>
                </p14:nvContentPartPr>
                <p14:xfrm>
                  <a:off x="1556408" y="817779"/>
                  <a:ext cx="115920" cy="126000"/>
                </p14:xfrm>
              </p:contentPart>
            </mc:Choice>
            <mc:Fallback xmlns="">
              <p:pic>
                <p:nvPicPr>
                  <p:cNvPr id="123" name="Ink 122"/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1553888" y="812739"/>
                    <a:ext cx="1195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24" name="Ink 123"/>
                  <p14:cNvContentPartPr/>
                  <p14:nvPr/>
                </p14:nvContentPartPr>
                <p14:xfrm>
                  <a:off x="1746848" y="838659"/>
                  <a:ext cx="77400" cy="69120"/>
                </p14:xfrm>
              </p:contentPart>
            </mc:Choice>
            <mc:Fallback xmlns="">
              <p:pic>
                <p:nvPicPr>
                  <p:cNvPr id="124" name="Ink 123"/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1744328" y="833619"/>
                    <a:ext cx="81720" cy="7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125" name="Ink 124"/>
                  <p14:cNvContentPartPr/>
                  <p14:nvPr/>
                </p14:nvContentPartPr>
                <p14:xfrm>
                  <a:off x="1731368" y="827139"/>
                  <a:ext cx="91800" cy="95760"/>
                </p14:xfrm>
              </p:contentPart>
            </mc:Choice>
            <mc:Fallback xmlns="">
              <p:pic>
                <p:nvPicPr>
                  <p:cNvPr id="125" name="Ink 124"/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1728848" y="822819"/>
                    <a:ext cx="96480" cy="10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126" name="Ink 125"/>
                  <p14:cNvContentPartPr/>
                  <p14:nvPr/>
                </p14:nvContentPartPr>
                <p14:xfrm>
                  <a:off x="1864208" y="879699"/>
                  <a:ext cx="60840" cy="105840"/>
                </p14:xfrm>
              </p:contentPart>
            </mc:Choice>
            <mc:Fallback xmlns="">
              <p:pic>
                <p:nvPicPr>
                  <p:cNvPr id="126" name="Ink 125"/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1862768" y="874659"/>
                    <a:ext cx="65160" cy="11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127" name="Ink 126"/>
                  <p14:cNvContentPartPr/>
                  <p14:nvPr/>
                </p14:nvContentPartPr>
                <p14:xfrm>
                  <a:off x="2048168" y="878259"/>
                  <a:ext cx="81360" cy="14040"/>
                </p14:xfrm>
              </p:contentPart>
            </mc:Choice>
            <mc:Fallback xmlns="">
              <p:pic>
                <p:nvPicPr>
                  <p:cNvPr id="127" name="Ink 126"/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2046008" y="876099"/>
                    <a:ext cx="8604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128" name="Ink 127"/>
                  <p14:cNvContentPartPr/>
                  <p14:nvPr/>
                </p14:nvContentPartPr>
                <p14:xfrm>
                  <a:off x="2091368" y="845499"/>
                  <a:ext cx="5040" cy="79560"/>
                </p14:xfrm>
              </p:contentPart>
            </mc:Choice>
            <mc:Fallback xmlns="">
              <p:pic>
                <p:nvPicPr>
                  <p:cNvPr id="128" name="Ink 127"/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2088848" y="840819"/>
                    <a:ext cx="9720" cy="8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129" name="Ink 128"/>
                  <p14:cNvContentPartPr/>
                  <p14:nvPr/>
                </p14:nvContentPartPr>
                <p14:xfrm>
                  <a:off x="2215928" y="799419"/>
                  <a:ext cx="113040" cy="139320"/>
                </p14:xfrm>
              </p:contentPart>
            </mc:Choice>
            <mc:Fallback xmlns="">
              <p:pic>
                <p:nvPicPr>
                  <p:cNvPr id="129" name="Ink 128"/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2214128" y="794379"/>
                    <a:ext cx="11736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130" name="Ink 129"/>
                  <p14:cNvContentPartPr/>
                  <p14:nvPr/>
                </p14:nvContentPartPr>
                <p14:xfrm>
                  <a:off x="2216648" y="881499"/>
                  <a:ext cx="93240" cy="17280"/>
                </p14:xfrm>
              </p:contentPart>
            </mc:Choice>
            <mc:Fallback xmlns="">
              <p:pic>
                <p:nvPicPr>
                  <p:cNvPr id="130" name="Ink 129"/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2214488" y="880059"/>
                    <a:ext cx="95760" cy="2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131" name="Ink 130"/>
                  <p14:cNvContentPartPr/>
                  <p14:nvPr/>
                </p14:nvContentPartPr>
                <p14:xfrm>
                  <a:off x="2396648" y="808779"/>
                  <a:ext cx="53640" cy="102240"/>
                </p14:xfrm>
              </p:contentPart>
            </mc:Choice>
            <mc:Fallback xmlns="">
              <p:pic>
                <p:nvPicPr>
                  <p:cNvPr id="131" name="Ink 130"/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2394128" y="804459"/>
                    <a:ext cx="57240" cy="11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132" name="Ink 131"/>
                  <p14:cNvContentPartPr/>
                  <p14:nvPr/>
                </p14:nvContentPartPr>
                <p14:xfrm>
                  <a:off x="2382248" y="836859"/>
                  <a:ext cx="87120" cy="97200"/>
                </p14:xfrm>
              </p:contentPart>
            </mc:Choice>
            <mc:Fallback xmlns="">
              <p:pic>
                <p:nvPicPr>
                  <p:cNvPr id="132" name="Ink 131"/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2380088" y="832539"/>
                    <a:ext cx="9108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133" name="Ink 132"/>
                  <p14:cNvContentPartPr/>
                  <p14:nvPr/>
                </p14:nvContentPartPr>
                <p14:xfrm>
                  <a:off x="2502128" y="889779"/>
                  <a:ext cx="67680" cy="101160"/>
                </p14:xfrm>
              </p:contentPart>
            </mc:Choice>
            <mc:Fallback xmlns="">
              <p:pic>
                <p:nvPicPr>
                  <p:cNvPr id="133" name="Ink 132"/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2499968" y="884739"/>
                    <a:ext cx="72720" cy="11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135" name="Ink 134"/>
                  <p14:cNvContentPartPr/>
                  <p14:nvPr/>
                </p14:nvContentPartPr>
                <p14:xfrm>
                  <a:off x="2666648" y="890499"/>
                  <a:ext cx="84600" cy="14040"/>
                </p14:xfrm>
              </p:contentPart>
            </mc:Choice>
            <mc:Fallback xmlns="">
              <p:pic>
                <p:nvPicPr>
                  <p:cNvPr id="135" name="Ink 134"/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2664488" y="887979"/>
                    <a:ext cx="88920" cy="2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136" name="Ink 135"/>
                  <p14:cNvContentPartPr/>
                  <p14:nvPr/>
                </p14:nvContentPartPr>
                <p14:xfrm>
                  <a:off x="2712008" y="845859"/>
                  <a:ext cx="10800" cy="100800"/>
                </p14:xfrm>
              </p:contentPart>
            </mc:Choice>
            <mc:Fallback xmlns="">
              <p:pic>
                <p:nvPicPr>
                  <p:cNvPr id="136" name="Ink 135"/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2709848" y="841179"/>
                    <a:ext cx="15120" cy="109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37" name="Ink 136"/>
                <p14:cNvContentPartPr/>
                <p14:nvPr/>
              </p14:nvContentPartPr>
              <p14:xfrm>
                <a:off x="295063" y="1360760"/>
                <a:ext cx="75960" cy="20448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92543" y="1356080"/>
                  <a:ext cx="806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39" name="Ink 138"/>
                <p14:cNvContentPartPr/>
                <p14:nvPr/>
              </p14:nvContentPartPr>
              <p14:xfrm>
                <a:off x="3344263" y="1342760"/>
                <a:ext cx="75240" cy="29232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342103" y="1338800"/>
                  <a:ext cx="799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44" name="Ink 143"/>
                <p14:cNvContentPartPr/>
                <p14:nvPr/>
              </p14:nvContentPartPr>
              <p14:xfrm>
                <a:off x="3722708" y="1382360"/>
                <a:ext cx="51120" cy="12528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720548" y="1377320"/>
                  <a:ext cx="55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45" name="Ink 144"/>
                <p14:cNvContentPartPr/>
                <p14:nvPr/>
              </p14:nvContentPartPr>
              <p14:xfrm>
                <a:off x="3815948" y="1391000"/>
                <a:ext cx="36000" cy="10764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813428" y="1385943"/>
                  <a:ext cx="41040" cy="117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46" name="Ink 145"/>
                <p14:cNvContentPartPr/>
                <p14:nvPr/>
              </p14:nvContentPartPr>
              <p14:xfrm>
                <a:off x="3921788" y="1380200"/>
                <a:ext cx="47160" cy="11268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919988" y="1375160"/>
                  <a:ext cx="51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47" name="Ink 146"/>
                <p14:cNvContentPartPr/>
                <p14:nvPr/>
              </p14:nvContentPartPr>
              <p14:xfrm>
                <a:off x="4035338" y="1435280"/>
                <a:ext cx="109800" cy="1044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033538" y="1434200"/>
                  <a:ext cx="1141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48" name="Ink 147"/>
                <p14:cNvContentPartPr/>
                <p14:nvPr/>
              </p14:nvContentPartPr>
              <p14:xfrm>
                <a:off x="4102298" y="1394600"/>
                <a:ext cx="11160" cy="82440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099778" y="1391360"/>
                  <a:ext cx="154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49" name="Ink 148"/>
                <p14:cNvContentPartPr/>
                <p14:nvPr/>
              </p14:nvContentPartPr>
              <p14:xfrm>
                <a:off x="4209938" y="1377680"/>
                <a:ext cx="82080" cy="10296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207418" y="1372640"/>
                  <a:ext cx="871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0" name="Ink 149"/>
                <p14:cNvContentPartPr/>
                <p14:nvPr/>
              </p14:nvContentPartPr>
              <p14:xfrm>
                <a:off x="4341338" y="1465880"/>
                <a:ext cx="15840" cy="15120"/>
              </p14:xfrm>
            </p:contentPart>
          </mc:Choice>
          <mc:Fallback xmlns="">
            <p:pic>
              <p:nvPicPr>
                <p:cNvPr id="150" name="Ink 149"/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338818" y="1460840"/>
                  <a:ext cx="208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1" name="Ink 150"/>
                <p14:cNvContentPartPr/>
                <p14:nvPr/>
              </p14:nvContentPartPr>
              <p14:xfrm>
                <a:off x="4412978" y="1366880"/>
                <a:ext cx="68040" cy="115200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411538" y="1361840"/>
                  <a:ext cx="72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53" name="Ink 152"/>
                <p14:cNvContentPartPr/>
                <p14:nvPr/>
              </p14:nvContentPartPr>
              <p14:xfrm>
                <a:off x="3513973" y="1419440"/>
                <a:ext cx="97200" cy="432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512173" y="1414760"/>
                  <a:ext cx="10116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54" name="Ink 153"/>
                <p14:cNvContentPartPr/>
                <p14:nvPr/>
              </p14:nvContentPartPr>
              <p14:xfrm>
                <a:off x="3511453" y="1469840"/>
                <a:ext cx="122760" cy="1116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510013" y="1465160"/>
                  <a:ext cx="126360" cy="18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6" name="TextBox 155"/>
          <p:cNvSpPr txBox="1"/>
          <p:nvPr/>
        </p:nvSpPr>
        <p:spPr>
          <a:xfrm>
            <a:off x="88900" y="1635080"/>
            <a:ext cx="4443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red part cannot be less then 0.3, or otherwise the inequality cannot hold.</a:t>
            </a:r>
          </a:p>
          <a:p>
            <a:r>
              <a:rPr lang="en-US" sz="1600" dirty="0" err="1" smtClean="0"/>
              <a:t>Gomory</a:t>
            </a:r>
            <a:r>
              <a:rPr lang="en-US" sz="1600" dirty="0" smtClean="0"/>
              <a:t> cut (in this case):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157" name="Ink 156"/>
              <p14:cNvContentPartPr/>
              <p14:nvPr/>
            </p14:nvContentPartPr>
            <p14:xfrm>
              <a:off x="2846456" y="734929"/>
              <a:ext cx="91440" cy="11556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2844296" y="730969"/>
                <a:ext cx="9612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58" name="Ink 157"/>
              <p14:cNvContentPartPr/>
              <p14:nvPr/>
            </p14:nvContentPartPr>
            <p14:xfrm>
              <a:off x="2839256" y="752209"/>
              <a:ext cx="96840" cy="11232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2836736" y="748609"/>
                <a:ext cx="10116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59" name="Ink 158"/>
              <p14:cNvContentPartPr/>
              <p14:nvPr/>
            </p14:nvContentPartPr>
            <p14:xfrm>
              <a:off x="2984336" y="860209"/>
              <a:ext cx="27720" cy="6228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2981816" y="855889"/>
                <a:ext cx="313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160" name="Ink 159"/>
              <p14:cNvContentPartPr/>
              <p14:nvPr/>
            </p14:nvContentPartPr>
            <p14:xfrm>
              <a:off x="2982896" y="820609"/>
              <a:ext cx="13680" cy="1260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2980736" y="817009"/>
                <a:ext cx="176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61" name="Ink 160"/>
              <p14:cNvContentPartPr/>
              <p14:nvPr/>
            </p14:nvContentPartPr>
            <p14:xfrm>
              <a:off x="3094496" y="743209"/>
              <a:ext cx="84960" cy="11736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3091976" y="738529"/>
                <a:ext cx="89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162" name="Ink 161"/>
              <p14:cNvContentPartPr/>
              <p14:nvPr/>
            </p14:nvContentPartPr>
            <p14:xfrm>
              <a:off x="3106376" y="807649"/>
              <a:ext cx="75240" cy="1260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3104216" y="805489"/>
                <a:ext cx="7848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163" name="Ink 162"/>
              <p14:cNvContentPartPr/>
              <p14:nvPr/>
            </p14:nvContentPartPr>
            <p14:xfrm>
              <a:off x="3286736" y="672289"/>
              <a:ext cx="154440" cy="20160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3284576" y="667249"/>
                <a:ext cx="15912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164" name="Ink 163"/>
              <p14:cNvContentPartPr/>
              <p14:nvPr/>
            </p14:nvContentPartPr>
            <p14:xfrm>
              <a:off x="3351896" y="674089"/>
              <a:ext cx="117360" cy="19908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3349376" y="669049"/>
                <a:ext cx="1224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168" name="Ink 167"/>
              <p14:cNvContentPartPr/>
              <p14:nvPr/>
            </p14:nvContentPartPr>
            <p14:xfrm>
              <a:off x="3534776" y="837889"/>
              <a:ext cx="7560" cy="10620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3532976" y="833929"/>
                <a:ext cx="118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169" name="Ink 168"/>
              <p14:cNvContentPartPr/>
              <p14:nvPr/>
            </p14:nvContentPartPr>
            <p14:xfrm>
              <a:off x="3493016" y="896209"/>
              <a:ext cx="84240" cy="2340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3491576" y="891169"/>
                <a:ext cx="87480" cy="3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oup 207"/>
          <p:cNvGrpSpPr/>
          <p:nvPr/>
        </p:nvGrpSpPr>
        <p:grpSpPr>
          <a:xfrm>
            <a:off x="528768" y="2544163"/>
            <a:ext cx="3641442" cy="182604"/>
            <a:chOff x="528768" y="2544163"/>
            <a:chExt cx="3641442" cy="1826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70" name="Ink 169"/>
                <p14:cNvContentPartPr/>
                <p14:nvPr/>
              </p14:nvContentPartPr>
              <p14:xfrm>
                <a:off x="528768" y="2557207"/>
                <a:ext cx="110880" cy="132840"/>
              </p14:xfrm>
            </p:contentPart>
          </mc:Choice>
          <mc:Fallback xmlns="">
            <p:pic>
              <p:nvPicPr>
                <p:cNvPr id="170" name="Ink 169"/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26248" y="2551807"/>
                  <a:ext cx="115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71" name="Ink 170"/>
                <p14:cNvContentPartPr/>
                <p14:nvPr/>
              </p14:nvContentPartPr>
              <p14:xfrm>
                <a:off x="690048" y="2644687"/>
                <a:ext cx="4320" cy="20160"/>
              </p14:xfrm>
            </p:contentPart>
          </mc:Choice>
          <mc:Fallback xmlns="">
            <p:pic>
              <p:nvPicPr>
                <p:cNvPr id="171" name="Ink 170"/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89688" y="2640367"/>
                  <a:ext cx="72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72" name="Ink 171"/>
                <p14:cNvContentPartPr/>
                <p14:nvPr/>
              </p14:nvContentPartPr>
              <p14:xfrm>
                <a:off x="771768" y="2566207"/>
                <a:ext cx="74520" cy="106200"/>
              </p14:xfrm>
            </p:contentPart>
          </mc:Choice>
          <mc:Fallback xmlns="">
            <p:pic>
              <p:nvPicPr>
                <p:cNvPr id="172" name="Ink 171"/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69968" y="2561167"/>
                  <a:ext cx="78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73" name="Ink 172"/>
                <p14:cNvContentPartPr/>
                <p14:nvPr/>
              </p14:nvContentPartPr>
              <p14:xfrm>
                <a:off x="789768" y="2551087"/>
                <a:ext cx="109080" cy="29160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87248" y="2547487"/>
                  <a:ext cx="111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74" name="Ink 173"/>
                <p14:cNvContentPartPr/>
                <p14:nvPr/>
              </p14:nvContentPartPr>
              <p14:xfrm>
                <a:off x="952128" y="2580607"/>
                <a:ext cx="64800" cy="81720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49968" y="2575927"/>
                  <a:ext cx="694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75" name="Ink 174"/>
                <p14:cNvContentPartPr/>
                <p14:nvPr/>
              </p14:nvContentPartPr>
              <p14:xfrm>
                <a:off x="940608" y="2576287"/>
                <a:ext cx="76680" cy="100440"/>
              </p14:xfrm>
            </p:contentPart>
          </mc:Choice>
          <mc:Fallback xmlns="">
            <p:pic>
              <p:nvPicPr>
                <p:cNvPr id="175" name="Ink 174"/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38088" y="2571607"/>
                  <a:ext cx="81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76" name="Ink 175"/>
                <p14:cNvContentPartPr/>
                <p14:nvPr/>
              </p14:nvContentPartPr>
              <p14:xfrm>
                <a:off x="1078488" y="2643247"/>
                <a:ext cx="2880" cy="69120"/>
              </p14:xfrm>
            </p:contentPart>
          </mc:Choice>
          <mc:Fallback xmlns="">
            <p:pic>
              <p:nvPicPr>
                <p:cNvPr id="176" name="Ink 175"/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75968" y="2638567"/>
                  <a:ext cx="7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77" name="Ink 176"/>
                <p14:cNvContentPartPr/>
                <p14:nvPr/>
              </p14:nvContentPartPr>
              <p14:xfrm>
                <a:off x="1178208" y="2614447"/>
                <a:ext cx="90720" cy="12960"/>
              </p14:xfrm>
            </p:contentPart>
          </mc:Choice>
          <mc:Fallback xmlns="">
            <p:pic>
              <p:nvPicPr>
                <p:cNvPr id="177" name="Ink 176"/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175688" y="2612287"/>
                  <a:ext cx="954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78" name="Ink 177"/>
                <p14:cNvContentPartPr/>
                <p14:nvPr/>
              </p14:nvContentPartPr>
              <p14:xfrm>
                <a:off x="1213848" y="2578087"/>
                <a:ext cx="12600" cy="88560"/>
              </p14:xfrm>
            </p:contentPart>
          </mc:Choice>
          <mc:Fallback xmlns="">
            <p:pic>
              <p:nvPicPr>
                <p:cNvPr id="178" name="Ink 177"/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211328" y="2573407"/>
                  <a:ext cx="165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79" name="Ink 178"/>
                <p14:cNvContentPartPr/>
                <p14:nvPr/>
              </p14:nvContentPartPr>
              <p14:xfrm>
                <a:off x="1313568" y="2566567"/>
                <a:ext cx="90000" cy="88920"/>
              </p14:xfrm>
            </p:contentPart>
          </mc:Choice>
          <mc:Fallback xmlns="">
            <p:pic>
              <p:nvPicPr>
                <p:cNvPr id="179" name="Ink 178"/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311048" y="2561167"/>
                  <a:ext cx="95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80" name="Ink 179"/>
                <p14:cNvContentPartPr/>
                <p14:nvPr/>
              </p14:nvContentPartPr>
              <p14:xfrm>
                <a:off x="1449648" y="2648647"/>
                <a:ext cx="9000" cy="21960"/>
              </p14:xfrm>
            </p:contentPart>
          </mc:Choice>
          <mc:Fallback xmlns="">
            <p:pic>
              <p:nvPicPr>
                <p:cNvPr id="180" name="Ink 179"/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447128" y="2644327"/>
                  <a:ext cx="13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81" name="Ink 180"/>
                <p14:cNvContentPartPr/>
                <p14:nvPr/>
              </p14:nvContentPartPr>
              <p14:xfrm>
                <a:off x="1509768" y="2563327"/>
                <a:ext cx="141840" cy="117720"/>
              </p14:xfrm>
            </p:contentPart>
          </mc:Choice>
          <mc:Fallback xmlns="">
            <p:pic>
              <p:nvPicPr>
                <p:cNvPr id="181" name="Ink 180"/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507248" y="2558287"/>
                  <a:ext cx="147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82" name="Ink 181"/>
                <p14:cNvContentPartPr/>
                <p14:nvPr/>
              </p14:nvContentPartPr>
              <p14:xfrm>
                <a:off x="1739448" y="2593927"/>
                <a:ext cx="65880" cy="65880"/>
              </p14:xfrm>
            </p:contentPart>
          </mc:Choice>
          <mc:Fallback xmlns="">
            <p:pic>
              <p:nvPicPr>
                <p:cNvPr id="182" name="Ink 181"/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736928" y="2588887"/>
                  <a:ext cx="698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83" name="Ink 182"/>
                <p14:cNvContentPartPr/>
                <p14:nvPr/>
              </p14:nvContentPartPr>
              <p14:xfrm>
                <a:off x="1732248" y="2586367"/>
                <a:ext cx="81720" cy="97560"/>
              </p14:xfrm>
            </p:contentPart>
          </mc:Choice>
          <mc:Fallback xmlns="">
            <p:pic>
              <p:nvPicPr>
                <p:cNvPr id="183" name="Ink 182"/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729728" y="2581687"/>
                  <a:ext cx="860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84" name="Ink 183"/>
                <p14:cNvContentPartPr/>
                <p14:nvPr/>
              </p14:nvContentPartPr>
              <p14:xfrm>
                <a:off x="1850328" y="2645407"/>
                <a:ext cx="89640" cy="78840"/>
              </p14:xfrm>
            </p:contentPart>
          </mc:Choice>
          <mc:Fallback xmlns="">
            <p:pic>
              <p:nvPicPr>
                <p:cNvPr id="184" name="Ink 183"/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848168" y="2640367"/>
                  <a:ext cx="928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85" name="Ink 184"/>
                <p14:cNvContentPartPr/>
                <p14:nvPr/>
              </p14:nvContentPartPr>
              <p14:xfrm>
                <a:off x="1998288" y="2620567"/>
                <a:ext cx="79920" cy="19080"/>
              </p14:xfrm>
            </p:contentPart>
          </mc:Choice>
          <mc:Fallback xmlns="">
            <p:pic>
              <p:nvPicPr>
                <p:cNvPr id="185" name="Ink 184"/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995768" y="2618767"/>
                  <a:ext cx="846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86" name="Ink 185"/>
                <p14:cNvContentPartPr/>
                <p14:nvPr/>
              </p14:nvContentPartPr>
              <p14:xfrm>
                <a:off x="2036088" y="2574127"/>
                <a:ext cx="11520" cy="92520"/>
              </p14:xfrm>
            </p:contentPart>
          </mc:Choice>
          <mc:Fallback xmlns="">
            <p:pic>
              <p:nvPicPr>
                <p:cNvPr id="186" name="Ink 185"/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033928" y="2569447"/>
                  <a:ext cx="158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87" name="Ink 186"/>
                <p14:cNvContentPartPr/>
                <p14:nvPr/>
              </p14:nvContentPartPr>
              <p14:xfrm>
                <a:off x="2162088" y="2579527"/>
                <a:ext cx="93960" cy="10476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159568" y="2574127"/>
                  <a:ext cx="99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88" name="Ink 187"/>
                <p14:cNvContentPartPr/>
                <p14:nvPr/>
              </p14:nvContentPartPr>
              <p14:xfrm>
                <a:off x="2293488" y="2660887"/>
                <a:ext cx="14400" cy="19080"/>
              </p14:xfrm>
            </p:contentPart>
          </mc:Choice>
          <mc:Fallback xmlns="">
            <p:pic>
              <p:nvPicPr>
                <p:cNvPr id="188" name="Ink 187"/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290968" y="2655847"/>
                  <a:ext cx="180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89" name="Ink 188"/>
                <p14:cNvContentPartPr/>
                <p14:nvPr/>
              </p14:nvContentPartPr>
              <p14:xfrm>
                <a:off x="2342448" y="2574847"/>
                <a:ext cx="116640" cy="11376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339928" y="2569447"/>
                  <a:ext cx="120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90" name="Ink 189"/>
                <p14:cNvContentPartPr/>
                <p14:nvPr/>
              </p14:nvContentPartPr>
              <p14:xfrm>
                <a:off x="2539008" y="2571967"/>
                <a:ext cx="79560" cy="10728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536488" y="2566927"/>
                  <a:ext cx="82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91" name="Ink 190"/>
                <p14:cNvContentPartPr/>
                <p14:nvPr/>
              </p14:nvContentPartPr>
              <p14:xfrm>
                <a:off x="2540448" y="2576287"/>
                <a:ext cx="94680" cy="9684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537928" y="2571967"/>
                  <a:ext cx="99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92" name="Ink 191"/>
                <p14:cNvContentPartPr/>
                <p14:nvPr/>
              </p14:nvContentPartPr>
              <p14:xfrm>
                <a:off x="2648808" y="2633167"/>
                <a:ext cx="81000" cy="9360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647368" y="2628127"/>
                  <a:ext cx="849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93" name="Ink 192"/>
                <p14:cNvContentPartPr/>
                <p14:nvPr/>
              </p14:nvContentPartPr>
              <p14:xfrm>
                <a:off x="2820168" y="2607967"/>
                <a:ext cx="87120" cy="2016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817648" y="2606887"/>
                  <a:ext cx="918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94" name="Ink 193"/>
                <p14:cNvContentPartPr/>
                <p14:nvPr/>
              </p14:nvContentPartPr>
              <p14:xfrm>
                <a:off x="2857608" y="2578087"/>
                <a:ext cx="12960" cy="9360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855088" y="2574127"/>
                  <a:ext cx="176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95" name="Ink 194"/>
                <p14:cNvContentPartPr/>
                <p14:nvPr/>
              </p14:nvContentPartPr>
              <p14:xfrm>
                <a:off x="2978208" y="2564365"/>
                <a:ext cx="121320" cy="122760"/>
              </p14:xfrm>
            </p:contentPart>
          </mc:Choice>
          <mc:Fallback xmlns="">
            <p:pic>
              <p:nvPicPr>
                <p:cNvPr id="195" name="Ink 194"/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975688" y="2558965"/>
                  <a:ext cx="126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96" name="Ink 195"/>
                <p14:cNvContentPartPr/>
                <p14:nvPr/>
              </p14:nvContentPartPr>
              <p14:xfrm>
                <a:off x="3143448" y="2646805"/>
                <a:ext cx="11880" cy="30960"/>
              </p14:xfrm>
            </p:contentPart>
          </mc:Choice>
          <mc:Fallback xmlns="">
            <p:pic>
              <p:nvPicPr>
                <p:cNvPr id="196" name="Ink 195"/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141288" y="2642125"/>
                  <a:ext cx="16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97" name="Ink 196"/>
                <p14:cNvContentPartPr/>
                <p14:nvPr/>
              </p14:nvContentPartPr>
              <p14:xfrm>
                <a:off x="3186648" y="2592805"/>
                <a:ext cx="51480" cy="93600"/>
              </p14:xfrm>
            </p:contentPart>
          </mc:Choice>
          <mc:Fallback xmlns="">
            <p:pic>
              <p:nvPicPr>
                <p:cNvPr id="197" name="Ink 196"/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184128" y="2587765"/>
                  <a:ext cx="565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98" name="Ink 197"/>
                <p14:cNvContentPartPr/>
                <p14:nvPr/>
              </p14:nvContentPartPr>
              <p14:xfrm>
                <a:off x="3178008" y="2555365"/>
                <a:ext cx="116280" cy="15480"/>
              </p14:xfrm>
            </p:contentPart>
          </mc:Choice>
          <mc:Fallback xmlns="">
            <p:pic>
              <p:nvPicPr>
                <p:cNvPr id="198" name="Ink 197"/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175848" y="2553205"/>
                  <a:ext cx="1195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99" name="Ink 198"/>
                <p14:cNvContentPartPr/>
                <p14:nvPr/>
              </p14:nvContentPartPr>
              <p14:xfrm>
                <a:off x="3363408" y="2556445"/>
                <a:ext cx="62280" cy="106920"/>
              </p14:xfrm>
            </p:contentPart>
          </mc:Choice>
          <mc:Fallback xmlns="">
            <p:pic>
              <p:nvPicPr>
                <p:cNvPr id="199" name="Ink 198"/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360888" y="2551765"/>
                  <a:ext cx="673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00" name="Ink 199"/>
                <p14:cNvContentPartPr/>
                <p14:nvPr/>
              </p14:nvContentPartPr>
              <p14:xfrm>
                <a:off x="3326328" y="2568325"/>
                <a:ext cx="100800" cy="106200"/>
              </p14:xfrm>
            </p:contentPart>
          </mc:Choice>
          <mc:Fallback xmlns="">
            <p:pic>
              <p:nvPicPr>
                <p:cNvPr id="200" name="Ink 199"/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323808" y="2563285"/>
                  <a:ext cx="1051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01" name="Ink 200"/>
                <p14:cNvContentPartPr/>
                <p14:nvPr/>
              </p14:nvContentPartPr>
              <p14:xfrm>
                <a:off x="3476808" y="2619445"/>
                <a:ext cx="67680" cy="43200"/>
              </p14:xfrm>
            </p:contentPart>
          </mc:Choice>
          <mc:Fallback xmlns="">
            <p:pic>
              <p:nvPicPr>
                <p:cNvPr id="201" name="Ink 200"/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474288" y="2614765"/>
                  <a:ext cx="712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02" name="Ink 201"/>
                <p14:cNvContentPartPr/>
                <p14:nvPr/>
              </p14:nvContentPartPr>
              <p14:xfrm>
                <a:off x="3521448" y="2624125"/>
                <a:ext cx="36720" cy="86400"/>
              </p14:xfrm>
            </p:contentPart>
          </mc:Choice>
          <mc:Fallback xmlns="">
            <p:pic>
              <p:nvPicPr>
                <p:cNvPr id="202" name="Ink 201"/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518928" y="2619805"/>
                  <a:ext cx="414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03" name="Ink 202"/>
                <p14:cNvContentPartPr/>
                <p14:nvPr/>
              </p14:nvContentPartPr>
              <p14:xfrm>
                <a:off x="3665850" y="2544163"/>
                <a:ext cx="91440" cy="96480"/>
              </p14:xfrm>
            </p:contentPart>
          </mc:Choice>
          <mc:Fallback xmlns="">
            <p:pic>
              <p:nvPicPr>
                <p:cNvPr id="203" name="Ink 202"/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662970" y="2539483"/>
                  <a:ext cx="968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04" name="Ink 203"/>
                <p14:cNvContentPartPr/>
                <p14:nvPr/>
              </p14:nvContentPartPr>
              <p14:xfrm>
                <a:off x="3681690" y="2629483"/>
                <a:ext cx="113760" cy="54360"/>
              </p14:xfrm>
            </p:contentPart>
          </mc:Choice>
          <mc:Fallback xmlns="">
            <p:pic>
              <p:nvPicPr>
                <p:cNvPr id="204" name="Ink 203"/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679170" y="2624803"/>
                  <a:ext cx="1188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05" name="Ink 204"/>
                <p14:cNvContentPartPr/>
                <p14:nvPr/>
              </p14:nvContentPartPr>
              <p14:xfrm>
                <a:off x="3873210" y="2553523"/>
                <a:ext cx="106920" cy="126000"/>
              </p14:xfrm>
            </p:contentPart>
          </mc:Choice>
          <mc:Fallback xmlns="">
            <p:pic>
              <p:nvPicPr>
                <p:cNvPr id="205" name="Ink 204"/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870690" y="2548123"/>
                  <a:ext cx="111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06" name="Ink 205"/>
                <p14:cNvContentPartPr/>
                <p14:nvPr/>
              </p14:nvContentPartPr>
              <p14:xfrm>
                <a:off x="4034130" y="2643883"/>
                <a:ext cx="6840" cy="19080"/>
              </p14:xfrm>
            </p:contentPart>
          </mc:Choice>
          <mc:Fallback xmlns="">
            <p:pic>
              <p:nvPicPr>
                <p:cNvPr id="206" name="Ink 205"/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031250" y="2638843"/>
                  <a:ext cx="108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07" name="Ink 206"/>
                <p14:cNvContentPartPr/>
                <p14:nvPr/>
              </p14:nvContentPartPr>
              <p14:xfrm>
                <a:off x="4077690" y="2552083"/>
                <a:ext cx="92520" cy="114840"/>
              </p14:xfrm>
            </p:contentPart>
          </mc:Choice>
          <mc:Fallback xmlns="">
            <p:pic>
              <p:nvPicPr>
                <p:cNvPr id="207" name="Ink 206"/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075530" y="2547043"/>
                  <a:ext cx="97200" cy="125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9699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Gomory</a:t>
            </a:r>
            <a:r>
              <a:rPr lang="en-US" dirty="0" smtClean="0"/>
              <a:t> cuts: general formula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7" name="Ink 156"/>
              <p14:cNvContentPartPr/>
              <p14:nvPr/>
            </p14:nvContentPartPr>
            <p14:xfrm>
              <a:off x="3540168" y="686121"/>
              <a:ext cx="91440" cy="11556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38008" y="682161"/>
                <a:ext cx="9612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8" name="Ink 157"/>
              <p14:cNvContentPartPr/>
              <p14:nvPr/>
            </p14:nvContentPartPr>
            <p14:xfrm>
              <a:off x="3532968" y="703401"/>
              <a:ext cx="96840" cy="11232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0448" y="699801"/>
                <a:ext cx="10116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9" name="Ink 158"/>
              <p14:cNvContentPartPr/>
              <p14:nvPr/>
            </p14:nvContentPartPr>
            <p14:xfrm>
              <a:off x="3678048" y="811401"/>
              <a:ext cx="27720" cy="6228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75528" y="807081"/>
                <a:ext cx="313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0" name="Ink 159"/>
              <p14:cNvContentPartPr/>
              <p14:nvPr/>
            </p14:nvContentPartPr>
            <p14:xfrm>
              <a:off x="3676608" y="771801"/>
              <a:ext cx="13680" cy="1260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74448" y="768201"/>
                <a:ext cx="176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1" name="Ink 160"/>
              <p14:cNvContentPartPr/>
              <p14:nvPr/>
            </p14:nvContentPartPr>
            <p14:xfrm>
              <a:off x="3788208" y="694401"/>
              <a:ext cx="84960" cy="11736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85688" y="689721"/>
                <a:ext cx="89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2" name="Ink 161"/>
              <p14:cNvContentPartPr/>
              <p14:nvPr/>
            </p14:nvContentPartPr>
            <p14:xfrm>
              <a:off x="3800088" y="758841"/>
              <a:ext cx="75240" cy="1260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97928" y="756681"/>
                <a:ext cx="7848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3" name="Ink 162"/>
              <p14:cNvContentPartPr/>
              <p14:nvPr/>
            </p14:nvContentPartPr>
            <p14:xfrm>
              <a:off x="3980448" y="623481"/>
              <a:ext cx="154440" cy="20160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78288" y="618441"/>
                <a:ext cx="15912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4" name="Ink 163"/>
              <p14:cNvContentPartPr/>
              <p14:nvPr/>
            </p14:nvContentPartPr>
            <p14:xfrm>
              <a:off x="4045608" y="625281"/>
              <a:ext cx="117360" cy="19908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43088" y="620241"/>
                <a:ext cx="1224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8" name="Ink 167"/>
              <p14:cNvContentPartPr/>
              <p14:nvPr/>
            </p14:nvContentPartPr>
            <p14:xfrm>
              <a:off x="4228488" y="789081"/>
              <a:ext cx="7560" cy="10620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26688" y="785121"/>
                <a:ext cx="118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9" name="Ink 168"/>
              <p14:cNvContentPartPr/>
              <p14:nvPr/>
            </p14:nvContentPartPr>
            <p14:xfrm>
              <a:off x="4186728" y="847401"/>
              <a:ext cx="84240" cy="2340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85288" y="842361"/>
                <a:ext cx="874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/>
              <p14:cNvContentPartPr/>
              <p14:nvPr/>
            </p14:nvContentPartPr>
            <p14:xfrm>
              <a:off x="235928" y="366852"/>
              <a:ext cx="140400" cy="1137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3408" y="362532"/>
                <a:ext cx="14364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/>
              <p14:cNvContentPartPr/>
              <p14:nvPr/>
            </p14:nvContentPartPr>
            <p14:xfrm>
              <a:off x="397928" y="453612"/>
              <a:ext cx="14040" cy="630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5048" y="449652"/>
                <a:ext cx="187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1" name="Ink 30"/>
              <p14:cNvContentPartPr/>
              <p14:nvPr/>
            </p14:nvContentPartPr>
            <p14:xfrm>
              <a:off x="494048" y="385932"/>
              <a:ext cx="84960" cy="8964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1888" y="381612"/>
                <a:ext cx="889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2" name="Ink 31"/>
              <p14:cNvContentPartPr/>
              <p14:nvPr/>
            </p14:nvContentPartPr>
            <p14:xfrm>
              <a:off x="494048" y="397452"/>
              <a:ext cx="81000" cy="10080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1528" y="393492"/>
                <a:ext cx="8532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3" name="Ink 32"/>
              <p14:cNvContentPartPr/>
              <p14:nvPr/>
            </p14:nvContentPartPr>
            <p14:xfrm>
              <a:off x="611408" y="454692"/>
              <a:ext cx="17640" cy="658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8888" y="450732"/>
                <a:ext cx="223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4" name="Ink 33"/>
              <p14:cNvContentPartPr/>
              <p14:nvPr/>
            </p14:nvContentPartPr>
            <p14:xfrm>
              <a:off x="767288" y="413292"/>
              <a:ext cx="82440" cy="936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65128" y="411852"/>
                <a:ext cx="8676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5" name="Ink 34"/>
              <p14:cNvContentPartPr/>
              <p14:nvPr/>
            </p14:nvContentPartPr>
            <p14:xfrm>
              <a:off x="789968" y="388812"/>
              <a:ext cx="10080" cy="8424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87448" y="385212"/>
                <a:ext cx="1368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6" name="Ink 35"/>
              <p14:cNvContentPartPr/>
              <p14:nvPr/>
            </p14:nvContentPartPr>
            <p14:xfrm>
              <a:off x="925328" y="375132"/>
              <a:ext cx="103680" cy="8064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22808" y="370092"/>
                <a:ext cx="10764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" name="Ink 36"/>
              <p14:cNvContentPartPr/>
              <p14:nvPr/>
            </p14:nvContentPartPr>
            <p14:xfrm>
              <a:off x="1056368" y="444612"/>
              <a:ext cx="120960" cy="4824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54568" y="439572"/>
                <a:ext cx="1238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8" name="Ink 37"/>
              <p14:cNvContentPartPr/>
              <p14:nvPr/>
            </p14:nvContentPartPr>
            <p14:xfrm>
              <a:off x="1192808" y="385212"/>
              <a:ext cx="92880" cy="6840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90648" y="380532"/>
                <a:ext cx="9684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9" name="Ink 38"/>
              <p14:cNvContentPartPr/>
              <p14:nvPr/>
            </p14:nvContentPartPr>
            <p14:xfrm>
              <a:off x="1214408" y="376572"/>
              <a:ext cx="51840" cy="9144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12248" y="372612"/>
                <a:ext cx="558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0" name="Ink 39"/>
              <p14:cNvContentPartPr/>
              <p14:nvPr/>
            </p14:nvContentPartPr>
            <p14:xfrm>
              <a:off x="1313408" y="438492"/>
              <a:ext cx="70200" cy="633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11608" y="434892"/>
                <a:ext cx="730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1" name="Ink 40"/>
              <p14:cNvContentPartPr/>
              <p14:nvPr/>
            </p14:nvContentPartPr>
            <p14:xfrm>
              <a:off x="1476848" y="412572"/>
              <a:ext cx="74520" cy="1620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74688" y="411492"/>
                <a:ext cx="78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2" name="Ink 41"/>
              <p14:cNvContentPartPr/>
              <p14:nvPr/>
            </p14:nvContentPartPr>
            <p14:xfrm>
              <a:off x="1497368" y="381972"/>
              <a:ext cx="16200" cy="8136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495208" y="378012"/>
                <a:ext cx="205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2" name="Ink 51"/>
              <p14:cNvContentPartPr/>
              <p14:nvPr/>
            </p14:nvContentPartPr>
            <p14:xfrm>
              <a:off x="1609328" y="363612"/>
              <a:ext cx="111240" cy="9288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606808" y="358572"/>
                <a:ext cx="1159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5" name="Ink 54"/>
              <p14:cNvContentPartPr/>
              <p14:nvPr/>
            </p14:nvContentPartPr>
            <p14:xfrm>
              <a:off x="1751888" y="430932"/>
              <a:ext cx="74160" cy="8136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749728" y="425892"/>
                <a:ext cx="7884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6" name="Ink 55"/>
              <p14:cNvContentPartPr/>
              <p14:nvPr/>
            </p14:nvContentPartPr>
            <p14:xfrm>
              <a:off x="1894448" y="355332"/>
              <a:ext cx="64800" cy="9612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892288" y="351012"/>
                <a:ext cx="6768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7" name="Ink 56"/>
              <p14:cNvContentPartPr/>
              <p14:nvPr/>
            </p14:nvContentPartPr>
            <p14:xfrm>
              <a:off x="1876808" y="369732"/>
              <a:ext cx="75960" cy="9324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874288" y="365772"/>
                <a:ext cx="806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8" name="Ink 57"/>
              <p14:cNvContentPartPr/>
              <p14:nvPr/>
            </p14:nvContentPartPr>
            <p14:xfrm>
              <a:off x="1977968" y="421212"/>
              <a:ext cx="65880" cy="8460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975808" y="416532"/>
                <a:ext cx="705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9" name="Ink 58"/>
              <p14:cNvContentPartPr/>
              <p14:nvPr/>
            </p14:nvContentPartPr>
            <p14:xfrm>
              <a:off x="2150768" y="396372"/>
              <a:ext cx="89280" cy="1548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148968" y="394572"/>
                <a:ext cx="928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7" name="Ink 86"/>
              <p14:cNvContentPartPr/>
              <p14:nvPr/>
            </p14:nvContentPartPr>
            <p14:xfrm>
              <a:off x="2195048" y="347772"/>
              <a:ext cx="7560" cy="9504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192528" y="344532"/>
                <a:ext cx="1152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8" name="Ink 87"/>
              <p14:cNvContentPartPr/>
              <p14:nvPr/>
            </p14:nvContentPartPr>
            <p14:xfrm>
              <a:off x="2325728" y="459012"/>
              <a:ext cx="19440" cy="324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323208" y="455052"/>
                <a:ext cx="2232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4" name="Ink 93"/>
              <p14:cNvContentPartPr/>
              <p14:nvPr/>
            </p14:nvContentPartPr>
            <p14:xfrm>
              <a:off x="2399888" y="456852"/>
              <a:ext cx="7920" cy="756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397728" y="453252"/>
                <a:ext cx="108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5" name="Ink 94"/>
              <p14:cNvContentPartPr/>
              <p14:nvPr/>
            </p14:nvContentPartPr>
            <p14:xfrm>
              <a:off x="2456408" y="445332"/>
              <a:ext cx="64080" cy="1764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454968" y="441732"/>
                <a:ext cx="676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6" name="Ink 95"/>
              <p14:cNvContentPartPr/>
              <p14:nvPr/>
            </p14:nvContentPartPr>
            <p14:xfrm>
              <a:off x="2690048" y="408252"/>
              <a:ext cx="87480" cy="828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687888" y="405372"/>
                <a:ext cx="9108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7" name="Ink 96"/>
              <p14:cNvContentPartPr/>
              <p14:nvPr/>
            </p14:nvContentPartPr>
            <p14:xfrm>
              <a:off x="2733968" y="371532"/>
              <a:ext cx="16920" cy="6336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731448" y="367572"/>
                <a:ext cx="2124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8" name="Ink 97"/>
              <p14:cNvContentPartPr/>
              <p14:nvPr/>
            </p14:nvContentPartPr>
            <p14:xfrm>
              <a:off x="2837288" y="381252"/>
              <a:ext cx="118080" cy="9180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834768" y="376212"/>
                <a:ext cx="1213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9" name="Ink 98"/>
              <p14:cNvContentPartPr/>
              <p14:nvPr/>
            </p14:nvContentPartPr>
            <p14:xfrm>
              <a:off x="2990288" y="441372"/>
              <a:ext cx="68760" cy="4788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987768" y="437052"/>
                <a:ext cx="720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0" name="Ink 99"/>
              <p14:cNvContentPartPr/>
              <p14:nvPr/>
            </p14:nvContentPartPr>
            <p14:xfrm>
              <a:off x="3145448" y="368292"/>
              <a:ext cx="82440" cy="7488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143648" y="364692"/>
                <a:ext cx="856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1" name="Ink 100"/>
              <p14:cNvContentPartPr/>
              <p14:nvPr/>
            </p14:nvContentPartPr>
            <p14:xfrm>
              <a:off x="3139328" y="369372"/>
              <a:ext cx="88560" cy="10332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137168" y="365772"/>
                <a:ext cx="9252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6" name="Ink 115"/>
              <p14:cNvContentPartPr/>
              <p14:nvPr/>
            </p14:nvContentPartPr>
            <p14:xfrm>
              <a:off x="3266048" y="439932"/>
              <a:ext cx="83520" cy="5760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263528" y="435612"/>
                <a:ext cx="864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40" name="Ink 139"/>
              <p14:cNvContentPartPr/>
              <p14:nvPr/>
            </p14:nvContentPartPr>
            <p14:xfrm>
              <a:off x="3457928" y="390252"/>
              <a:ext cx="82800" cy="900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455768" y="385212"/>
                <a:ext cx="8748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41" name="Ink 140"/>
              <p14:cNvContentPartPr/>
              <p14:nvPr/>
            </p14:nvContentPartPr>
            <p14:xfrm>
              <a:off x="3444248" y="436332"/>
              <a:ext cx="88200" cy="684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441728" y="433812"/>
                <a:ext cx="9180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52" name="Ink 151"/>
              <p14:cNvContentPartPr/>
              <p14:nvPr/>
            </p14:nvContentPartPr>
            <p14:xfrm>
              <a:off x="3619928" y="370452"/>
              <a:ext cx="124560" cy="23328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619208" y="365412"/>
                <a:ext cx="1278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5" name="Ink 164"/>
              <p14:cNvContentPartPr/>
              <p14:nvPr/>
            </p14:nvContentPartPr>
            <p14:xfrm>
              <a:off x="241688" y="916932"/>
              <a:ext cx="91440" cy="17568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39528" y="912252"/>
                <a:ext cx="943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66" name="Ink 165"/>
              <p14:cNvContentPartPr/>
              <p14:nvPr/>
            </p14:nvContentPartPr>
            <p14:xfrm>
              <a:off x="378848" y="965172"/>
              <a:ext cx="83520" cy="9540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76328" y="960132"/>
                <a:ext cx="8784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67" name="Ink 166"/>
              <p14:cNvContentPartPr/>
              <p14:nvPr/>
            </p14:nvContentPartPr>
            <p14:xfrm>
              <a:off x="508808" y="1031052"/>
              <a:ext cx="11520" cy="5040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06288" y="1026372"/>
                <a:ext cx="158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09" name="Ink 208"/>
              <p14:cNvContentPartPr/>
              <p14:nvPr/>
            </p14:nvContentPartPr>
            <p14:xfrm>
              <a:off x="579368" y="912252"/>
              <a:ext cx="58680" cy="16380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76488" y="907572"/>
                <a:ext cx="6264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10" name="Ink 209"/>
              <p14:cNvContentPartPr/>
              <p14:nvPr/>
            </p14:nvContentPartPr>
            <p14:xfrm>
              <a:off x="748208" y="973092"/>
              <a:ext cx="65160" cy="10332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46048" y="968412"/>
                <a:ext cx="698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11" name="Ink 210"/>
              <p14:cNvContentPartPr/>
              <p14:nvPr/>
            </p14:nvContentPartPr>
            <p14:xfrm>
              <a:off x="749288" y="972372"/>
              <a:ext cx="67680" cy="109080"/>
            </p14:xfrm>
          </p:contentPart>
        </mc:Choice>
        <mc:Fallback xmlns="">
          <p:pic>
            <p:nvPicPr>
              <p:cNvPr id="211" name="Ink 210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46768" y="968772"/>
                <a:ext cx="7200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12" name="Ink 211"/>
              <p14:cNvContentPartPr/>
              <p14:nvPr/>
            </p14:nvContentPartPr>
            <p14:xfrm>
              <a:off x="855848" y="1047972"/>
              <a:ext cx="6480" cy="57960"/>
            </p14:xfrm>
          </p:contentPart>
        </mc:Choice>
        <mc:Fallback xmlns="">
          <p:pic>
            <p:nvPicPr>
              <p:cNvPr id="212" name="Ink 211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53328" y="1043292"/>
                <a:ext cx="100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13" name="Ink 212"/>
              <p14:cNvContentPartPr/>
              <p14:nvPr/>
            </p14:nvContentPartPr>
            <p14:xfrm>
              <a:off x="1005608" y="1019532"/>
              <a:ext cx="83160" cy="756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03448" y="1015572"/>
                <a:ext cx="87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14" name="Ink 213"/>
              <p14:cNvContentPartPr/>
              <p14:nvPr/>
            </p14:nvContentPartPr>
            <p14:xfrm>
              <a:off x="1032968" y="979572"/>
              <a:ext cx="16920" cy="9828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30448" y="975972"/>
                <a:ext cx="2016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16" name="Ink 215"/>
              <p14:cNvContentPartPr/>
              <p14:nvPr/>
            </p14:nvContentPartPr>
            <p14:xfrm>
              <a:off x="1210088" y="919092"/>
              <a:ext cx="82440" cy="162360"/>
            </p14:xfrm>
          </p:contentPart>
        </mc:Choice>
        <mc:Fallback xmlns="">
          <p:pic>
            <p:nvPicPr>
              <p:cNvPr id="216" name="Ink 215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207568" y="914412"/>
                <a:ext cx="860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17" name="Ink 216"/>
              <p14:cNvContentPartPr/>
              <p14:nvPr/>
            </p14:nvContentPartPr>
            <p14:xfrm>
              <a:off x="1328168" y="959772"/>
              <a:ext cx="74880" cy="7848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325648" y="954732"/>
                <a:ext cx="795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18" name="Ink 217"/>
              <p14:cNvContentPartPr/>
              <p14:nvPr/>
            </p14:nvContentPartPr>
            <p14:xfrm>
              <a:off x="1443008" y="1015212"/>
              <a:ext cx="68400" cy="72000"/>
            </p14:xfrm>
          </p:contentPart>
        </mc:Choice>
        <mc:Fallback xmlns="">
          <p:pic>
            <p:nvPicPr>
              <p:cNvPr id="218" name="Ink 217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440488" y="1010892"/>
                <a:ext cx="7128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20" name="Ink 219"/>
              <p14:cNvContentPartPr/>
              <p14:nvPr/>
            </p14:nvContentPartPr>
            <p14:xfrm>
              <a:off x="1560368" y="902892"/>
              <a:ext cx="74520" cy="16704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557848" y="898932"/>
                <a:ext cx="777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21" name="Ink 220"/>
              <p14:cNvContentPartPr/>
              <p14:nvPr/>
            </p14:nvContentPartPr>
            <p14:xfrm>
              <a:off x="1742528" y="972732"/>
              <a:ext cx="60480" cy="8172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740728" y="968772"/>
                <a:ext cx="648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22" name="Ink 221"/>
              <p14:cNvContentPartPr/>
              <p14:nvPr/>
            </p14:nvContentPartPr>
            <p14:xfrm>
              <a:off x="1724168" y="984612"/>
              <a:ext cx="76680" cy="8928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22728" y="980292"/>
                <a:ext cx="792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23" name="Ink 222"/>
              <p14:cNvContentPartPr/>
              <p14:nvPr/>
            </p14:nvContentPartPr>
            <p14:xfrm>
              <a:off x="1828208" y="1035372"/>
              <a:ext cx="78840" cy="8136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825688" y="1031772"/>
                <a:ext cx="824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24" name="Ink 223"/>
              <p14:cNvContentPartPr/>
              <p14:nvPr/>
            </p14:nvContentPartPr>
            <p14:xfrm>
              <a:off x="2012888" y="1049772"/>
              <a:ext cx="73080" cy="252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010728" y="1046172"/>
                <a:ext cx="7704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25" name="Ink 224"/>
              <p14:cNvContentPartPr/>
              <p14:nvPr/>
            </p14:nvContentPartPr>
            <p14:xfrm>
              <a:off x="2042408" y="1019892"/>
              <a:ext cx="25560" cy="8424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039888" y="1015932"/>
                <a:ext cx="2844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26" name="Ink 225"/>
              <p14:cNvContentPartPr/>
              <p14:nvPr/>
            </p14:nvContentPartPr>
            <p14:xfrm>
              <a:off x="2188568" y="1121052"/>
              <a:ext cx="16200" cy="5760"/>
            </p14:xfrm>
          </p:contentPart>
        </mc:Choice>
        <mc:Fallback xmlns="">
          <p:pic>
            <p:nvPicPr>
              <p:cNvPr id="226" name="Ink 225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186768" y="1117092"/>
                <a:ext cx="190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27" name="Ink 226"/>
              <p14:cNvContentPartPr/>
              <p14:nvPr/>
            </p14:nvContentPartPr>
            <p14:xfrm>
              <a:off x="2258048" y="1115652"/>
              <a:ext cx="11880" cy="10800"/>
            </p14:xfrm>
          </p:contentPart>
        </mc:Choice>
        <mc:Fallback xmlns="">
          <p:pic>
            <p:nvPicPr>
              <p:cNvPr id="227" name="Ink 226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256608" y="1112052"/>
                <a:ext cx="1368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28" name="Ink 227"/>
              <p14:cNvContentPartPr/>
              <p14:nvPr/>
            </p14:nvContentPartPr>
            <p14:xfrm>
              <a:off x="2363888" y="1119612"/>
              <a:ext cx="5040" cy="1800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361368" y="1116372"/>
                <a:ext cx="82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30" name="Ink 229"/>
              <p14:cNvContentPartPr/>
              <p14:nvPr/>
            </p14:nvContentPartPr>
            <p14:xfrm>
              <a:off x="2531648" y="948612"/>
              <a:ext cx="82440" cy="13896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529128" y="944292"/>
                <a:ext cx="8748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31" name="Ink 230"/>
              <p14:cNvContentPartPr/>
              <p14:nvPr/>
            </p14:nvContentPartPr>
            <p14:xfrm>
              <a:off x="2663408" y="1007652"/>
              <a:ext cx="100440" cy="9036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660888" y="1002612"/>
                <a:ext cx="1044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32" name="Ink 231"/>
              <p14:cNvContentPartPr/>
              <p14:nvPr/>
            </p14:nvContentPartPr>
            <p14:xfrm>
              <a:off x="2794448" y="1054812"/>
              <a:ext cx="55080" cy="5256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791928" y="1050492"/>
                <a:ext cx="5832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33" name="Ink 232"/>
              <p14:cNvContentPartPr/>
              <p14:nvPr/>
            </p14:nvContentPartPr>
            <p14:xfrm>
              <a:off x="2887328" y="960132"/>
              <a:ext cx="64080" cy="13320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884808" y="955092"/>
                <a:ext cx="691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34" name="Ink 233"/>
              <p14:cNvContentPartPr/>
              <p14:nvPr/>
            </p14:nvContentPartPr>
            <p14:xfrm>
              <a:off x="3071648" y="1000092"/>
              <a:ext cx="52920" cy="7020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69128" y="996132"/>
                <a:ext cx="572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35" name="Ink 234"/>
              <p14:cNvContentPartPr/>
              <p14:nvPr/>
            </p14:nvContentPartPr>
            <p14:xfrm>
              <a:off x="3030608" y="998652"/>
              <a:ext cx="109800" cy="10260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028088" y="995412"/>
                <a:ext cx="11376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36" name="Ink 235"/>
              <p14:cNvContentPartPr/>
              <p14:nvPr/>
            </p14:nvContentPartPr>
            <p14:xfrm>
              <a:off x="3160568" y="1058772"/>
              <a:ext cx="70560" cy="7200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158048" y="1055532"/>
                <a:ext cx="741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37" name="Ink 236"/>
              <p14:cNvContentPartPr/>
              <p14:nvPr/>
            </p14:nvContentPartPr>
            <p14:xfrm>
              <a:off x="3314288" y="1047612"/>
              <a:ext cx="59400" cy="468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312128" y="1044372"/>
                <a:ext cx="6408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38" name="Ink 237"/>
              <p14:cNvContentPartPr/>
              <p14:nvPr/>
            </p14:nvContentPartPr>
            <p14:xfrm>
              <a:off x="3328688" y="1006932"/>
              <a:ext cx="18720" cy="9756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326168" y="1002612"/>
                <a:ext cx="234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39" name="Ink 238"/>
              <p14:cNvContentPartPr/>
              <p14:nvPr/>
            </p14:nvContentPartPr>
            <p14:xfrm>
              <a:off x="1925048" y="3420372"/>
              <a:ext cx="360" cy="360"/>
            </p14:xfrm>
          </p:contentPart>
        </mc:Choice>
        <mc:Fallback xmlns="">
          <p:pic>
            <p:nvPicPr>
              <p:cNvPr id="239" name="Ink 238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923248" y="3417492"/>
                <a:ext cx="3600" cy="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3" name="Group 302"/>
          <p:cNvGrpSpPr/>
          <p:nvPr/>
        </p:nvGrpSpPr>
        <p:grpSpPr>
          <a:xfrm>
            <a:off x="318368" y="1217532"/>
            <a:ext cx="3043080" cy="208800"/>
            <a:chOff x="318368" y="1217532"/>
            <a:chExt cx="304308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40" name="Ink 239"/>
                <p14:cNvContentPartPr/>
                <p14:nvPr/>
              </p14:nvContentPartPr>
              <p14:xfrm>
                <a:off x="318368" y="1349292"/>
                <a:ext cx="91800" cy="3960"/>
              </p14:xfrm>
            </p:contentPart>
          </mc:Choice>
          <mc:Fallback xmlns="">
            <p:pic>
              <p:nvPicPr>
                <p:cNvPr id="240" name="Ink 239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16568" y="1345692"/>
                  <a:ext cx="9576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41" name="Ink 240"/>
                <p14:cNvContentPartPr/>
                <p14:nvPr/>
              </p14:nvContentPartPr>
              <p14:xfrm>
                <a:off x="357248" y="1304292"/>
                <a:ext cx="8280" cy="92520"/>
              </p14:xfrm>
            </p:contentPart>
          </mc:Choice>
          <mc:Fallback xmlns="">
            <p:pic>
              <p:nvPicPr>
                <p:cNvPr id="241" name="Ink 240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5448" y="1300692"/>
                  <a:ext cx="126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43" name="Ink 242"/>
                <p14:cNvContentPartPr/>
                <p14:nvPr/>
              </p14:nvContentPartPr>
              <p14:xfrm>
                <a:off x="524288" y="1233732"/>
                <a:ext cx="54360" cy="180360"/>
              </p14:xfrm>
            </p:contentPart>
          </mc:Choice>
          <mc:Fallback xmlns="">
            <p:pic>
              <p:nvPicPr>
                <p:cNvPr id="243" name="Ink 242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21768" y="1229772"/>
                  <a:ext cx="57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44" name="Ink 243"/>
                <p14:cNvContentPartPr/>
                <p14:nvPr/>
              </p14:nvContentPartPr>
              <p14:xfrm>
                <a:off x="600248" y="1292412"/>
                <a:ext cx="97920" cy="88200"/>
              </p14:xfrm>
            </p:contentPart>
          </mc:Choice>
          <mc:Fallback xmlns="">
            <p:pic>
              <p:nvPicPr>
                <p:cNvPr id="244" name="Ink 243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97728" y="1287372"/>
                  <a:ext cx="1022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45" name="Ink 244"/>
                <p14:cNvContentPartPr/>
                <p14:nvPr/>
              </p14:nvContentPartPr>
              <p14:xfrm>
                <a:off x="719768" y="1365492"/>
                <a:ext cx="16920" cy="59400"/>
              </p14:xfrm>
            </p:contentPart>
          </mc:Choice>
          <mc:Fallback xmlns="">
            <p:pic>
              <p:nvPicPr>
                <p:cNvPr id="245" name="Ink 244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7248" y="1361892"/>
                  <a:ext cx="216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46" name="Ink 245"/>
                <p14:cNvContentPartPr/>
                <p14:nvPr/>
              </p14:nvContentPartPr>
              <p14:xfrm>
                <a:off x="796088" y="1356852"/>
                <a:ext cx="85680" cy="2880"/>
              </p14:xfrm>
            </p:contentPart>
          </mc:Choice>
          <mc:Fallback xmlns="">
            <p:pic>
              <p:nvPicPr>
                <p:cNvPr id="246" name="Ink 245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3928" y="1351812"/>
                  <a:ext cx="8928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47" name="Ink 246"/>
                <p14:cNvContentPartPr/>
                <p14:nvPr/>
              </p14:nvContentPartPr>
              <p14:xfrm>
                <a:off x="968528" y="1246692"/>
                <a:ext cx="96840" cy="141120"/>
              </p14:xfrm>
            </p:contentPart>
          </mc:Choice>
          <mc:Fallback xmlns="">
            <p:pic>
              <p:nvPicPr>
                <p:cNvPr id="247" name="Ink 246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6008" y="1242012"/>
                  <a:ext cx="101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48" name="Ink 247"/>
                <p14:cNvContentPartPr/>
                <p14:nvPr/>
              </p14:nvContentPartPr>
              <p14:xfrm>
                <a:off x="1101368" y="1290252"/>
                <a:ext cx="89640" cy="78120"/>
              </p14:xfrm>
            </p:contentPart>
          </mc:Choice>
          <mc:Fallback xmlns="">
            <p:pic>
              <p:nvPicPr>
                <p:cNvPr id="248" name="Ink 247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98848" y="1285212"/>
                  <a:ext cx="928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49" name="Ink 248"/>
                <p14:cNvContentPartPr/>
                <p14:nvPr/>
              </p14:nvContentPartPr>
              <p14:xfrm>
                <a:off x="1237448" y="1343532"/>
                <a:ext cx="11880" cy="37440"/>
              </p14:xfrm>
            </p:contentPart>
          </mc:Choice>
          <mc:Fallback xmlns="">
            <p:pic>
              <p:nvPicPr>
                <p:cNvPr id="249" name="Ink 248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34928" y="1339932"/>
                  <a:ext cx="162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50" name="Ink 249"/>
                <p14:cNvContentPartPr/>
                <p14:nvPr/>
              </p14:nvContentPartPr>
              <p14:xfrm>
                <a:off x="1307648" y="1235172"/>
                <a:ext cx="61920" cy="126360"/>
              </p14:xfrm>
            </p:contentPart>
          </mc:Choice>
          <mc:Fallback xmlns="">
            <p:pic>
              <p:nvPicPr>
                <p:cNvPr id="250" name="Ink 249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305128" y="1230492"/>
                  <a:ext cx="66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51" name="Ink 250"/>
                <p14:cNvContentPartPr/>
                <p14:nvPr/>
              </p14:nvContentPartPr>
              <p14:xfrm>
                <a:off x="1394768" y="1234812"/>
                <a:ext cx="76320" cy="160920"/>
              </p14:xfrm>
            </p:contentPart>
          </mc:Choice>
          <mc:Fallback xmlns="">
            <p:pic>
              <p:nvPicPr>
                <p:cNvPr id="251" name="Ink 250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394048" y="1230132"/>
                  <a:ext cx="79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52" name="Ink 251"/>
                <p14:cNvContentPartPr/>
                <p14:nvPr/>
              </p14:nvContentPartPr>
              <p14:xfrm>
                <a:off x="1567208" y="1279092"/>
                <a:ext cx="59760" cy="73800"/>
              </p14:xfrm>
            </p:contentPart>
          </mc:Choice>
          <mc:Fallback xmlns="">
            <p:pic>
              <p:nvPicPr>
                <p:cNvPr id="252" name="Ink 251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565048" y="1274412"/>
                  <a:ext cx="630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53" name="Ink 252"/>
                <p14:cNvContentPartPr/>
                <p14:nvPr/>
              </p14:nvContentPartPr>
              <p14:xfrm>
                <a:off x="1547408" y="1282692"/>
                <a:ext cx="82440" cy="92520"/>
              </p14:xfrm>
            </p:contentPart>
          </mc:Choice>
          <mc:Fallback xmlns="">
            <p:pic>
              <p:nvPicPr>
                <p:cNvPr id="253" name="Ink 252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545248" y="1279452"/>
                  <a:ext cx="86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54" name="Ink 253"/>
                <p14:cNvContentPartPr/>
                <p14:nvPr/>
              </p14:nvContentPartPr>
              <p14:xfrm>
                <a:off x="1653968" y="1346412"/>
                <a:ext cx="14040" cy="56880"/>
              </p14:xfrm>
            </p:contentPart>
          </mc:Choice>
          <mc:Fallback xmlns="">
            <p:pic>
              <p:nvPicPr>
                <p:cNvPr id="254" name="Ink 253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653248" y="1342092"/>
                  <a:ext cx="172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56" name="Ink 255"/>
                <p14:cNvContentPartPr/>
                <p14:nvPr/>
              </p14:nvContentPartPr>
              <p14:xfrm>
                <a:off x="1767728" y="1316892"/>
                <a:ext cx="79920" cy="7920"/>
              </p14:xfrm>
            </p:contentPart>
          </mc:Choice>
          <mc:Fallback xmlns="">
            <p:pic>
              <p:nvPicPr>
                <p:cNvPr id="256" name="Ink 255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766648" y="1314372"/>
                  <a:ext cx="831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57" name="Ink 256"/>
                <p14:cNvContentPartPr/>
                <p14:nvPr/>
              </p14:nvContentPartPr>
              <p14:xfrm>
                <a:off x="1806608" y="1279092"/>
                <a:ext cx="9360" cy="84960"/>
              </p14:xfrm>
            </p:contentPart>
          </mc:Choice>
          <mc:Fallback xmlns="">
            <p:pic>
              <p:nvPicPr>
                <p:cNvPr id="257" name="Ink 256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804088" y="1274772"/>
                  <a:ext cx="13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59" name="Ink 258"/>
                <p14:cNvContentPartPr/>
                <p14:nvPr/>
              </p14:nvContentPartPr>
              <p14:xfrm>
                <a:off x="1767728" y="1316892"/>
                <a:ext cx="81360" cy="8280"/>
              </p14:xfrm>
            </p:contentPart>
          </mc:Choice>
          <mc:Fallback xmlns="">
            <p:pic>
              <p:nvPicPr>
                <p:cNvPr id="259" name="Ink 258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767008" y="1314372"/>
                  <a:ext cx="8424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60" name="Ink 259"/>
                <p14:cNvContentPartPr/>
                <p14:nvPr/>
              </p14:nvContentPartPr>
              <p14:xfrm>
                <a:off x="1806608" y="1279092"/>
                <a:ext cx="9360" cy="84960"/>
              </p14:xfrm>
            </p:contentPart>
          </mc:Choice>
          <mc:Fallback xmlns="">
            <p:pic>
              <p:nvPicPr>
                <p:cNvPr id="260" name="Ink 259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804088" y="1274772"/>
                  <a:ext cx="13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67" name="Ink 266"/>
                <p14:cNvContentPartPr/>
                <p14:nvPr/>
              </p14:nvContentPartPr>
              <p14:xfrm>
                <a:off x="1927208" y="1372332"/>
                <a:ext cx="19800" cy="7560"/>
              </p14:xfrm>
            </p:contentPart>
          </mc:Choice>
          <mc:Fallback xmlns="">
            <p:pic>
              <p:nvPicPr>
                <p:cNvPr id="267" name="Ink 266"/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926488" y="1368012"/>
                  <a:ext cx="2124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68" name="Ink 267"/>
                <p14:cNvContentPartPr/>
                <p14:nvPr/>
              </p14:nvContentPartPr>
              <p14:xfrm>
                <a:off x="1997048" y="1368372"/>
                <a:ext cx="12960" cy="11520"/>
              </p14:xfrm>
            </p:contentPart>
          </mc:Choice>
          <mc:Fallback xmlns="">
            <p:pic>
              <p:nvPicPr>
                <p:cNvPr id="268" name="Ink 267"/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994888" y="1365852"/>
                  <a:ext cx="16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69" name="Ink 268"/>
                <p14:cNvContentPartPr/>
                <p14:nvPr/>
              </p14:nvContentPartPr>
              <p14:xfrm>
                <a:off x="2060048" y="1377012"/>
                <a:ext cx="8280" cy="5400"/>
              </p14:xfrm>
            </p:contentPart>
          </mc:Choice>
          <mc:Fallback xmlns="">
            <p:pic>
              <p:nvPicPr>
                <p:cNvPr id="269" name="Ink 268"/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057888" y="1372332"/>
                  <a:ext cx="1260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70" name="Ink 269"/>
                <p14:cNvContentPartPr/>
                <p14:nvPr/>
              </p14:nvContentPartPr>
              <p14:xfrm>
                <a:off x="2164808" y="1224372"/>
                <a:ext cx="52560" cy="201600"/>
              </p14:xfrm>
            </p:contentPart>
          </mc:Choice>
          <mc:Fallback xmlns="">
            <p:pic>
              <p:nvPicPr>
                <p:cNvPr id="270" name="Ink 269"/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162288" y="1220052"/>
                  <a:ext cx="568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72" name="Ink 271"/>
                <p14:cNvContentPartPr/>
                <p14:nvPr/>
              </p14:nvContentPartPr>
              <p14:xfrm>
                <a:off x="2061488" y="1300692"/>
                <a:ext cx="90720" cy="7560"/>
              </p14:xfrm>
            </p:contentPart>
          </mc:Choice>
          <mc:Fallback xmlns="">
            <p:pic>
              <p:nvPicPr>
                <p:cNvPr id="272" name="Ink 271"/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059328" y="1296012"/>
                  <a:ext cx="9540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73" name="Ink 272"/>
                <p14:cNvContentPartPr/>
                <p14:nvPr/>
              </p14:nvContentPartPr>
              <p14:xfrm>
                <a:off x="2087408" y="1254972"/>
                <a:ext cx="5760" cy="105480"/>
              </p14:xfrm>
            </p:contentPart>
          </mc:Choice>
          <mc:Fallback xmlns="">
            <p:pic>
              <p:nvPicPr>
                <p:cNvPr id="273" name="Ink 272"/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085248" y="1250652"/>
                  <a:ext cx="104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75" name="Ink 274"/>
                <p14:cNvContentPartPr/>
                <p14:nvPr/>
              </p14:nvContentPartPr>
              <p14:xfrm>
                <a:off x="2241488" y="1274772"/>
                <a:ext cx="98640" cy="86400"/>
              </p14:xfrm>
            </p:contentPart>
          </mc:Choice>
          <mc:Fallback xmlns="">
            <p:pic>
              <p:nvPicPr>
                <p:cNvPr id="275" name="Ink 274"/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238968" y="1270452"/>
                  <a:ext cx="1033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76" name="Ink 275"/>
                <p14:cNvContentPartPr/>
                <p14:nvPr/>
              </p14:nvContentPartPr>
              <p14:xfrm>
                <a:off x="2385488" y="1341372"/>
                <a:ext cx="46440" cy="55080"/>
              </p14:xfrm>
            </p:contentPart>
          </mc:Choice>
          <mc:Fallback xmlns="">
            <p:pic>
              <p:nvPicPr>
                <p:cNvPr id="276" name="Ink 275"/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382968" y="1338492"/>
                  <a:ext cx="493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77" name="Ink 276"/>
                <p14:cNvContentPartPr/>
                <p14:nvPr/>
              </p14:nvContentPartPr>
              <p14:xfrm>
                <a:off x="2516888" y="1329132"/>
                <a:ext cx="84600" cy="14040"/>
              </p14:xfrm>
            </p:contentPart>
          </mc:Choice>
          <mc:Fallback xmlns="">
            <p:pic>
              <p:nvPicPr>
                <p:cNvPr id="277" name="Ink 276"/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514728" y="1328052"/>
                  <a:ext cx="871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78" name="Ink 277"/>
                <p14:cNvContentPartPr/>
                <p14:nvPr/>
              </p14:nvContentPartPr>
              <p14:xfrm>
                <a:off x="2677448" y="1240572"/>
                <a:ext cx="78480" cy="129240"/>
              </p14:xfrm>
            </p:contentPart>
          </mc:Choice>
          <mc:Fallback xmlns="">
            <p:pic>
              <p:nvPicPr>
                <p:cNvPr id="278" name="Ink 277"/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674928" y="1236252"/>
                  <a:ext cx="82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79" name="Ink 278"/>
                <p14:cNvContentPartPr/>
                <p14:nvPr/>
              </p14:nvContentPartPr>
              <p14:xfrm>
                <a:off x="2777168" y="1281612"/>
                <a:ext cx="78840" cy="86040"/>
              </p14:xfrm>
            </p:contentPart>
          </mc:Choice>
          <mc:Fallback xmlns="">
            <p:pic>
              <p:nvPicPr>
                <p:cNvPr id="279" name="Ink 278"/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774648" y="1276572"/>
                  <a:ext cx="838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80" name="Ink 279"/>
                <p14:cNvContentPartPr/>
                <p14:nvPr/>
              </p14:nvContentPartPr>
              <p14:xfrm>
                <a:off x="2886608" y="1342092"/>
                <a:ext cx="50400" cy="53280"/>
              </p14:xfrm>
            </p:contentPart>
          </mc:Choice>
          <mc:Fallback xmlns="">
            <p:pic>
              <p:nvPicPr>
                <p:cNvPr id="280" name="Ink 279"/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884088" y="1338132"/>
                  <a:ext cx="540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81" name="Ink 280"/>
                <p14:cNvContentPartPr/>
                <p14:nvPr/>
              </p14:nvContentPartPr>
              <p14:xfrm>
                <a:off x="2955008" y="1251012"/>
                <a:ext cx="93960" cy="127440"/>
              </p14:xfrm>
            </p:contentPart>
          </mc:Choice>
          <mc:Fallback xmlns="">
            <p:pic>
              <p:nvPicPr>
                <p:cNvPr id="281" name="Ink 280"/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952488" y="1246332"/>
                  <a:ext cx="98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83" name="Ink 282"/>
                <p14:cNvContentPartPr/>
                <p14:nvPr/>
              </p14:nvContentPartPr>
              <p14:xfrm>
                <a:off x="3091448" y="1217532"/>
                <a:ext cx="61560" cy="195840"/>
              </p14:xfrm>
            </p:contentPart>
          </mc:Choice>
          <mc:Fallback xmlns="">
            <p:pic>
              <p:nvPicPr>
                <p:cNvPr id="283" name="Ink 282"/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089288" y="1213572"/>
                  <a:ext cx="66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84" name="Ink 283"/>
                <p14:cNvContentPartPr/>
                <p14:nvPr/>
              </p14:nvContentPartPr>
              <p14:xfrm>
                <a:off x="3213848" y="1273692"/>
                <a:ext cx="70920" cy="103320"/>
              </p14:xfrm>
            </p:contentPart>
          </mc:Choice>
          <mc:Fallback xmlns="">
            <p:pic>
              <p:nvPicPr>
                <p:cNvPr id="284" name="Ink 283"/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211688" y="1269372"/>
                  <a:ext cx="73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85" name="Ink 284"/>
                <p14:cNvContentPartPr/>
                <p14:nvPr/>
              </p14:nvContentPartPr>
              <p14:xfrm>
                <a:off x="3189728" y="1271172"/>
                <a:ext cx="116640" cy="124560"/>
              </p14:xfrm>
            </p:contentPart>
          </mc:Choice>
          <mc:Fallback xmlns="">
            <p:pic>
              <p:nvPicPr>
                <p:cNvPr id="285" name="Ink 284"/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187208" y="1268292"/>
                  <a:ext cx="120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86" name="Ink 285"/>
                <p14:cNvContentPartPr/>
                <p14:nvPr/>
              </p14:nvContentPartPr>
              <p14:xfrm>
                <a:off x="3312848" y="1353612"/>
                <a:ext cx="48600" cy="72720"/>
              </p14:xfrm>
            </p:contentPart>
          </mc:Choice>
          <mc:Fallback xmlns="">
            <p:pic>
              <p:nvPicPr>
                <p:cNvPr id="286" name="Ink 285"/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310328" y="1349652"/>
                  <a:ext cx="5364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/>
          <p:cNvGrpSpPr/>
          <p:nvPr/>
        </p:nvGrpSpPr>
        <p:grpSpPr>
          <a:xfrm>
            <a:off x="3311388" y="1464492"/>
            <a:ext cx="270000" cy="272880"/>
            <a:chOff x="3311388" y="1464492"/>
            <a:chExt cx="27000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90" name="Ink 289"/>
                <p14:cNvContentPartPr/>
                <p14:nvPr/>
              </p14:nvContentPartPr>
              <p14:xfrm>
                <a:off x="3311388" y="1485732"/>
                <a:ext cx="74520" cy="146160"/>
              </p14:xfrm>
            </p:contentPart>
          </mc:Choice>
          <mc:Fallback xmlns="">
            <p:pic>
              <p:nvPicPr>
                <p:cNvPr id="290" name="Ink 289"/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309228" y="1481772"/>
                  <a:ext cx="777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91" name="Ink 290"/>
                <p14:cNvContentPartPr/>
                <p14:nvPr/>
              </p14:nvContentPartPr>
              <p14:xfrm>
                <a:off x="3394548" y="1477092"/>
                <a:ext cx="82440" cy="260280"/>
              </p14:xfrm>
            </p:contentPart>
          </mc:Choice>
          <mc:Fallback xmlns="">
            <p:pic>
              <p:nvPicPr>
                <p:cNvPr id="291" name="Ink 290"/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393108" y="1472412"/>
                  <a:ext cx="864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92" name="Ink 291"/>
                <p14:cNvContentPartPr/>
                <p14:nvPr/>
              </p14:nvContentPartPr>
              <p14:xfrm>
                <a:off x="3502188" y="1464492"/>
                <a:ext cx="79200" cy="157320"/>
              </p14:xfrm>
            </p:contentPart>
          </mc:Choice>
          <mc:Fallback xmlns="">
            <p:pic>
              <p:nvPicPr>
                <p:cNvPr id="292" name="Ink 291"/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500028" y="1460892"/>
                  <a:ext cx="8388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294" name="Ink 293"/>
              <p14:cNvContentPartPr/>
              <p14:nvPr/>
            </p14:nvContentPartPr>
            <p14:xfrm>
              <a:off x="3663828" y="1550892"/>
              <a:ext cx="66600" cy="900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3661668" y="1546572"/>
                <a:ext cx="709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295" name="Ink 294"/>
              <p14:cNvContentPartPr/>
              <p14:nvPr/>
            </p14:nvContentPartPr>
            <p14:xfrm>
              <a:off x="3692268" y="1501212"/>
              <a:ext cx="11520" cy="11340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3689748" y="1496892"/>
                <a:ext cx="1620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5" name="Group 304"/>
          <p:cNvGrpSpPr/>
          <p:nvPr/>
        </p:nvGrpSpPr>
        <p:grpSpPr>
          <a:xfrm>
            <a:off x="3790188" y="1450092"/>
            <a:ext cx="709560" cy="296640"/>
            <a:chOff x="3790188" y="1450092"/>
            <a:chExt cx="70956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96" name="Ink 295"/>
                <p14:cNvContentPartPr/>
                <p14:nvPr/>
              </p14:nvContentPartPr>
              <p14:xfrm>
                <a:off x="3790188" y="1477452"/>
                <a:ext cx="64080" cy="155880"/>
              </p14:xfrm>
            </p:contentPart>
          </mc:Choice>
          <mc:Fallback xmlns="">
            <p:pic>
              <p:nvPicPr>
                <p:cNvPr id="296" name="Ink 295"/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787668" y="1473492"/>
                  <a:ext cx="67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97" name="Ink 296"/>
                <p14:cNvContentPartPr/>
                <p14:nvPr/>
              </p14:nvContentPartPr>
              <p14:xfrm>
                <a:off x="3840588" y="1509852"/>
                <a:ext cx="89640" cy="221760"/>
              </p14:xfrm>
            </p:contentPart>
          </mc:Choice>
          <mc:Fallback xmlns="">
            <p:pic>
              <p:nvPicPr>
                <p:cNvPr id="297" name="Ink 296"/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838788" y="1505172"/>
                  <a:ext cx="943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98" name="Ink 297"/>
                <p14:cNvContentPartPr/>
                <p14:nvPr/>
              </p14:nvContentPartPr>
              <p14:xfrm>
                <a:off x="3974868" y="1575732"/>
                <a:ext cx="75960" cy="2520"/>
              </p14:xfrm>
            </p:contentPart>
          </mc:Choice>
          <mc:Fallback xmlns="">
            <p:pic>
              <p:nvPicPr>
                <p:cNvPr id="298" name="Ink 297"/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972708" y="1570692"/>
                  <a:ext cx="8064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99" name="Ink 298"/>
                <p14:cNvContentPartPr/>
                <p14:nvPr/>
              </p14:nvContentPartPr>
              <p14:xfrm>
                <a:off x="4076388" y="1496892"/>
                <a:ext cx="83880" cy="136440"/>
              </p14:xfrm>
            </p:contentPart>
          </mc:Choice>
          <mc:Fallback xmlns="">
            <p:pic>
              <p:nvPicPr>
                <p:cNvPr id="299" name="Ink 298"/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073868" y="1492572"/>
                  <a:ext cx="889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300" name="Ink 299"/>
                <p14:cNvContentPartPr/>
                <p14:nvPr/>
              </p14:nvContentPartPr>
              <p14:xfrm>
                <a:off x="4147668" y="1505172"/>
                <a:ext cx="125280" cy="241560"/>
              </p14:xfrm>
            </p:contentPart>
          </mc:Choice>
          <mc:Fallback xmlns="">
            <p:pic>
              <p:nvPicPr>
                <p:cNvPr id="300" name="Ink 299"/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145868" y="1500132"/>
                  <a:ext cx="1296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301" name="Ink 300"/>
                <p14:cNvContentPartPr/>
                <p14:nvPr/>
              </p14:nvContentPartPr>
              <p14:xfrm>
                <a:off x="4314708" y="1492212"/>
                <a:ext cx="70200" cy="131400"/>
              </p14:xfrm>
            </p:contentPart>
          </mc:Choice>
          <mc:Fallback xmlns="">
            <p:pic>
              <p:nvPicPr>
                <p:cNvPr id="301" name="Ink 300"/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312188" y="1487532"/>
                  <a:ext cx="752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302" name="Ink 301"/>
                <p14:cNvContentPartPr/>
                <p14:nvPr/>
              </p14:nvContentPartPr>
              <p14:xfrm>
                <a:off x="4418028" y="1450092"/>
                <a:ext cx="81720" cy="217080"/>
              </p14:xfrm>
            </p:contentPart>
          </mc:Choice>
          <mc:Fallback xmlns="">
            <p:pic>
              <p:nvPicPr>
                <p:cNvPr id="302" name="Ink 301"/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416228" y="1445772"/>
                  <a:ext cx="86040" cy="22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306" name="Ink 305"/>
              <p14:cNvContentPartPr/>
              <p14:nvPr/>
            </p14:nvContentPartPr>
            <p14:xfrm>
              <a:off x="3522368" y="1303059"/>
              <a:ext cx="107640" cy="9720"/>
            </p14:xfrm>
          </p:contentPart>
        </mc:Choice>
        <mc:Fallback xmlns="">
          <p:pic>
            <p:nvPicPr>
              <p:cNvPr id="306" name="Ink 305"/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3520208" y="1298019"/>
                <a:ext cx="1123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307" name="Ink 306"/>
              <p14:cNvContentPartPr/>
              <p14:nvPr/>
            </p14:nvContentPartPr>
            <p14:xfrm>
              <a:off x="3518768" y="1360659"/>
              <a:ext cx="111960" cy="15840"/>
            </p14:xfrm>
          </p:contentPart>
        </mc:Choice>
        <mc:Fallback xmlns="">
          <p:pic>
            <p:nvPicPr>
              <p:cNvPr id="307" name="Ink 306"/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3516968" y="1355619"/>
                <a:ext cx="1159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308" name="Ink 307"/>
              <p14:cNvContentPartPr/>
              <p14:nvPr/>
            </p14:nvContentPartPr>
            <p14:xfrm>
              <a:off x="3099008" y="1528419"/>
              <a:ext cx="78480" cy="7560"/>
            </p14:xfrm>
          </p:contentPart>
        </mc:Choice>
        <mc:Fallback xmlns="">
          <p:pic>
            <p:nvPicPr>
              <p:cNvPr id="308" name="Ink 307"/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3096848" y="1526979"/>
                <a:ext cx="8316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309" name="Ink 308"/>
              <p14:cNvContentPartPr/>
              <p14:nvPr/>
            </p14:nvContentPartPr>
            <p14:xfrm>
              <a:off x="3090728" y="1587459"/>
              <a:ext cx="118800" cy="8280"/>
            </p14:xfrm>
          </p:contentPart>
        </mc:Choice>
        <mc:Fallback xmlns="">
          <p:pic>
            <p:nvPicPr>
              <p:cNvPr id="309" name="Ink 308"/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3088568" y="1585659"/>
                <a:ext cx="12168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345" name="Ink 344"/>
              <p14:cNvContentPartPr/>
              <p14:nvPr/>
            </p14:nvContentPartPr>
            <p14:xfrm>
              <a:off x="4148768" y="3129339"/>
              <a:ext cx="360" cy="360"/>
            </p14:xfrm>
          </p:contentPart>
        </mc:Choice>
        <mc:Fallback xmlns="">
          <p:pic>
            <p:nvPicPr>
              <p:cNvPr id="345" name="Ink 344"/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4146968" y="3126099"/>
                <a:ext cx="3600" cy="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5" name="Group 354"/>
          <p:cNvGrpSpPr/>
          <p:nvPr/>
        </p:nvGrpSpPr>
        <p:grpSpPr>
          <a:xfrm>
            <a:off x="317841" y="2018214"/>
            <a:ext cx="3975840" cy="283760"/>
            <a:chOff x="334028" y="2191775"/>
            <a:chExt cx="3975840" cy="2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310" name="Ink 309"/>
                <p14:cNvContentPartPr/>
                <p14:nvPr/>
              </p14:nvContentPartPr>
              <p14:xfrm>
                <a:off x="417188" y="2294735"/>
                <a:ext cx="87480" cy="86040"/>
              </p14:xfrm>
            </p:contentPart>
          </mc:Choice>
          <mc:Fallback xmlns="">
            <p:pic>
              <p:nvPicPr>
                <p:cNvPr id="310" name="Ink 309"/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14668" y="2289695"/>
                  <a:ext cx="91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311" name="Ink 310"/>
                <p14:cNvContentPartPr/>
                <p14:nvPr/>
              </p14:nvContentPartPr>
              <p14:xfrm>
                <a:off x="538508" y="2353775"/>
                <a:ext cx="7200" cy="70200"/>
              </p14:xfrm>
            </p:contentPart>
          </mc:Choice>
          <mc:Fallback xmlns="">
            <p:pic>
              <p:nvPicPr>
                <p:cNvPr id="311" name="Ink 310"/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36348" y="2349095"/>
                  <a:ext cx="118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312" name="Ink 311"/>
                <p14:cNvContentPartPr/>
                <p14:nvPr/>
              </p14:nvContentPartPr>
              <p14:xfrm>
                <a:off x="334028" y="2213015"/>
                <a:ext cx="72720" cy="254160"/>
              </p14:xfrm>
            </p:contentPart>
          </mc:Choice>
          <mc:Fallback xmlns="">
            <p:pic>
              <p:nvPicPr>
                <p:cNvPr id="312" name="Ink 311"/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31508" y="2208335"/>
                  <a:ext cx="756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313" name="Ink 312"/>
                <p14:cNvContentPartPr/>
                <p14:nvPr/>
              </p14:nvContentPartPr>
              <p14:xfrm>
                <a:off x="634988" y="2341895"/>
                <a:ext cx="72720" cy="4680"/>
              </p14:xfrm>
            </p:contentPart>
          </mc:Choice>
          <mc:Fallback xmlns="">
            <p:pic>
              <p:nvPicPr>
                <p:cNvPr id="313" name="Ink 312"/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32468" y="2338655"/>
                  <a:ext cx="7740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314" name="Ink 313"/>
                <p14:cNvContentPartPr/>
                <p14:nvPr/>
              </p14:nvContentPartPr>
              <p14:xfrm>
                <a:off x="832628" y="2239655"/>
                <a:ext cx="1080" cy="8280"/>
              </p14:xfrm>
            </p:contentPart>
          </mc:Choice>
          <mc:Fallback xmlns="">
            <p:pic>
              <p:nvPicPr>
                <p:cNvPr id="314" name="Ink 313"/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30468" y="2235695"/>
                  <a:ext cx="468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315" name="Ink 314"/>
                <p14:cNvContentPartPr/>
                <p14:nvPr/>
              </p14:nvContentPartPr>
              <p14:xfrm>
                <a:off x="688268" y="2341175"/>
                <a:ext cx="18360" cy="2520"/>
              </p14:xfrm>
            </p:contentPart>
          </mc:Choice>
          <mc:Fallback xmlns="">
            <p:pic>
              <p:nvPicPr>
                <p:cNvPr id="315" name="Ink 314"/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85748" y="2337935"/>
                  <a:ext cx="2304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316" name="Ink 315"/>
                <p14:cNvContentPartPr/>
                <p14:nvPr/>
              </p14:nvContentPartPr>
              <p14:xfrm>
                <a:off x="800948" y="2240015"/>
                <a:ext cx="71280" cy="150840"/>
              </p14:xfrm>
            </p:contentPart>
          </mc:Choice>
          <mc:Fallback xmlns="">
            <p:pic>
              <p:nvPicPr>
                <p:cNvPr id="316" name="Ink 315"/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98428" y="2235335"/>
                  <a:ext cx="74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317" name="Ink 316"/>
                <p14:cNvContentPartPr/>
                <p14:nvPr/>
              </p14:nvContentPartPr>
              <p14:xfrm>
                <a:off x="922988" y="2301935"/>
                <a:ext cx="89640" cy="83880"/>
              </p14:xfrm>
            </p:contentPart>
          </mc:Choice>
          <mc:Fallback xmlns="">
            <p:pic>
              <p:nvPicPr>
                <p:cNvPr id="317" name="Ink 316"/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20468" y="2296895"/>
                  <a:ext cx="92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318" name="Ink 317"/>
                <p14:cNvContentPartPr/>
                <p14:nvPr/>
              </p14:nvContentPartPr>
              <p14:xfrm>
                <a:off x="1046828" y="2360975"/>
                <a:ext cx="6840" cy="51120"/>
              </p14:xfrm>
            </p:contentPart>
          </mc:Choice>
          <mc:Fallback xmlns="">
            <p:pic>
              <p:nvPicPr>
                <p:cNvPr id="318" name="Ink 317"/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44308" y="2357015"/>
                  <a:ext cx="11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319" name="Ink 318"/>
                <p14:cNvContentPartPr/>
                <p14:nvPr/>
              </p14:nvContentPartPr>
              <p14:xfrm>
                <a:off x="1085348" y="2259815"/>
                <a:ext cx="73440" cy="115200"/>
              </p14:xfrm>
            </p:contentPart>
          </mc:Choice>
          <mc:Fallback xmlns="">
            <p:pic>
              <p:nvPicPr>
                <p:cNvPr id="319" name="Ink 318"/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82828" y="2255135"/>
                  <a:ext cx="784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320" name="Ink 319"/>
                <p14:cNvContentPartPr/>
                <p14:nvPr/>
              </p14:nvContentPartPr>
              <p14:xfrm>
                <a:off x="1205228" y="2201855"/>
                <a:ext cx="64440" cy="234720"/>
              </p14:xfrm>
            </p:contentPart>
          </mc:Choice>
          <mc:Fallback xmlns="">
            <p:pic>
              <p:nvPicPr>
                <p:cNvPr id="320" name="Ink 319"/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202708" y="2196815"/>
                  <a:ext cx="698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321" name="Ink 320"/>
                <p14:cNvContentPartPr/>
                <p14:nvPr/>
              </p14:nvContentPartPr>
              <p14:xfrm>
                <a:off x="1361108" y="2283575"/>
                <a:ext cx="55080" cy="88560"/>
              </p14:xfrm>
            </p:contentPart>
          </mc:Choice>
          <mc:Fallback xmlns="">
            <p:pic>
              <p:nvPicPr>
                <p:cNvPr id="321" name="Ink 320"/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358588" y="2278895"/>
                  <a:ext cx="597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322" name="Ink 321"/>
                <p14:cNvContentPartPr/>
                <p14:nvPr/>
              </p14:nvContentPartPr>
              <p14:xfrm>
                <a:off x="1363628" y="2292935"/>
                <a:ext cx="57600" cy="87120"/>
              </p14:xfrm>
            </p:contentPart>
          </mc:Choice>
          <mc:Fallback xmlns="">
            <p:pic>
              <p:nvPicPr>
                <p:cNvPr id="322" name="Ink 321"/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361108" y="2287895"/>
                  <a:ext cx="626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323" name="Ink 322"/>
                <p14:cNvContentPartPr/>
                <p14:nvPr/>
              </p14:nvContentPartPr>
              <p14:xfrm>
                <a:off x="1438868" y="2359535"/>
                <a:ext cx="9000" cy="73800"/>
              </p14:xfrm>
            </p:contentPart>
          </mc:Choice>
          <mc:Fallback xmlns="">
            <p:pic>
              <p:nvPicPr>
                <p:cNvPr id="323" name="Ink 322"/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437788" y="2355215"/>
                  <a:ext cx="122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324" name="Ink 323"/>
                <p14:cNvContentPartPr/>
                <p14:nvPr/>
              </p14:nvContentPartPr>
              <p14:xfrm>
                <a:off x="1438868" y="2367815"/>
                <a:ext cx="6120" cy="65520"/>
              </p14:xfrm>
            </p:contentPart>
          </mc:Choice>
          <mc:Fallback xmlns="">
            <p:pic>
              <p:nvPicPr>
                <p:cNvPr id="324" name="Ink 323"/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437788" y="2362775"/>
                  <a:ext cx="97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325" name="Ink 324"/>
                <p14:cNvContentPartPr/>
                <p14:nvPr/>
              </p14:nvContentPartPr>
              <p14:xfrm>
                <a:off x="1539668" y="2331455"/>
                <a:ext cx="74880" cy="7560"/>
              </p14:xfrm>
            </p:contentPart>
          </mc:Choice>
          <mc:Fallback xmlns="">
            <p:pic>
              <p:nvPicPr>
                <p:cNvPr id="325" name="Ink 324"/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537508" y="2328575"/>
                  <a:ext cx="777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326" name="Ink 325"/>
                <p14:cNvContentPartPr/>
                <p14:nvPr/>
              </p14:nvContentPartPr>
              <p14:xfrm>
                <a:off x="1571348" y="2302295"/>
                <a:ext cx="5760" cy="78120"/>
              </p14:xfrm>
            </p:contentPart>
          </mc:Choice>
          <mc:Fallback xmlns="">
            <p:pic>
              <p:nvPicPr>
                <p:cNvPr id="326" name="Ink 325"/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569188" y="2297615"/>
                  <a:ext cx="93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327" name="Ink 326"/>
                <p14:cNvContentPartPr/>
                <p14:nvPr/>
              </p14:nvContentPartPr>
              <p14:xfrm>
                <a:off x="1684028" y="2390135"/>
                <a:ext cx="13680" cy="5040"/>
              </p14:xfrm>
            </p:contentPart>
          </mc:Choice>
          <mc:Fallback xmlns="">
            <p:pic>
              <p:nvPicPr>
                <p:cNvPr id="327" name="Ink 326"/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681508" y="2385455"/>
                  <a:ext cx="1728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328" name="Ink 327"/>
                <p14:cNvContentPartPr/>
                <p14:nvPr/>
              </p14:nvContentPartPr>
              <p14:xfrm>
                <a:off x="1763228" y="2382935"/>
                <a:ext cx="9720" cy="11160"/>
              </p14:xfrm>
            </p:contentPart>
          </mc:Choice>
          <mc:Fallback xmlns="">
            <p:pic>
              <p:nvPicPr>
                <p:cNvPr id="328" name="Ink 327"/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760708" y="2378255"/>
                  <a:ext cx="126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29" name="Ink 328"/>
                <p14:cNvContentPartPr/>
                <p14:nvPr/>
              </p14:nvContentPartPr>
              <p14:xfrm>
                <a:off x="1830188" y="2379335"/>
                <a:ext cx="7920" cy="10800"/>
              </p14:xfrm>
            </p:contentPart>
          </mc:Choice>
          <mc:Fallback xmlns="">
            <p:pic>
              <p:nvPicPr>
                <p:cNvPr id="329" name="Ink 328"/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827668" y="2374655"/>
                  <a:ext cx="118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30" name="Ink 329"/>
                <p14:cNvContentPartPr/>
                <p14:nvPr/>
              </p14:nvContentPartPr>
              <p14:xfrm>
                <a:off x="1908668" y="2312735"/>
                <a:ext cx="70200" cy="1800"/>
              </p14:xfrm>
            </p:contentPart>
          </mc:Choice>
          <mc:Fallback xmlns="">
            <p:pic>
              <p:nvPicPr>
                <p:cNvPr id="330" name="Ink 329"/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906508" y="2307695"/>
                  <a:ext cx="7452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31" name="Ink 330"/>
                <p14:cNvContentPartPr/>
                <p14:nvPr/>
              </p14:nvContentPartPr>
              <p14:xfrm>
                <a:off x="1944668" y="2275655"/>
                <a:ext cx="7560" cy="66600"/>
              </p14:xfrm>
            </p:contentPart>
          </mc:Choice>
          <mc:Fallback xmlns="">
            <p:pic>
              <p:nvPicPr>
                <p:cNvPr id="331" name="Ink 330"/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942148" y="2271695"/>
                  <a:ext cx="12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32" name="Ink 331"/>
                <p14:cNvContentPartPr/>
                <p14:nvPr/>
              </p14:nvContentPartPr>
              <p14:xfrm>
                <a:off x="2056988" y="2223095"/>
                <a:ext cx="67320" cy="206280"/>
              </p14:xfrm>
            </p:contentPart>
          </mc:Choice>
          <mc:Fallback xmlns="">
            <p:pic>
              <p:nvPicPr>
                <p:cNvPr id="332" name="Ink 331"/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054468" y="2218055"/>
                  <a:ext cx="720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33" name="Ink 332"/>
                <p14:cNvContentPartPr/>
                <p14:nvPr/>
              </p14:nvContentPartPr>
              <p14:xfrm>
                <a:off x="2148788" y="2298695"/>
                <a:ext cx="89640" cy="99720"/>
              </p14:xfrm>
            </p:contentPart>
          </mc:Choice>
          <mc:Fallback xmlns="">
            <p:pic>
              <p:nvPicPr>
                <p:cNvPr id="333" name="Ink 332"/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146268" y="2294375"/>
                  <a:ext cx="946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34" name="Ink 333"/>
                <p14:cNvContentPartPr/>
                <p14:nvPr/>
              </p14:nvContentPartPr>
              <p14:xfrm>
                <a:off x="2263268" y="2376095"/>
                <a:ext cx="43560" cy="57960"/>
              </p14:xfrm>
            </p:contentPart>
          </mc:Choice>
          <mc:Fallback xmlns="">
            <p:pic>
              <p:nvPicPr>
                <p:cNvPr id="334" name="Ink 333"/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260748" y="2371775"/>
                  <a:ext cx="486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35" name="Ink 334"/>
                <p14:cNvContentPartPr/>
                <p14:nvPr/>
              </p14:nvContentPartPr>
              <p14:xfrm>
                <a:off x="2389988" y="2332535"/>
                <a:ext cx="78480" cy="10800"/>
              </p14:xfrm>
            </p:contentPart>
          </mc:Choice>
          <mc:Fallback xmlns="">
            <p:pic>
              <p:nvPicPr>
                <p:cNvPr id="335" name="Ink 334"/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387468" y="2331815"/>
                  <a:ext cx="813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36" name="Ink 335"/>
                <p14:cNvContentPartPr/>
                <p14:nvPr/>
              </p14:nvContentPartPr>
              <p14:xfrm>
                <a:off x="2524628" y="2264135"/>
                <a:ext cx="93960" cy="121320"/>
              </p14:xfrm>
            </p:contentPart>
          </mc:Choice>
          <mc:Fallback xmlns="">
            <p:pic>
              <p:nvPicPr>
                <p:cNvPr id="336" name="Ink 335"/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522108" y="2259455"/>
                  <a:ext cx="97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37" name="Ink 336"/>
                <p14:cNvContentPartPr/>
                <p14:nvPr/>
              </p14:nvContentPartPr>
              <p14:xfrm>
                <a:off x="2652068" y="2293295"/>
                <a:ext cx="102960" cy="97200"/>
              </p14:xfrm>
            </p:contentPart>
          </mc:Choice>
          <mc:Fallback xmlns="">
            <p:pic>
              <p:nvPicPr>
                <p:cNvPr id="337" name="Ink 336"/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649188" y="2288615"/>
                  <a:ext cx="108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38" name="Ink 337"/>
                <p14:cNvContentPartPr/>
                <p14:nvPr/>
              </p14:nvContentPartPr>
              <p14:xfrm>
                <a:off x="2780948" y="2362415"/>
                <a:ext cx="56160" cy="52560"/>
              </p14:xfrm>
            </p:contentPart>
          </mc:Choice>
          <mc:Fallback xmlns="">
            <p:pic>
              <p:nvPicPr>
                <p:cNvPr id="338" name="Ink 337"/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778428" y="2358455"/>
                  <a:ext cx="612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39" name="Ink 338"/>
                <p14:cNvContentPartPr/>
                <p14:nvPr/>
              </p14:nvContentPartPr>
              <p14:xfrm>
                <a:off x="2875628" y="2269175"/>
                <a:ext cx="86400" cy="107640"/>
              </p14:xfrm>
            </p:contentPart>
          </mc:Choice>
          <mc:Fallback xmlns="">
            <p:pic>
              <p:nvPicPr>
                <p:cNvPr id="339" name="Ink 338"/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873108" y="2264495"/>
                  <a:ext cx="914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40" name="Ink 339"/>
                <p14:cNvContentPartPr/>
                <p14:nvPr/>
              </p14:nvContentPartPr>
              <p14:xfrm>
                <a:off x="2875628" y="2371055"/>
                <a:ext cx="9360" cy="5760"/>
              </p14:xfrm>
            </p:contentPart>
          </mc:Choice>
          <mc:Fallback xmlns="">
            <p:pic>
              <p:nvPicPr>
                <p:cNvPr id="340" name="Ink 339"/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873108" y="2369255"/>
                  <a:ext cx="129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41" name="Ink 340"/>
                <p14:cNvContentPartPr/>
                <p14:nvPr/>
              </p14:nvContentPartPr>
              <p14:xfrm>
                <a:off x="2992268" y="2191775"/>
                <a:ext cx="54360" cy="244440"/>
              </p14:xfrm>
            </p:contentPart>
          </mc:Choice>
          <mc:Fallback xmlns="">
            <p:pic>
              <p:nvPicPr>
                <p:cNvPr id="341" name="Ink 340"/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989748" y="2187095"/>
                  <a:ext cx="59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2" name="Ink 341"/>
                <p14:cNvContentPartPr/>
                <p14:nvPr/>
              </p14:nvContentPartPr>
              <p14:xfrm>
                <a:off x="3167948" y="2265575"/>
                <a:ext cx="59040" cy="104040"/>
              </p14:xfrm>
            </p:contentPart>
          </mc:Choice>
          <mc:Fallback xmlns="">
            <p:pic>
              <p:nvPicPr>
                <p:cNvPr id="342" name="Ink 341"/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165788" y="2261255"/>
                  <a:ext cx="63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43" name="Ink 342"/>
                <p14:cNvContentPartPr/>
                <p14:nvPr/>
              </p14:nvContentPartPr>
              <p14:xfrm>
                <a:off x="3145988" y="2287175"/>
                <a:ext cx="84960" cy="88560"/>
              </p14:xfrm>
            </p:contentPart>
          </mc:Choice>
          <mc:Fallback xmlns="">
            <p:pic>
              <p:nvPicPr>
                <p:cNvPr id="343" name="Ink 342"/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143468" y="2282495"/>
                  <a:ext cx="896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4" name="Ink 343"/>
                <p14:cNvContentPartPr/>
                <p14:nvPr/>
              </p14:nvContentPartPr>
              <p14:xfrm>
                <a:off x="3251108" y="2352695"/>
                <a:ext cx="66600" cy="84960"/>
              </p14:xfrm>
            </p:contentPart>
          </mc:Choice>
          <mc:Fallback xmlns="">
            <p:pic>
              <p:nvPicPr>
                <p:cNvPr id="344" name="Ink 343"/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248588" y="2348735"/>
                  <a:ext cx="705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6" name="Ink 345"/>
                <p14:cNvContentPartPr/>
                <p14:nvPr/>
              </p14:nvContentPartPr>
              <p14:xfrm>
                <a:off x="3422108" y="2277455"/>
                <a:ext cx="73080" cy="85680"/>
              </p14:xfrm>
            </p:contentPart>
          </mc:Choice>
          <mc:Fallback xmlns="">
            <p:pic>
              <p:nvPicPr>
                <p:cNvPr id="346" name="Ink 345"/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419588" y="2273495"/>
                  <a:ext cx="784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47" name="Ink 346"/>
                <p14:cNvContentPartPr/>
                <p14:nvPr/>
              </p14:nvContentPartPr>
              <p14:xfrm>
                <a:off x="3435428" y="2343335"/>
                <a:ext cx="84600" cy="53280"/>
              </p14:xfrm>
            </p:contentPart>
          </mc:Choice>
          <mc:Fallback xmlns="">
            <p:pic>
              <p:nvPicPr>
                <p:cNvPr id="347" name="Ink 346"/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432908" y="2339735"/>
                  <a:ext cx="896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48" name="Ink 347"/>
                <p14:cNvContentPartPr/>
                <p14:nvPr/>
              </p14:nvContentPartPr>
              <p14:xfrm>
                <a:off x="3651428" y="2274295"/>
                <a:ext cx="113760" cy="201240"/>
              </p14:xfrm>
            </p:contentPart>
          </mc:Choice>
          <mc:Fallback xmlns="">
            <p:pic>
              <p:nvPicPr>
                <p:cNvPr id="348" name="Ink 347"/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649628" y="2269255"/>
                  <a:ext cx="1180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49" name="Ink 348"/>
                <p14:cNvContentPartPr/>
                <p14:nvPr/>
              </p14:nvContentPartPr>
              <p14:xfrm>
                <a:off x="3840428" y="2334415"/>
                <a:ext cx="72360" cy="3960"/>
              </p14:xfrm>
            </p:contentPart>
          </mc:Choice>
          <mc:Fallback xmlns="">
            <p:pic>
              <p:nvPicPr>
                <p:cNvPr id="349" name="Ink 348"/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838268" y="2330455"/>
                  <a:ext cx="7596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0" name="Ink 349"/>
                <p14:cNvContentPartPr/>
                <p14:nvPr/>
              </p14:nvContentPartPr>
              <p14:xfrm>
                <a:off x="3984068" y="2258095"/>
                <a:ext cx="100440" cy="118440"/>
              </p14:xfrm>
            </p:contentPart>
          </mc:Choice>
          <mc:Fallback xmlns="">
            <p:pic>
              <p:nvPicPr>
                <p:cNvPr id="350" name="Ink 349"/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981548" y="2253415"/>
                  <a:ext cx="105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1" name="Ink 350"/>
                <p14:cNvContentPartPr/>
                <p14:nvPr/>
              </p14:nvContentPartPr>
              <p14:xfrm>
                <a:off x="4117628" y="2253775"/>
                <a:ext cx="77760" cy="213120"/>
              </p14:xfrm>
            </p:contentPart>
          </mc:Choice>
          <mc:Fallback xmlns="">
            <p:pic>
              <p:nvPicPr>
                <p:cNvPr id="351" name="Ink 350"/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115468" y="2248735"/>
                  <a:ext cx="824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52" name="Ink 351"/>
                <p14:cNvContentPartPr/>
                <p14:nvPr/>
              </p14:nvContentPartPr>
              <p14:xfrm>
                <a:off x="4237148" y="2240455"/>
                <a:ext cx="72720" cy="145440"/>
              </p14:xfrm>
            </p:contentPart>
          </mc:Choice>
          <mc:Fallback xmlns="">
            <p:pic>
              <p:nvPicPr>
                <p:cNvPr id="352" name="Ink 351"/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234628" y="2235415"/>
                  <a:ext cx="78120" cy="155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3" name="TextBox 352"/>
          <p:cNvSpPr txBox="1"/>
          <p:nvPr/>
        </p:nvSpPr>
        <p:spPr>
          <a:xfrm>
            <a:off x="125156" y="1594192"/>
            <a:ext cx="216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General </a:t>
            </a:r>
            <a:r>
              <a:rPr lang="en-US" dirty="0" err="1" smtClean="0"/>
              <a:t>Gomory</a:t>
            </a:r>
            <a:r>
              <a:rPr lang="en-US" dirty="0" smtClean="0"/>
              <a:t> cut:</a:t>
            </a:r>
            <a:endParaRPr lang="en-US" dirty="0"/>
          </a:p>
        </p:txBody>
      </p:sp>
      <p:sp>
        <p:nvSpPr>
          <p:cNvPr id="354" name="TextBox 353"/>
          <p:cNvSpPr txBox="1"/>
          <p:nvPr/>
        </p:nvSpPr>
        <p:spPr>
          <a:xfrm>
            <a:off x="125156" y="2483368"/>
            <a:ext cx="390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Important: the equality can be a linear combination of initial equalities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34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Cutting plane algorithm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2817" y="332301"/>
            <a:ext cx="43556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</a:rPr>
              <a:t>function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x =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SolveILPCuttingPlane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(p, D</a:t>
            </a:r>
            <a:r>
              <a:rPr lang="en-US" baseline="-25000" dirty="0" smtClean="0">
                <a:solidFill>
                  <a:schemeClr val="accent5">
                    <a:lumMod val="75000"/>
                  </a:schemeClr>
                </a:solidFill>
              </a:rPr>
              <a:t>ILP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) </a:t>
            </a:r>
            <a:endParaRPr lang="en-US" sz="1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600" dirty="0" smtClean="0"/>
              <a:t>[</a:t>
            </a:r>
            <a:r>
              <a:rPr lang="en-US" sz="1600" dirty="0" err="1" smtClean="0"/>
              <a:t>p,A,b,C,d</a:t>
            </a:r>
            <a:r>
              <a:rPr lang="en-US" sz="1600" dirty="0" smtClean="0"/>
              <a:t>] = </a:t>
            </a:r>
            <a:r>
              <a:rPr lang="en-US" sz="1600" dirty="0" err="1" smtClean="0"/>
              <a:t>LPRelaxation</a:t>
            </a:r>
            <a:r>
              <a:rPr lang="en-US" sz="1600" dirty="0" smtClean="0"/>
              <a:t>(ILP)</a:t>
            </a:r>
          </a:p>
          <a:p>
            <a:r>
              <a:rPr lang="en-US" sz="1600" dirty="0"/>
              <a:t>x = </a:t>
            </a:r>
            <a:r>
              <a:rPr lang="en-US" sz="1600" dirty="0" err="1"/>
              <a:t>SolveLP</a:t>
            </a:r>
            <a:r>
              <a:rPr lang="en-US" sz="1600" dirty="0"/>
              <a:t>(</a:t>
            </a:r>
            <a:r>
              <a:rPr lang="en-US" sz="1600" dirty="0" err="1"/>
              <a:t>p,A,b,C,d</a:t>
            </a:r>
            <a:r>
              <a:rPr lang="en-US" sz="1600" dirty="0"/>
              <a:t>)</a:t>
            </a:r>
          </a:p>
          <a:p>
            <a:r>
              <a:rPr lang="en-US" sz="1600" b="1" dirty="0" smtClean="0"/>
              <a:t>while</a:t>
            </a:r>
            <a:r>
              <a:rPr lang="en-US" sz="1600" dirty="0" smtClean="0"/>
              <a:t> x not integer</a:t>
            </a:r>
          </a:p>
          <a:p>
            <a:r>
              <a:rPr lang="en-US" sz="1600" dirty="0"/>
              <a:t>	</a:t>
            </a:r>
            <a:r>
              <a:rPr lang="en-US" sz="1600" dirty="0" smtClean="0">
                <a:solidFill>
                  <a:schemeClr val="accent2"/>
                </a:solidFill>
              </a:rPr>
              <a:t>[A’ b’] = </a:t>
            </a:r>
            <a:r>
              <a:rPr lang="en-US" sz="1600" dirty="0" err="1" smtClean="0">
                <a:solidFill>
                  <a:schemeClr val="accent2"/>
                </a:solidFill>
              </a:rPr>
              <a:t>FindSeparatingCut</a:t>
            </a:r>
            <a:r>
              <a:rPr lang="en-US" sz="1600" dirty="0" smtClean="0">
                <a:solidFill>
                  <a:schemeClr val="accent2"/>
                </a:solidFill>
              </a:rPr>
              <a:t>(s) (x, D</a:t>
            </a:r>
            <a:r>
              <a:rPr lang="en-US" sz="1600" baseline="-25000" dirty="0" smtClean="0">
                <a:solidFill>
                  <a:schemeClr val="accent2"/>
                </a:solidFill>
              </a:rPr>
              <a:t>ILP</a:t>
            </a:r>
            <a:r>
              <a:rPr lang="en-US" sz="1600" dirty="0" smtClean="0">
                <a:solidFill>
                  <a:schemeClr val="accent2"/>
                </a:solidFill>
              </a:rPr>
              <a:t>)</a:t>
            </a:r>
          </a:p>
          <a:p>
            <a:r>
              <a:rPr lang="en-US" sz="1600" dirty="0"/>
              <a:t>	</a:t>
            </a:r>
            <a:r>
              <a:rPr lang="en-US" sz="1600" b="1" dirty="0" smtClean="0"/>
              <a:t>if</a:t>
            </a:r>
            <a:r>
              <a:rPr lang="en-US" sz="1600" dirty="0" smtClean="0"/>
              <a:t> [A’ b’] empty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</a:t>
            </a:r>
            <a:r>
              <a:rPr lang="en-US" sz="1600" b="1" dirty="0" smtClean="0"/>
              <a:t>break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A = [A;A’],  b = [</a:t>
            </a:r>
            <a:r>
              <a:rPr lang="en-US" sz="1600" dirty="0" err="1" smtClean="0"/>
              <a:t>b,b</a:t>
            </a:r>
            <a:r>
              <a:rPr lang="en-US" sz="1600" dirty="0" smtClean="0"/>
              <a:t>’]</a:t>
            </a:r>
          </a:p>
          <a:p>
            <a:r>
              <a:rPr lang="en-US" sz="1600" dirty="0" smtClean="0"/>
              <a:t>	x </a:t>
            </a:r>
            <a:r>
              <a:rPr lang="en-US" sz="1600" dirty="0"/>
              <a:t>= </a:t>
            </a:r>
            <a:r>
              <a:rPr lang="en-US" sz="1600" dirty="0" err="1"/>
              <a:t>SolveLP</a:t>
            </a:r>
            <a:r>
              <a:rPr lang="en-US" sz="1600" dirty="0"/>
              <a:t>(</a:t>
            </a:r>
            <a:r>
              <a:rPr lang="en-US" sz="1600" dirty="0" err="1"/>
              <a:t>p,A,b,C,d</a:t>
            </a:r>
            <a:r>
              <a:rPr lang="en-US" sz="1600" dirty="0"/>
              <a:t>)</a:t>
            </a:r>
          </a:p>
          <a:p>
            <a:r>
              <a:rPr lang="en-US" sz="1600" b="1" dirty="0" smtClean="0"/>
              <a:t>end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475768" y="428619"/>
              <a:ext cx="2520" cy="1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5048" y="427539"/>
                <a:ext cx="3960" cy="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762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and Bound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0150" y="292978"/>
            <a:ext cx="43787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Initialize the list </a:t>
            </a:r>
            <a:r>
              <a:rPr lang="en-US" sz="1400" i="1" dirty="0" smtClean="0"/>
              <a:t>L</a:t>
            </a:r>
            <a:r>
              <a:rPr lang="en-US" sz="1400" dirty="0" smtClean="0"/>
              <a:t> to the root node</a:t>
            </a:r>
          </a:p>
          <a:p>
            <a:r>
              <a:rPr lang="en-US" sz="1400" i="1" dirty="0" err="1" smtClean="0"/>
              <a:t>incumbent_value</a:t>
            </a:r>
            <a:r>
              <a:rPr lang="en-US" sz="1400" i="1" dirty="0" smtClean="0"/>
              <a:t> =</a:t>
            </a:r>
            <a:r>
              <a:rPr lang="en-US" sz="1400" dirty="0" smtClean="0"/>
              <a:t> +∞</a:t>
            </a:r>
          </a:p>
          <a:p>
            <a:r>
              <a:rPr lang="en-US" sz="1400" b="1" dirty="0" smtClean="0"/>
              <a:t>Until</a:t>
            </a:r>
            <a:r>
              <a:rPr lang="en-US" sz="1400" dirty="0" smtClean="0"/>
              <a:t> </a:t>
            </a:r>
            <a:r>
              <a:rPr lang="en-US" sz="1400" i="1" dirty="0" smtClean="0"/>
              <a:t>L</a:t>
            </a:r>
            <a:r>
              <a:rPr lang="en-US" sz="1400" dirty="0" smtClean="0"/>
              <a:t> is empty or time is out</a:t>
            </a:r>
          </a:p>
          <a:p>
            <a:pPr lvl="1"/>
            <a:r>
              <a:rPr lang="en-US" sz="1400" dirty="0" smtClean="0"/>
              <a:t>Pick the active node from </a:t>
            </a:r>
            <a:r>
              <a:rPr lang="en-US" sz="1400" i="1" dirty="0" smtClean="0"/>
              <a:t>L</a:t>
            </a:r>
          </a:p>
          <a:p>
            <a:pPr lvl="1"/>
            <a:r>
              <a:rPr lang="en-US" sz="1400" dirty="0" smtClean="0"/>
              <a:t>Pick the variable to branch</a:t>
            </a:r>
          </a:p>
          <a:p>
            <a:pPr lvl="1"/>
            <a:r>
              <a:rPr lang="en-US" sz="1400" b="1" dirty="0" smtClean="0"/>
              <a:t>For each </a:t>
            </a:r>
            <a:r>
              <a:rPr lang="en-US" sz="1400" dirty="0" smtClean="0"/>
              <a:t>of the two children nodes</a:t>
            </a:r>
          </a:p>
          <a:p>
            <a:pPr lvl="2"/>
            <a:r>
              <a:rPr lang="en-US" sz="1400" i="1" dirty="0" smtClean="0"/>
              <a:t>[x </a:t>
            </a:r>
            <a:r>
              <a:rPr lang="en-US" sz="1400" i="1" dirty="0" err="1" smtClean="0"/>
              <a:t>obj</a:t>
            </a:r>
            <a:r>
              <a:rPr lang="en-US" sz="1400" i="1" dirty="0" smtClean="0"/>
              <a:t>] </a:t>
            </a:r>
            <a:r>
              <a:rPr lang="en-US" sz="1400" dirty="0" smtClean="0"/>
              <a:t>= Solve LP (node)</a:t>
            </a:r>
          </a:p>
          <a:p>
            <a:pPr lvl="2"/>
            <a:r>
              <a:rPr lang="en-US" sz="1400" b="1" dirty="0" smtClean="0"/>
              <a:t>If </a:t>
            </a:r>
            <a:r>
              <a:rPr lang="en-US" sz="1400" i="1" dirty="0" err="1" smtClean="0"/>
              <a:t>obj</a:t>
            </a:r>
            <a:r>
              <a:rPr lang="en-US" sz="1400" dirty="0" smtClean="0"/>
              <a:t> ≥ </a:t>
            </a:r>
            <a:r>
              <a:rPr lang="en-US" sz="1400" i="1" dirty="0" err="1" smtClean="0"/>
              <a:t>incumbent_obj</a:t>
            </a:r>
            <a:r>
              <a:rPr lang="en-US" sz="1400" dirty="0" smtClean="0"/>
              <a:t>  </a:t>
            </a:r>
            <a:r>
              <a:rPr lang="en-US" sz="1400" b="1" dirty="0" smtClean="0"/>
              <a:t>then continue</a:t>
            </a:r>
            <a:r>
              <a:rPr lang="en-US" sz="1400" dirty="0" smtClean="0"/>
              <a:t>; </a:t>
            </a:r>
          </a:p>
          <a:p>
            <a:pPr lvl="2"/>
            <a:r>
              <a:rPr lang="en-US" sz="1400" b="1" dirty="0" smtClean="0"/>
              <a:t>If</a:t>
            </a:r>
            <a:r>
              <a:rPr lang="en-US" sz="1400" dirty="0" smtClean="0"/>
              <a:t> </a:t>
            </a:r>
            <a:r>
              <a:rPr lang="en-US" sz="1400" i="1" dirty="0" smtClean="0"/>
              <a:t>x</a:t>
            </a:r>
            <a:r>
              <a:rPr lang="en-US" sz="1400" dirty="0" smtClean="0"/>
              <a:t> is integer </a:t>
            </a:r>
            <a:r>
              <a:rPr lang="en-US" sz="1400" b="1" dirty="0" smtClean="0"/>
              <a:t>then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          </a:t>
            </a:r>
            <a:r>
              <a:rPr lang="en-US" sz="1400" i="1" dirty="0" smtClean="0"/>
              <a:t>incumbent = x</a:t>
            </a:r>
            <a:r>
              <a:rPr lang="en-US" sz="1400" dirty="0" smtClean="0"/>
              <a:t>; </a:t>
            </a:r>
            <a:r>
              <a:rPr lang="en-US" sz="1400" i="1" dirty="0" err="1" smtClean="0"/>
              <a:t>incumbent_value</a:t>
            </a:r>
            <a:r>
              <a:rPr lang="en-US" sz="1400" i="1" dirty="0" smtClean="0"/>
              <a:t> = </a:t>
            </a:r>
            <a:r>
              <a:rPr lang="en-US" sz="1400" i="1" dirty="0" err="1" smtClean="0"/>
              <a:t>obj</a:t>
            </a:r>
            <a:r>
              <a:rPr lang="en-US" sz="1400" dirty="0" smtClean="0"/>
              <a:t>; </a:t>
            </a:r>
          </a:p>
          <a:p>
            <a:pPr lvl="2"/>
            <a:r>
              <a:rPr lang="en-US" sz="1400" b="1" dirty="0" smtClean="0"/>
              <a:t>Else</a:t>
            </a:r>
            <a:r>
              <a:rPr lang="en-US" sz="1400" dirty="0" smtClean="0"/>
              <a:t> add node to </a:t>
            </a:r>
            <a:r>
              <a:rPr lang="en-US" sz="1400" i="1" dirty="0" smtClean="0"/>
              <a:t>L</a:t>
            </a:r>
          </a:p>
          <a:p>
            <a:pPr lvl="1"/>
            <a:r>
              <a:rPr lang="en-US" sz="1400" b="1" dirty="0" smtClean="0"/>
              <a:t>end</a:t>
            </a:r>
          </a:p>
          <a:p>
            <a:r>
              <a:rPr lang="en-US" sz="1400" b="1" dirty="0" smtClean="0"/>
              <a:t>end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2939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Branch-and-Cut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0150" y="292978"/>
            <a:ext cx="43787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Initialize the list </a:t>
            </a:r>
            <a:r>
              <a:rPr lang="en-US" sz="1400" i="1" dirty="0" smtClean="0"/>
              <a:t>L</a:t>
            </a:r>
            <a:r>
              <a:rPr lang="en-US" sz="1400" dirty="0" smtClean="0"/>
              <a:t> to the root node</a:t>
            </a:r>
          </a:p>
          <a:p>
            <a:r>
              <a:rPr lang="en-US" sz="1400" i="1" dirty="0" err="1" smtClean="0"/>
              <a:t>incumbent_value</a:t>
            </a:r>
            <a:r>
              <a:rPr lang="en-US" sz="1400" i="1" dirty="0" smtClean="0"/>
              <a:t> =</a:t>
            </a:r>
            <a:r>
              <a:rPr lang="en-US" sz="1400" dirty="0" smtClean="0"/>
              <a:t> +∞</a:t>
            </a:r>
          </a:p>
          <a:p>
            <a:r>
              <a:rPr lang="en-US" sz="1400" b="1" dirty="0" smtClean="0"/>
              <a:t>Until</a:t>
            </a:r>
            <a:r>
              <a:rPr lang="en-US" sz="1400" dirty="0" smtClean="0"/>
              <a:t> </a:t>
            </a:r>
            <a:r>
              <a:rPr lang="en-US" sz="1400" i="1" dirty="0" smtClean="0"/>
              <a:t>L</a:t>
            </a:r>
            <a:r>
              <a:rPr lang="en-US" sz="1400" dirty="0" smtClean="0"/>
              <a:t> is empty or time is out</a:t>
            </a:r>
          </a:p>
          <a:p>
            <a:pPr lvl="1"/>
            <a:r>
              <a:rPr lang="en-US" sz="1400" dirty="0" smtClean="0"/>
              <a:t>Pick the active node from </a:t>
            </a:r>
            <a:r>
              <a:rPr lang="en-US" sz="1400" i="1" dirty="0" smtClean="0"/>
              <a:t>L</a:t>
            </a:r>
          </a:p>
          <a:p>
            <a:pPr lvl="1"/>
            <a:r>
              <a:rPr lang="en-US" sz="1400" dirty="0" smtClean="0"/>
              <a:t>Pick the variable to branch</a:t>
            </a:r>
          </a:p>
          <a:p>
            <a:pPr lvl="1"/>
            <a:r>
              <a:rPr lang="en-US" sz="1400" b="1" dirty="0" smtClean="0"/>
              <a:t>For each </a:t>
            </a:r>
            <a:r>
              <a:rPr lang="en-US" sz="1400" dirty="0" smtClean="0"/>
              <a:t>of the two children nodes</a:t>
            </a:r>
          </a:p>
          <a:p>
            <a:pPr lvl="2"/>
            <a:r>
              <a:rPr lang="en-US" sz="1400" i="1" dirty="0" smtClean="0"/>
              <a:t>[x </a:t>
            </a:r>
            <a:r>
              <a:rPr lang="en-US" sz="1400" i="1" dirty="0" err="1" smtClean="0"/>
              <a:t>obj</a:t>
            </a:r>
            <a:r>
              <a:rPr lang="en-US" sz="1400" i="1" dirty="0" smtClean="0"/>
              <a:t>] </a:t>
            </a:r>
            <a:r>
              <a:rPr lang="en-US" sz="1400" dirty="0" smtClean="0"/>
              <a:t>= </a:t>
            </a:r>
            <a:r>
              <a:rPr lang="en-US" sz="1400" b="1" dirty="0" err="1" smtClean="0">
                <a:solidFill>
                  <a:schemeClr val="accent5">
                    <a:lumMod val="75000"/>
                  </a:schemeClr>
                </a:solidFill>
              </a:rPr>
              <a:t>SolveILPCuttingPlane</a:t>
            </a:r>
            <a:r>
              <a:rPr lang="en-US" sz="1400" dirty="0" smtClean="0"/>
              <a:t>(node)</a:t>
            </a:r>
          </a:p>
          <a:p>
            <a:pPr lvl="2"/>
            <a:r>
              <a:rPr lang="en-US" sz="1400" b="1" dirty="0" smtClean="0"/>
              <a:t>If </a:t>
            </a:r>
            <a:r>
              <a:rPr lang="en-US" sz="1400" i="1" dirty="0" err="1" smtClean="0"/>
              <a:t>obj</a:t>
            </a:r>
            <a:r>
              <a:rPr lang="en-US" sz="1400" dirty="0" smtClean="0"/>
              <a:t> ≥ </a:t>
            </a:r>
            <a:r>
              <a:rPr lang="en-US" sz="1400" i="1" dirty="0" err="1" smtClean="0"/>
              <a:t>incumbent_obj</a:t>
            </a:r>
            <a:r>
              <a:rPr lang="en-US" sz="1400" dirty="0" smtClean="0"/>
              <a:t>  </a:t>
            </a:r>
            <a:r>
              <a:rPr lang="en-US" sz="1400" b="1" dirty="0" smtClean="0"/>
              <a:t>then continue</a:t>
            </a:r>
            <a:r>
              <a:rPr lang="en-US" sz="1400" dirty="0" smtClean="0"/>
              <a:t>; </a:t>
            </a:r>
          </a:p>
          <a:p>
            <a:pPr lvl="2"/>
            <a:r>
              <a:rPr lang="en-US" sz="1400" b="1" dirty="0" smtClean="0"/>
              <a:t>If</a:t>
            </a:r>
            <a:r>
              <a:rPr lang="en-US" sz="1400" dirty="0" smtClean="0"/>
              <a:t> </a:t>
            </a:r>
            <a:r>
              <a:rPr lang="en-US" sz="1400" i="1" dirty="0" smtClean="0"/>
              <a:t>x</a:t>
            </a:r>
            <a:r>
              <a:rPr lang="en-US" sz="1400" dirty="0" smtClean="0"/>
              <a:t> is integer </a:t>
            </a:r>
            <a:r>
              <a:rPr lang="en-US" sz="1400" b="1" dirty="0" smtClean="0"/>
              <a:t>then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          </a:t>
            </a:r>
            <a:r>
              <a:rPr lang="en-US" sz="1400" i="1" dirty="0" smtClean="0"/>
              <a:t>incumbent = x</a:t>
            </a:r>
            <a:r>
              <a:rPr lang="en-US" sz="1400" dirty="0" smtClean="0"/>
              <a:t>; </a:t>
            </a:r>
            <a:r>
              <a:rPr lang="en-US" sz="1400" i="1" dirty="0" err="1" smtClean="0"/>
              <a:t>incumbent_value</a:t>
            </a:r>
            <a:r>
              <a:rPr lang="en-US" sz="1400" i="1" dirty="0" smtClean="0"/>
              <a:t> = </a:t>
            </a:r>
            <a:r>
              <a:rPr lang="en-US" sz="1400" i="1" dirty="0" err="1" smtClean="0"/>
              <a:t>obj</a:t>
            </a:r>
            <a:r>
              <a:rPr lang="en-US" sz="1400" dirty="0" smtClean="0"/>
              <a:t>; </a:t>
            </a:r>
          </a:p>
          <a:p>
            <a:pPr lvl="2"/>
            <a:r>
              <a:rPr lang="en-US" sz="1400" b="1" dirty="0" smtClean="0"/>
              <a:t>Else</a:t>
            </a:r>
            <a:r>
              <a:rPr lang="en-US" sz="1400" dirty="0" smtClean="0"/>
              <a:t> add node to </a:t>
            </a:r>
            <a:r>
              <a:rPr lang="en-US" sz="1400" i="1" dirty="0" smtClean="0"/>
              <a:t>L</a:t>
            </a:r>
          </a:p>
          <a:p>
            <a:pPr lvl="1"/>
            <a:r>
              <a:rPr lang="en-US" sz="1400" b="1" dirty="0" smtClean="0"/>
              <a:t>end</a:t>
            </a:r>
          </a:p>
          <a:p>
            <a:r>
              <a:rPr lang="en-US" sz="1400" b="1" dirty="0" smtClean="0"/>
              <a:t>end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5662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what?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049" y="536999"/>
            <a:ext cx="4294847" cy="2337579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1600" dirty="0" smtClean="0"/>
              <a:t>We get some fractional solution. What to do next?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smtClean="0"/>
              <a:t>We can round to the nearest integer solution (no feasibility guarantees!)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smtClean="0"/>
              <a:t>We can use fractional values to guide greedy/local search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smtClean="0"/>
              <a:t>More principled methods: branch-and-bound, cutting plane, branch-and-cut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3898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Knapsack again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44447" y="1808318"/>
            <a:ext cx="2412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Relaxation:</a:t>
            </a:r>
            <a:endParaRPr lang="en-US" sz="1600" dirty="0"/>
          </a:p>
        </p:txBody>
      </p:sp>
      <p:grpSp>
        <p:nvGrpSpPr>
          <p:cNvPr id="3" name="Group 2"/>
          <p:cNvGrpSpPr/>
          <p:nvPr/>
        </p:nvGrpSpPr>
        <p:grpSpPr>
          <a:xfrm>
            <a:off x="321200" y="2333887"/>
            <a:ext cx="1306440" cy="722160"/>
            <a:chOff x="321200" y="2333887"/>
            <a:chExt cx="1306440" cy="72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049" name="Ink 2048"/>
                <p14:cNvContentPartPr/>
                <p14:nvPr/>
              </p14:nvContentPartPr>
              <p14:xfrm>
                <a:off x="333440" y="2366287"/>
                <a:ext cx="129600" cy="121320"/>
              </p14:xfrm>
            </p:contentPart>
          </mc:Choice>
          <mc:Fallback xmlns="">
            <p:pic>
              <p:nvPicPr>
                <p:cNvPr id="2049" name="Ink 2048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2360" y="2364847"/>
                  <a:ext cx="131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051" name="Ink 2050"/>
                <p14:cNvContentPartPr/>
                <p14:nvPr/>
              </p14:nvContentPartPr>
              <p14:xfrm>
                <a:off x="515240" y="2439367"/>
                <a:ext cx="9360" cy="38520"/>
              </p14:xfrm>
            </p:contentPart>
          </mc:Choice>
          <mc:Fallback xmlns="">
            <p:pic>
              <p:nvPicPr>
                <p:cNvPr id="2051" name="Ink 2050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3800" y="2437567"/>
                  <a:ext cx="11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52" name="Ink 2051"/>
                <p14:cNvContentPartPr/>
                <p14:nvPr/>
              </p14:nvContentPartPr>
              <p14:xfrm>
                <a:off x="529280" y="2369527"/>
                <a:ext cx="6840" cy="16200"/>
              </p14:xfrm>
            </p:contentPart>
          </mc:Choice>
          <mc:Fallback xmlns="">
            <p:pic>
              <p:nvPicPr>
                <p:cNvPr id="2052" name="Ink 2051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7840" y="2367007"/>
                  <a:ext cx="93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53" name="Ink 2052"/>
                <p14:cNvContentPartPr/>
                <p14:nvPr/>
              </p14:nvContentPartPr>
              <p14:xfrm>
                <a:off x="584360" y="2399767"/>
                <a:ext cx="73440" cy="90360"/>
              </p14:xfrm>
            </p:contentPart>
          </mc:Choice>
          <mc:Fallback xmlns="">
            <p:pic>
              <p:nvPicPr>
                <p:cNvPr id="2053" name="Ink 2052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3280" y="2397967"/>
                  <a:ext cx="759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54" name="Ink 2053"/>
                <p14:cNvContentPartPr/>
                <p14:nvPr/>
              </p14:nvContentPartPr>
              <p14:xfrm>
                <a:off x="837080" y="2418487"/>
                <a:ext cx="85680" cy="13680"/>
              </p14:xfrm>
            </p:contentPart>
          </mc:Choice>
          <mc:Fallback xmlns="">
            <p:pic>
              <p:nvPicPr>
                <p:cNvPr id="2054" name="Ink 205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6000" y="2417767"/>
                  <a:ext cx="8712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55" name="Ink 2054"/>
                <p14:cNvContentPartPr/>
                <p14:nvPr/>
              </p14:nvContentPartPr>
              <p14:xfrm>
                <a:off x="967760" y="2379967"/>
                <a:ext cx="79200" cy="107280"/>
              </p14:xfrm>
            </p:contentPart>
          </mc:Choice>
          <mc:Fallback xmlns="">
            <p:pic>
              <p:nvPicPr>
                <p:cNvPr id="2055" name="Ink 2054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6320" y="2377807"/>
                  <a:ext cx="81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56" name="Ink 2055"/>
                <p14:cNvContentPartPr/>
                <p14:nvPr/>
              </p14:nvContentPartPr>
              <p14:xfrm>
                <a:off x="1073960" y="2333887"/>
                <a:ext cx="88200" cy="89280"/>
              </p14:xfrm>
            </p:contentPart>
          </mc:Choice>
          <mc:Fallback xmlns="">
            <p:pic>
              <p:nvPicPr>
                <p:cNvPr id="2056" name="Ink 2055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2880" y="2331367"/>
                  <a:ext cx="896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57" name="Ink 2056"/>
                <p14:cNvContentPartPr/>
                <p14:nvPr/>
              </p14:nvContentPartPr>
              <p14:xfrm>
                <a:off x="1192040" y="2365927"/>
                <a:ext cx="65520" cy="100440"/>
              </p14:xfrm>
            </p:contentPart>
          </mc:Choice>
          <mc:Fallback xmlns="">
            <p:pic>
              <p:nvPicPr>
                <p:cNvPr id="2057" name="Ink 2056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91320" y="2363767"/>
                  <a:ext cx="666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58" name="Ink 2057"/>
                <p14:cNvContentPartPr/>
                <p14:nvPr/>
              </p14:nvContentPartPr>
              <p14:xfrm>
                <a:off x="1169000" y="2372407"/>
                <a:ext cx="111600" cy="112320"/>
              </p14:xfrm>
            </p:contentPart>
          </mc:Choice>
          <mc:Fallback xmlns="">
            <p:pic>
              <p:nvPicPr>
                <p:cNvPr id="2058" name="Ink 2057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68280" y="2370247"/>
                  <a:ext cx="1134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59" name="Ink 2058"/>
                <p14:cNvContentPartPr/>
                <p14:nvPr/>
              </p14:nvContentPartPr>
              <p14:xfrm>
                <a:off x="321200" y="2656807"/>
                <a:ext cx="78120" cy="102960"/>
              </p14:xfrm>
            </p:contentPart>
          </mc:Choice>
          <mc:Fallback xmlns="">
            <p:pic>
              <p:nvPicPr>
                <p:cNvPr id="2059" name="Ink 2058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0120" y="2654647"/>
                  <a:ext cx="802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60" name="Ink 2059"/>
                <p14:cNvContentPartPr/>
                <p14:nvPr/>
              </p14:nvContentPartPr>
              <p14:xfrm>
                <a:off x="443960" y="2720167"/>
                <a:ext cx="16200" cy="36000"/>
              </p14:xfrm>
            </p:contentPart>
          </mc:Choice>
          <mc:Fallback xmlns="">
            <p:pic>
              <p:nvPicPr>
                <p:cNvPr id="2060" name="Ink 2059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3600" y="2718007"/>
                  <a:ext cx="18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61" name="Ink 2060"/>
                <p14:cNvContentPartPr/>
                <p14:nvPr/>
              </p14:nvContentPartPr>
              <p14:xfrm>
                <a:off x="520280" y="2621887"/>
                <a:ext cx="10800" cy="143280"/>
              </p14:xfrm>
            </p:contentPart>
          </mc:Choice>
          <mc:Fallback xmlns="">
            <p:pic>
              <p:nvPicPr>
                <p:cNvPr id="2061" name="Ink 2060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9200" y="2619367"/>
                  <a:ext cx="12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62" name="Ink 2061"/>
                <p14:cNvContentPartPr/>
                <p14:nvPr/>
              </p14:nvContentPartPr>
              <p14:xfrm>
                <a:off x="483200" y="2682727"/>
                <a:ext cx="71280" cy="9000"/>
              </p14:xfrm>
            </p:contentPart>
          </mc:Choice>
          <mc:Fallback xmlns="">
            <p:pic>
              <p:nvPicPr>
                <p:cNvPr id="2062" name="Ink 2061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1760" y="2680207"/>
                  <a:ext cx="7308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63" name="Ink 2062"/>
                <p14:cNvContentPartPr/>
                <p14:nvPr/>
              </p14:nvContentPartPr>
              <p14:xfrm>
                <a:off x="628640" y="2662567"/>
                <a:ext cx="1800" cy="20520"/>
              </p14:xfrm>
            </p:contentPart>
          </mc:Choice>
          <mc:Fallback xmlns="">
            <p:pic>
              <p:nvPicPr>
                <p:cNvPr id="2063" name="Ink 2062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7560" y="2660407"/>
                  <a:ext cx="39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64" name="Ink 2063"/>
                <p14:cNvContentPartPr/>
                <p14:nvPr/>
              </p14:nvContentPartPr>
              <p14:xfrm>
                <a:off x="627560" y="2727367"/>
                <a:ext cx="1080" cy="15120"/>
              </p14:xfrm>
            </p:contentPart>
          </mc:Choice>
          <mc:Fallback xmlns="">
            <p:pic>
              <p:nvPicPr>
                <p:cNvPr id="2064" name="Ink 2063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6480" y="2726287"/>
                  <a:ext cx="32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65" name="Ink 2064"/>
                <p14:cNvContentPartPr/>
                <p14:nvPr/>
              </p14:nvContentPartPr>
              <p14:xfrm>
                <a:off x="875240" y="2631967"/>
                <a:ext cx="100800" cy="174600"/>
              </p14:xfrm>
            </p:contentPart>
          </mc:Choice>
          <mc:Fallback xmlns="">
            <p:pic>
              <p:nvPicPr>
                <p:cNvPr id="2065" name="Ink 2064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74160" y="2629447"/>
                  <a:ext cx="102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66" name="Ink 2065"/>
                <p14:cNvContentPartPr/>
                <p14:nvPr/>
              </p14:nvContentPartPr>
              <p14:xfrm>
                <a:off x="1008440" y="2570767"/>
                <a:ext cx="86760" cy="117360"/>
              </p14:xfrm>
            </p:contentPart>
          </mc:Choice>
          <mc:Fallback xmlns="">
            <p:pic>
              <p:nvPicPr>
                <p:cNvPr id="2066" name="Ink 2065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7360" y="2568607"/>
                  <a:ext cx="882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67" name="Ink 2066"/>
                <p14:cNvContentPartPr/>
                <p14:nvPr/>
              </p14:nvContentPartPr>
              <p14:xfrm>
                <a:off x="1104920" y="2693527"/>
                <a:ext cx="82440" cy="81720"/>
              </p14:xfrm>
            </p:contentPart>
          </mc:Choice>
          <mc:Fallback xmlns="">
            <p:pic>
              <p:nvPicPr>
                <p:cNvPr id="2067" name="Ink 2066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03840" y="2691007"/>
                  <a:ext cx="838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68" name="Ink 2067"/>
                <p14:cNvContentPartPr/>
                <p14:nvPr/>
              </p14:nvContentPartPr>
              <p14:xfrm>
                <a:off x="1103840" y="2682367"/>
                <a:ext cx="105840" cy="130320"/>
              </p14:xfrm>
            </p:contentPart>
          </mc:Choice>
          <mc:Fallback xmlns="">
            <p:pic>
              <p:nvPicPr>
                <p:cNvPr id="2068" name="Ink 2067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03480" y="2679847"/>
                  <a:ext cx="107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69" name="Ink 2068"/>
                <p14:cNvContentPartPr/>
                <p14:nvPr/>
              </p14:nvContentPartPr>
              <p14:xfrm>
                <a:off x="1290320" y="2653207"/>
                <a:ext cx="96840" cy="95400"/>
              </p14:xfrm>
            </p:contentPart>
          </mc:Choice>
          <mc:Fallback xmlns="">
            <p:pic>
              <p:nvPicPr>
                <p:cNvPr id="2069" name="Ink 2068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88880" y="2651047"/>
                  <a:ext cx="993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70" name="Ink 2069"/>
                <p14:cNvContentPartPr/>
                <p14:nvPr/>
              </p14:nvContentPartPr>
              <p14:xfrm>
                <a:off x="1285280" y="2760847"/>
                <a:ext cx="89640" cy="36720"/>
              </p14:xfrm>
            </p:contentPart>
          </mc:Choice>
          <mc:Fallback xmlns="">
            <p:pic>
              <p:nvPicPr>
                <p:cNvPr id="2070" name="Ink 2069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84200" y="2759047"/>
                  <a:ext cx="91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71" name="Ink 2070"/>
                <p14:cNvContentPartPr/>
                <p14:nvPr/>
              </p14:nvContentPartPr>
              <p14:xfrm>
                <a:off x="1462760" y="2604967"/>
                <a:ext cx="97560" cy="185760"/>
              </p14:xfrm>
            </p:contentPart>
          </mc:Choice>
          <mc:Fallback xmlns="">
            <p:pic>
              <p:nvPicPr>
                <p:cNvPr id="2071" name="Ink 2070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62040" y="2602447"/>
                  <a:ext cx="997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72" name="Ink 2071"/>
                <p14:cNvContentPartPr/>
                <p14:nvPr/>
              </p14:nvContentPartPr>
              <p14:xfrm>
                <a:off x="778040" y="2946607"/>
                <a:ext cx="103320" cy="109440"/>
              </p14:xfrm>
            </p:contentPart>
          </mc:Choice>
          <mc:Fallback xmlns="">
            <p:pic>
              <p:nvPicPr>
                <p:cNvPr id="2072" name="Ink 2071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6600" y="2944087"/>
                  <a:ext cx="1058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073" name="Ink 2072"/>
                <p14:cNvContentPartPr/>
                <p14:nvPr/>
              </p14:nvContentPartPr>
              <p14:xfrm>
                <a:off x="974240" y="2927167"/>
                <a:ext cx="56520" cy="86400"/>
              </p14:xfrm>
            </p:contentPart>
          </mc:Choice>
          <mc:Fallback xmlns="">
            <p:pic>
              <p:nvPicPr>
                <p:cNvPr id="2073" name="Ink 2072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72800" y="2925007"/>
                  <a:ext cx="59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074" name="Ink 2073"/>
                <p14:cNvContentPartPr/>
                <p14:nvPr/>
              </p14:nvContentPartPr>
              <p14:xfrm>
                <a:off x="959480" y="3026167"/>
                <a:ext cx="75600" cy="17280"/>
              </p14:xfrm>
            </p:contentPart>
          </mc:Choice>
          <mc:Fallback xmlns="">
            <p:pic>
              <p:nvPicPr>
                <p:cNvPr id="2074" name="Ink 2073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58040" y="3024007"/>
                  <a:ext cx="774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075" name="Ink 2074"/>
                <p14:cNvContentPartPr/>
                <p14:nvPr/>
              </p14:nvContentPartPr>
              <p14:xfrm>
                <a:off x="1147040" y="2922847"/>
                <a:ext cx="81720" cy="105480"/>
              </p14:xfrm>
            </p:contentPart>
          </mc:Choice>
          <mc:Fallback xmlns="">
            <p:pic>
              <p:nvPicPr>
                <p:cNvPr id="2075" name="Ink 2074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45600" y="2920327"/>
                  <a:ext cx="831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076" name="Ink 2075"/>
                <p14:cNvContentPartPr/>
                <p14:nvPr/>
              </p14:nvContentPartPr>
              <p14:xfrm>
                <a:off x="1164320" y="2934007"/>
                <a:ext cx="75600" cy="92520"/>
              </p14:xfrm>
            </p:contentPart>
          </mc:Choice>
          <mc:Fallback xmlns="">
            <p:pic>
              <p:nvPicPr>
                <p:cNvPr id="2076" name="Ink 2075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63600" y="2931847"/>
                  <a:ext cx="770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077" name="Ink 2076"/>
                <p14:cNvContentPartPr/>
                <p14:nvPr/>
              </p14:nvContentPartPr>
              <p14:xfrm>
                <a:off x="1313000" y="2913127"/>
                <a:ext cx="78120" cy="81000"/>
              </p14:xfrm>
            </p:contentPart>
          </mc:Choice>
          <mc:Fallback xmlns="">
            <p:pic>
              <p:nvPicPr>
                <p:cNvPr id="2077" name="Ink 2076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11920" y="2910607"/>
                  <a:ext cx="795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078" name="Ink 2077"/>
                <p14:cNvContentPartPr/>
                <p14:nvPr/>
              </p14:nvContentPartPr>
              <p14:xfrm>
                <a:off x="1308680" y="3013927"/>
                <a:ext cx="93240" cy="16200"/>
              </p14:xfrm>
            </p:contentPart>
          </mc:Choice>
          <mc:Fallback xmlns="">
            <p:pic>
              <p:nvPicPr>
                <p:cNvPr id="2078" name="Ink 2077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07600" y="3011767"/>
                  <a:ext cx="946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079" name="Ink 2078"/>
                <p14:cNvContentPartPr/>
                <p14:nvPr/>
              </p14:nvContentPartPr>
              <p14:xfrm>
                <a:off x="1483280" y="2870287"/>
                <a:ext cx="144360" cy="168120"/>
              </p14:xfrm>
            </p:contentPart>
          </mc:Choice>
          <mc:Fallback xmlns="">
            <p:pic>
              <p:nvPicPr>
                <p:cNvPr id="2079" name="Ink 2078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81840" y="2867767"/>
                  <a:ext cx="146520" cy="17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104" name="Ink 2103"/>
              <p14:cNvContentPartPr/>
              <p14:nvPr/>
            </p14:nvContentPartPr>
            <p14:xfrm>
              <a:off x="809000" y="-45353"/>
              <a:ext cx="11160" cy="11160"/>
            </p14:xfrm>
          </p:contentPart>
        </mc:Choice>
        <mc:Fallback xmlns="">
          <p:pic>
            <p:nvPicPr>
              <p:cNvPr id="2104" name="Ink 2103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07920" y="-46073"/>
                <a:ext cx="1296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108" name="Ink 2107"/>
              <p14:cNvContentPartPr/>
              <p14:nvPr/>
            </p14:nvContentPartPr>
            <p14:xfrm>
              <a:off x="3085640" y="3640327"/>
              <a:ext cx="92160" cy="40320"/>
            </p14:xfrm>
          </p:contentPart>
        </mc:Choice>
        <mc:Fallback xmlns="">
          <p:pic>
            <p:nvPicPr>
              <p:cNvPr id="2108" name="Ink 210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084920" y="3638887"/>
                <a:ext cx="93600" cy="4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/>
          <p:cNvGrpSpPr/>
          <p:nvPr/>
        </p:nvGrpSpPr>
        <p:grpSpPr>
          <a:xfrm>
            <a:off x="1913120" y="2611344"/>
            <a:ext cx="2537581" cy="705422"/>
            <a:chOff x="1913120" y="2611344"/>
            <a:chExt cx="2537581" cy="7054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080" name="Ink 2079"/>
                <p14:cNvContentPartPr/>
                <p14:nvPr/>
              </p14:nvContentPartPr>
              <p14:xfrm>
                <a:off x="1913120" y="2804407"/>
                <a:ext cx="178920" cy="16560"/>
              </p14:xfrm>
            </p:contentPart>
          </mc:Choice>
          <mc:Fallback xmlns="">
            <p:pic>
              <p:nvPicPr>
                <p:cNvPr id="2080" name="Ink 2079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12040" y="2802247"/>
                  <a:ext cx="181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081" name="Ink 2080"/>
                <p14:cNvContentPartPr/>
                <p14:nvPr/>
              </p14:nvContentPartPr>
              <p14:xfrm>
                <a:off x="1926080" y="2872807"/>
                <a:ext cx="155160" cy="13320"/>
              </p14:xfrm>
            </p:contentPart>
          </mc:Choice>
          <mc:Fallback xmlns="">
            <p:pic>
              <p:nvPicPr>
                <p:cNvPr id="2081" name="Ink 2080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25000" y="2870287"/>
                  <a:ext cx="157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082" name="Ink 2081"/>
                <p14:cNvContentPartPr/>
                <p14:nvPr/>
              </p14:nvContentPartPr>
              <p14:xfrm>
                <a:off x="2181320" y="2762287"/>
                <a:ext cx="73800" cy="142200"/>
              </p14:xfrm>
            </p:contentPart>
          </mc:Choice>
          <mc:Fallback xmlns="">
            <p:pic>
              <p:nvPicPr>
                <p:cNvPr id="2082" name="Ink 2081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80240" y="2759767"/>
                  <a:ext cx="75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136" name="Ink 2135"/>
                <p14:cNvContentPartPr/>
                <p14:nvPr/>
              </p14:nvContentPartPr>
              <p14:xfrm>
                <a:off x="2425760" y="3191407"/>
                <a:ext cx="360" cy="360"/>
              </p14:xfrm>
            </p:contentPart>
          </mc:Choice>
          <mc:Fallback xmlns="">
            <p:pic>
              <p:nvPicPr>
                <p:cNvPr id="2136" name="Ink 2135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425040" y="3189967"/>
                  <a:ext cx="1800" cy="32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40" name="TextBox 2139"/>
            <p:cNvSpPr txBox="1"/>
            <p:nvPr/>
          </p:nvSpPr>
          <p:spPr>
            <a:xfrm>
              <a:off x="2480854" y="2611344"/>
              <a:ext cx="19698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/>
                <a:t>x = [1  1  </a:t>
              </a:r>
              <a:r>
                <a:rPr lang="en-US" sz="2000" i="1" dirty="0" smtClean="0">
                  <a:solidFill>
                    <a:schemeClr val="accent2"/>
                  </a:solidFill>
                </a:rPr>
                <a:t>0.25</a:t>
              </a:r>
              <a:r>
                <a:rPr lang="en-US" sz="2000" i="1" dirty="0" smtClean="0"/>
                <a:t> 0 1]</a:t>
              </a:r>
              <a:endParaRPr lang="en-US" sz="2000" i="1" dirty="0"/>
            </a:p>
          </p:txBody>
        </p:sp>
        <p:sp>
          <p:nvSpPr>
            <p:cNvPr id="2141" name="TextBox 2140"/>
            <p:cNvSpPr txBox="1"/>
            <p:nvPr/>
          </p:nvSpPr>
          <p:spPr>
            <a:xfrm>
              <a:off x="2480854" y="2947434"/>
              <a:ext cx="1313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Obj</a:t>
              </a:r>
              <a:r>
                <a:rPr lang="en-US" dirty="0" smtClean="0"/>
                <a:t> = -22.75</a:t>
              </a:r>
              <a:endParaRPr lang="en-US" dirty="0"/>
            </a:p>
          </p:txBody>
        </p:sp>
      </p:grpSp>
      <p:sp>
        <p:nvSpPr>
          <p:cNvPr id="2142" name="TextBox 2141"/>
          <p:cNvSpPr txBox="1"/>
          <p:nvPr/>
        </p:nvSpPr>
        <p:spPr>
          <a:xfrm>
            <a:off x="2003660" y="1996254"/>
            <a:ext cx="2164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 = </a:t>
            </a:r>
            <a:r>
              <a:rPr lang="en-US" dirty="0"/>
              <a:t>[10 </a:t>
            </a:r>
            <a:r>
              <a:rPr lang="en-US" dirty="0" smtClean="0"/>
              <a:t> 2  3   1   </a:t>
            </a:r>
            <a:r>
              <a:rPr lang="en-US" dirty="0"/>
              <a:t>10]</a:t>
            </a:r>
          </a:p>
          <a:p>
            <a:r>
              <a:rPr lang="en-US" dirty="0" smtClean="0"/>
              <a:t>s = [ 6   2  4   2    8 ]</a:t>
            </a:r>
            <a:endParaRPr lang="en-US" dirty="0"/>
          </a:p>
        </p:txBody>
      </p:sp>
      <p:grpSp>
        <p:nvGrpSpPr>
          <p:cNvPr id="2148" name="Group 2147"/>
          <p:cNvGrpSpPr/>
          <p:nvPr/>
        </p:nvGrpSpPr>
        <p:grpSpPr>
          <a:xfrm>
            <a:off x="1483280" y="255608"/>
            <a:ext cx="3031678" cy="1697038"/>
            <a:chOff x="1483280" y="255608"/>
            <a:chExt cx="3031678" cy="1697038"/>
          </a:xfrm>
        </p:grpSpPr>
        <p:pic>
          <p:nvPicPr>
            <p:cNvPr id="2143" name="Picture 3" descr="C:\Users\victo_000\AppData\Local\Microsoft\Windows\Temporary Internet Files\Content.IE5\F1B3KALP\MC900290903[1].wmf"/>
            <p:cNvPicPr>
              <a:picLocks noChangeAspect="1" noChangeArrowheads="1"/>
            </p:cNvPicPr>
            <p:nvPr/>
          </p:nvPicPr>
          <p:blipFill>
            <a:blip r:embed="rId7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3671" y="255608"/>
              <a:ext cx="1411287" cy="169703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44" name="TextBox 2143"/>
            <p:cNvSpPr txBox="1"/>
            <p:nvPr/>
          </p:nvSpPr>
          <p:spPr>
            <a:xfrm>
              <a:off x="3508291" y="756942"/>
              <a:ext cx="4479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17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146" name="24-Point Star 2145"/>
            <p:cNvSpPr/>
            <p:nvPr/>
          </p:nvSpPr>
          <p:spPr>
            <a:xfrm>
              <a:off x="1754000" y="277504"/>
              <a:ext cx="671103" cy="671103"/>
            </a:xfrm>
            <a:prstGeom prst="star24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6</a:t>
              </a:r>
              <a:endParaRPr lang="en-US" b="1" dirty="0"/>
            </a:p>
          </p:txBody>
        </p:sp>
        <p:sp>
          <p:nvSpPr>
            <p:cNvPr id="163" name="24-Point Star 162"/>
            <p:cNvSpPr/>
            <p:nvPr/>
          </p:nvSpPr>
          <p:spPr>
            <a:xfrm>
              <a:off x="2557036" y="308763"/>
              <a:ext cx="431527" cy="431527"/>
            </a:xfrm>
            <a:prstGeom prst="star24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164" name="24-Point Star 163"/>
            <p:cNvSpPr/>
            <p:nvPr/>
          </p:nvSpPr>
          <p:spPr>
            <a:xfrm>
              <a:off x="2687314" y="1343635"/>
              <a:ext cx="591984" cy="591984"/>
            </a:xfrm>
            <a:prstGeom prst="star24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165" name="24-Point Star 164"/>
            <p:cNvSpPr/>
            <p:nvPr/>
          </p:nvSpPr>
          <p:spPr>
            <a:xfrm>
              <a:off x="2983306" y="530287"/>
              <a:ext cx="445377" cy="445377"/>
            </a:xfrm>
            <a:prstGeom prst="star24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166" name="24-Point Star 165"/>
            <p:cNvSpPr/>
            <p:nvPr/>
          </p:nvSpPr>
          <p:spPr>
            <a:xfrm>
              <a:off x="2161065" y="757296"/>
              <a:ext cx="791942" cy="791942"/>
            </a:xfrm>
            <a:prstGeom prst="star24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2147" name="TextBox 2146"/>
            <p:cNvSpPr txBox="1"/>
            <p:nvPr/>
          </p:nvSpPr>
          <p:spPr>
            <a:xfrm>
              <a:off x="1483280" y="365061"/>
              <a:ext cx="5774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10$</a:t>
              </a:r>
              <a:endParaRPr lang="en-US" sz="2000" b="1" dirty="0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903452" y="1001181"/>
              <a:ext cx="5774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10$</a:t>
              </a:r>
              <a:endParaRPr lang="en-US" sz="2000" b="1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362174" y="255608"/>
              <a:ext cx="447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2$</a:t>
              </a:r>
              <a:endParaRPr lang="en-US" sz="2000" b="1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2784084" y="544705"/>
              <a:ext cx="4459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1$</a:t>
              </a:r>
              <a:endParaRPr lang="en-US" sz="2000" b="1" dirty="0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2531097" y="145901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3$</a:t>
              </a:r>
              <a:endParaRPr lang="en-US" sz="2000" b="1" dirty="0"/>
            </a:p>
          </p:txBody>
        </p:sp>
      </p:grpSp>
      <p:grpSp>
        <p:nvGrpSpPr>
          <p:cNvPr id="2153" name="Group 2152"/>
          <p:cNvGrpSpPr/>
          <p:nvPr/>
        </p:nvGrpSpPr>
        <p:grpSpPr>
          <a:xfrm>
            <a:off x="277342" y="405367"/>
            <a:ext cx="1359099" cy="820260"/>
            <a:chOff x="281240" y="405367"/>
            <a:chExt cx="1359099" cy="8202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 15"/>
                <p14:cNvContentPartPr/>
                <p14:nvPr/>
              </p14:nvContentPartPr>
              <p14:xfrm>
                <a:off x="281240" y="782647"/>
                <a:ext cx="89280" cy="13752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0160" y="780127"/>
                  <a:ext cx="91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7" name="Ink 16"/>
                <p14:cNvContentPartPr/>
                <p14:nvPr/>
              </p14:nvContentPartPr>
              <p14:xfrm>
                <a:off x="407600" y="915127"/>
                <a:ext cx="8280" cy="828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06880" y="913327"/>
                  <a:ext cx="972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8" name="Ink 17"/>
                <p14:cNvContentPartPr/>
                <p14:nvPr/>
              </p14:nvContentPartPr>
              <p14:xfrm>
                <a:off x="476720" y="752407"/>
                <a:ext cx="24480" cy="17064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5640" y="750607"/>
                  <a:ext cx="25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9" name="Ink 18"/>
                <p14:cNvContentPartPr/>
                <p14:nvPr/>
              </p14:nvContentPartPr>
              <p14:xfrm>
                <a:off x="455120" y="815767"/>
                <a:ext cx="71280" cy="1224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4040" y="813607"/>
                  <a:ext cx="730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3" name="Ink 22"/>
                <p14:cNvContentPartPr/>
                <p14:nvPr/>
              </p14:nvContentPartPr>
              <p14:xfrm>
                <a:off x="590120" y="803527"/>
                <a:ext cx="14400" cy="64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89760" y="801367"/>
                  <a:ext cx="1512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4" name="Ink 23"/>
                <p14:cNvContentPartPr/>
                <p14:nvPr/>
              </p14:nvContentPartPr>
              <p14:xfrm>
                <a:off x="594080" y="905407"/>
                <a:ext cx="1800" cy="36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2640" y="904687"/>
                  <a:ext cx="3960" cy="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1" name="Ink 30"/>
                <p14:cNvContentPartPr/>
                <p14:nvPr/>
              </p14:nvContentPartPr>
              <p14:xfrm>
                <a:off x="295640" y="491407"/>
                <a:ext cx="130320" cy="9216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4560" y="488887"/>
                  <a:ext cx="1317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2" name="Ink 31"/>
                <p14:cNvContentPartPr/>
                <p14:nvPr/>
              </p14:nvContentPartPr>
              <p14:xfrm>
                <a:off x="478160" y="534967"/>
                <a:ext cx="6120" cy="2952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7080" y="534247"/>
                  <a:ext cx="8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3" name="Ink 32"/>
                <p14:cNvContentPartPr/>
                <p14:nvPr/>
              </p14:nvContentPartPr>
              <p14:xfrm>
                <a:off x="483560" y="460087"/>
                <a:ext cx="12600" cy="3096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2480" y="458287"/>
                  <a:ext cx="14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4" name="Ink 33"/>
                <p14:cNvContentPartPr/>
                <p14:nvPr/>
              </p14:nvContentPartPr>
              <p14:xfrm>
                <a:off x="541880" y="497167"/>
                <a:ext cx="86760" cy="6588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0800" y="494647"/>
                  <a:ext cx="885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5" name="Ink 34"/>
                <p14:cNvContentPartPr/>
                <p14:nvPr/>
              </p14:nvContentPartPr>
              <p14:xfrm>
                <a:off x="718640" y="515167"/>
                <a:ext cx="90360" cy="1728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7560" y="513727"/>
                  <a:ext cx="921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6" name="Ink 35"/>
                <p14:cNvContentPartPr/>
                <p14:nvPr/>
              </p14:nvContentPartPr>
              <p14:xfrm>
                <a:off x="880280" y="470527"/>
                <a:ext cx="96480" cy="10800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79200" y="468367"/>
                  <a:ext cx="97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7" name="Ink 36"/>
                <p14:cNvContentPartPr/>
                <p14:nvPr/>
              </p14:nvContentPartPr>
              <p14:xfrm>
                <a:off x="980360" y="405367"/>
                <a:ext cx="108720" cy="6912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79280" y="403927"/>
                  <a:ext cx="1101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8" name="Ink 37"/>
                <p14:cNvContentPartPr/>
                <p14:nvPr/>
              </p14:nvContentPartPr>
              <p14:xfrm>
                <a:off x="1104560" y="489607"/>
                <a:ext cx="63000" cy="8136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03480" y="487447"/>
                  <a:ext cx="644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9" name="Ink 38"/>
                <p14:cNvContentPartPr/>
                <p14:nvPr/>
              </p14:nvContentPartPr>
              <p14:xfrm>
                <a:off x="1185920" y="486007"/>
                <a:ext cx="1800" cy="72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84840" y="483847"/>
                  <a:ext cx="3960" cy="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0" name="Ink 39"/>
                <p14:cNvContentPartPr/>
                <p14:nvPr/>
              </p14:nvContentPartPr>
              <p14:xfrm>
                <a:off x="1008800" y="405367"/>
                <a:ext cx="80280" cy="1332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07360" y="403927"/>
                  <a:ext cx="820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1" name="Ink 40"/>
                <p14:cNvContentPartPr/>
                <p14:nvPr/>
              </p14:nvContentPartPr>
              <p14:xfrm>
                <a:off x="1104560" y="489607"/>
                <a:ext cx="63000" cy="8136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03480" y="487447"/>
                  <a:ext cx="644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2" name="Ink 41"/>
                <p14:cNvContentPartPr/>
                <p14:nvPr/>
              </p14:nvContentPartPr>
              <p14:xfrm>
                <a:off x="1097000" y="486367"/>
                <a:ext cx="90720" cy="7452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96640" y="484207"/>
                  <a:ext cx="921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4" name="Ink 43"/>
                <p14:cNvContentPartPr/>
                <p14:nvPr/>
              </p14:nvContentPartPr>
              <p14:xfrm>
                <a:off x="829880" y="711187"/>
                <a:ext cx="87480" cy="8784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28800" y="709027"/>
                  <a:ext cx="89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5" name="Ink 44"/>
                <p14:cNvContentPartPr/>
                <p14:nvPr/>
              </p14:nvContentPartPr>
              <p14:xfrm>
                <a:off x="973160" y="775267"/>
                <a:ext cx="88560" cy="11736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72440" y="773107"/>
                  <a:ext cx="903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6" name="Ink 45"/>
                <p14:cNvContentPartPr/>
                <p14:nvPr/>
              </p14:nvContentPartPr>
              <p14:xfrm>
                <a:off x="990800" y="782467"/>
                <a:ext cx="64440" cy="10620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89720" y="781027"/>
                  <a:ext cx="66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7" name="Ink 46"/>
                <p14:cNvContentPartPr/>
                <p14:nvPr/>
              </p14:nvContentPartPr>
              <p14:xfrm>
                <a:off x="1154240" y="775987"/>
                <a:ext cx="81000" cy="10116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53160" y="773827"/>
                  <a:ext cx="83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8" name="Ink 47"/>
                <p14:cNvContentPartPr/>
                <p14:nvPr/>
              </p14:nvContentPartPr>
              <p14:xfrm>
                <a:off x="1142720" y="877867"/>
                <a:ext cx="88920" cy="3636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41640" y="876067"/>
                  <a:ext cx="90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9" name="Ink 48"/>
                <p14:cNvContentPartPr/>
                <p14:nvPr/>
              </p14:nvContentPartPr>
              <p14:xfrm>
                <a:off x="1315520" y="730267"/>
                <a:ext cx="129600" cy="21528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314440" y="727747"/>
                  <a:ext cx="1317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0" name="Ink 49"/>
                <p14:cNvContentPartPr/>
                <p14:nvPr/>
              </p14:nvContentPartPr>
              <p14:xfrm>
                <a:off x="789920" y="1080187"/>
                <a:ext cx="87120" cy="8352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88840" y="1078027"/>
                  <a:ext cx="892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1" name="Ink 50"/>
                <p14:cNvContentPartPr/>
                <p14:nvPr/>
              </p14:nvContentPartPr>
              <p14:xfrm>
                <a:off x="790640" y="1082347"/>
                <a:ext cx="81720" cy="10008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89560" y="1080187"/>
                  <a:ext cx="835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2" name="Ink 51"/>
                <p14:cNvContentPartPr/>
                <p14:nvPr/>
              </p14:nvContentPartPr>
              <p14:xfrm>
                <a:off x="922760" y="1178107"/>
                <a:ext cx="34200" cy="4752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21680" y="1176307"/>
                  <a:ext cx="35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3" name="Ink 52"/>
                <p14:cNvContentPartPr/>
                <p14:nvPr/>
              </p14:nvContentPartPr>
              <p14:xfrm>
                <a:off x="928160" y="1146067"/>
                <a:ext cx="6480" cy="252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27080" y="1143907"/>
                  <a:ext cx="8280" cy="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54" name="Ink 53"/>
                <p14:cNvContentPartPr/>
                <p14:nvPr/>
              </p14:nvContentPartPr>
              <p14:xfrm>
                <a:off x="1009160" y="1069747"/>
                <a:ext cx="82080" cy="7740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08080" y="1067587"/>
                  <a:ext cx="835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55" name="Ink 54"/>
                <p14:cNvContentPartPr/>
                <p14:nvPr/>
              </p14:nvContentPartPr>
              <p14:xfrm>
                <a:off x="1020680" y="1115107"/>
                <a:ext cx="66600" cy="756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19600" y="1114387"/>
                  <a:ext cx="6804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57" name="Ink 56"/>
                <p14:cNvContentPartPr/>
                <p14:nvPr/>
              </p14:nvContentPartPr>
              <p14:xfrm>
                <a:off x="1264040" y="1083427"/>
                <a:ext cx="64080" cy="6588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262960" y="1080907"/>
                  <a:ext cx="666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58" name="Ink 57"/>
                <p14:cNvContentPartPr/>
                <p14:nvPr/>
              </p14:nvContentPartPr>
              <p14:xfrm>
                <a:off x="1385000" y="1148227"/>
                <a:ext cx="11160" cy="3168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383920" y="1146427"/>
                  <a:ext cx="13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59" name="Ink 58"/>
                <p14:cNvContentPartPr/>
                <p14:nvPr/>
              </p14:nvContentPartPr>
              <p14:xfrm>
                <a:off x="1422080" y="1083067"/>
                <a:ext cx="1800" cy="648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21360" y="1080547"/>
                  <a:ext cx="396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60" name="Ink 59"/>
                <p14:cNvContentPartPr/>
                <p14:nvPr/>
              </p14:nvContentPartPr>
              <p14:xfrm>
                <a:off x="1477160" y="1041667"/>
                <a:ext cx="50400" cy="10980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476080" y="1039147"/>
                  <a:ext cx="518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137" name="Ink 2136"/>
                <p14:cNvContentPartPr/>
                <p14:nvPr/>
              </p14:nvContentPartPr>
              <p14:xfrm>
                <a:off x="719720" y="793627"/>
                <a:ext cx="100440" cy="138960"/>
              </p14:xfrm>
            </p:contentPart>
          </mc:Choice>
          <mc:Fallback xmlns="">
            <p:pic>
              <p:nvPicPr>
                <p:cNvPr id="2137" name="Ink 2136"/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19000" y="791467"/>
                  <a:ext cx="1022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151" name="Ink 2150"/>
                <p14:cNvContentPartPr/>
                <p14:nvPr/>
              </p14:nvContentPartPr>
              <p14:xfrm>
                <a:off x="1193219" y="995888"/>
                <a:ext cx="77040" cy="191520"/>
              </p14:xfrm>
            </p:contentPart>
          </mc:Choice>
          <mc:Fallback xmlns="">
            <p:pic>
              <p:nvPicPr>
                <p:cNvPr id="2151" name="Ink 2150"/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92139" y="993368"/>
                  <a:ext cx="78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152" name="Ink 2151"/>
                <p14:cNvContentPartPr/>
                <p14:nvPr/>
              </p14:nvContentPartPr>
              <p14:xfrm>
                <a:off x="1559699" y="995168"/>
                <a:ext cx="80640" cy="200520"/>
              </p14:xfrm>
            </p:contentPart>
          </mc:Choice>
          <mc:Fallback xmlns="">
            <p:pic>
              <p:nvPicPr>
                <p:cNvPr id="2152" name="Ink 2151"/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58259" y="993008"/>
                  <a:ext cx="83160" cy="204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931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925618" y="339898"/>
            <a:ext cx="1340746" cy="670213"/>
          </a:xfrm>
          <a:prstGeom prst="round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Branching, bounding, pruning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57566" y="1034570"/>
            <a:ext cx="1351652" cy="1060848"/>
            <a:chOff x="257566" y="1034570"/>
            <a:chExt cx="1351652" cy="1060848"/>
          </a:xfrm>
        </p:grpSpPr>
        <p:sp>
          <p:nvSpPr>
            <p:cNvPr id="73" name="Rounded Rectangle 72"/>
            <p:cNvSpPr/>
            <p:nvPr/>
          </p:nvSpPr>
          <p:spPr>
            <a:xfrm>
              <a:off x="302289" y="1411271"/>
              <a:ext cx="1277224" cy="670213"/>
            </a:xfrm>
            <a:prstGeom prst="roundRect">
              <a:avLst/>
            </a:prstGeom>
            <a:solidFill>
              <a:schemeClr val="bg1"/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/>
            <p:nvPr/>
          </p:nvSpPr>
          <p:spPr>
            <a:xfrm rot="7738239">
              <a:off x="877860" y="1085059"/>
              <a:ext cx="387078" cy="286100"/>
            </a:xfrm>
            <a:prstGeom prst="rightArrow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7566" y="1356754"/>
              <a:ext cx="135165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accent5"/>
                  </a:solidFill>
                </a:rPr>
                <a:t>{x3 = 0}</a:t>
              </a:r>
            </a:p>
            <a:p>
              <a:pPr algn="ctr"/>
              <a:r>
                <a:rPr lang="en-US" sz="1400" dirty="0" smtClean="0"/>
                <a:t> </a:t>
              </a:r>
              <a:r>
                <a:rPr lang="en-US" sz="1400" i="1" dirty="0" smtClean="0"/>
                <a:t>x </a:t>
              </a:r>
              <a:r>
                <a:rPr lang="en-US" sz="1400" i="1" dirty="0"/>
                <a:t>= [1  1  </a:t>
              </a:r>
              <a:r>
                <a:rPr lang="en-US" sz="1400" b="1" i="1" dirty="0" smtClean="0">
                  <a:solidFill>
                    <a:schemeClr val="accent5"/>
                  </a:solidFill>
                </a:rPr>
                <a:t>0</a:t>
              </a:r>
              <a:r>
                <a:rPr lang="en-US" sz="1400" i="1" dirty="0" smtClean="0"/>
                <a:t> </a:t>
              </a:r>
              <a:r>
                <a:rPr lang="en-US" sz="1400" i="1" dirty="0" smtClean="0">
                  <a:solidFill>
                    <a:schemeClr val="accent2"/>
                  </a:solidFill>
                </a:rPr>
                <a:t>0.5</a:t>
              </a:r>
              <a:r>
                <a:rPr lang="en-US" sz="1400" i="1" dirty="0" smtClean="0"/>
                <a:t> </a:t>
              </a:r>
              <a:r>
                <a:rPr lang="en-US" sz="1400" i="1" dirty="0"/>
                <a:t>1]</a:t>
              </a:r>
            </a:p>
            <a:p>
              <a:pPr algn="ctr"/>
              <a:r>
                <a:rPr lang="en-US" sz="1400" dirty="0" smtClean="0"/>
                <a:t> </a:t>
              </a:r>
              <a:r>
                <a:rPr lang="en-US" sz="1400" dirty="0" err="1" smtClean="0"/>
                <a:t>Obj</a:t>
              </a:r>
              <a:r>
                <a:rPr lang="en-US" sz="1400" dirty="0" smtClean="0"/>
                <a:t> = -22.5</a:t>
              </a:r>
              <a:endParaRPr lang="en-US" sz="14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24294" y="296958"/>
            <a:ext cx="19698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5"/>
                </a:solidFill>
              </a:rPr>
              <a:t>{}</a:t>
            </a:r>
          </a:p>
          <a:p>
            <a:pPr algn="ctr"/>
            <a:r>
              <a:rPr lang="en-US" sz="1400" i="1" dirty="0"/>
              <a:t>x = [1  1  </a:t>
            </a:r>
            <a:r>
              <a:rPr lang="en-US" sz="1400" i="1" dirty="0">
                <a:solidFill>
                  <a:schemeClr val="accent2"/>
                </a:solidFill>
              </a:rPr>
              <a:t>0.25</a:t>
            </a:r>
            <a:r>
              <a:rPr lang="en-US" sz="1400" i="1" dirty="0"/>
              <a:t> 0 1]</a:t>
            </a:r>
          </a:p>
          <a:p>
            <a:pPr algn="ctr"/>
            <a:r>
              <a:rPr lang="en-US" sz="1400" dirty="0" err="1"/>
              <a:t>Obj</a:t>
            </a:r>
            <a:r>
              <a:rPr lang="en-US" sz="1400" dirty="0"/>
              <a:t> = -</a:t>
            </a:r>
            <a:r>
              <a:rPr lang="en-US" sz="1400" dirty="0" smtClean="0"/>
              <a:t>22.75</a:t>
            </a:r>
            <a:endParaRPr lang="en-US" sz="1400" i="1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2507545" y="292036"/>
            <a:ext cx="2089855" cy="1169835"/>
            <a:chOff x="1483280" y="255608"/>
            <a:chExt cx="3031678" cy="1697038"/>
          </a:xfrm>
        </p:grpSpPr>
        <p:pic>
          <p:nvPicPr>
            <p:cNvPr id="13" name="Picture 3" descr="C:\Users\victo_000\AppData\Local\Microsoft\Windows\Temporary Internet Files\Content.IE5\F1B3KALP\MC900290903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3671" y="255608"/>
              <a:ext cx="1411287" cy="169703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3428683" y="620531"/>
              <a:ext cx="556705" cy="535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24-Point Star 14"/>
            <p:cNvSpPr/>
            <p:nvPr/>
          </p:nvSpPr>
          <p:spPr>
            <a:xfrm>
              <a:off x="1754000" y="277504"/>
              <a:ext cx="671103" cy="671103"/>
            </a:xfrm>
            <a:prstGeom prst="star24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6</a:t>
              </a:r>
              <a:endParaRPr lang="en-US" sz="1400" b="1" dirty="0"/>
            </a:p>
          </p:txBody>
        </p:sp>
        <p:sp>
          <p:nvSpPr>
            <p:cNvPr id="16" name="24-Point Star 15"/>
            <p:cNvSpPr/>
            <p:nvPr/>
          </p:nvSpPr>
          <p:spPr>
            <a:xfrm>
              <a:off x="2557036" y="308763"/>
              <a:ext cx="431527" cy="431527"/>
            </a:xfrm>
            <a:prstGeom prst="star24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2</a:t>
              </a:r>
            </a:p>
          </p:txBody>
        </p:sp>
        <p:sp>
          <p:nvSpPr>
            <p:cNvPr id="17" name="24-Point Star 16"/>
            <p:cNvSpPr/>
            <p:nvPr/>
          </p:nvSpPr>
          <p:spPr>
            <a:xfrm>
              <a:off x="2687314" y="1343635"/>
              <a:ext cx="591984" cy="591984"/>
            </a:xfrm>
            <a:prstGeom prst="star24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4</a:t>
              </a:r>
              <a:endParaRPr lang="en-US" sz="1400" b="1" dirty="0"/>
            </a:p>
          </p:txBody>
        </p:sp>
        <p:sp>
          <p:nvSpPr>
            <p:cNvPr id="18" name="24-Point Star 17"/>
            <p:cNvSpPr/>
            <p:nvPr/>
          </p:nvSpPr>
          <p:spPr>
            <a:xfrm>
              <a:off x="2983306" y="530287"/>
              <a:ext cx="445377" cy="445377"/>
            </a:xfrm>
            <a:prstGeom prst="star24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2</a:t>
              </a:r>
            </a:p>
          </p:txBody>
        </p:sp>
        <p:sp>
          <p:nvSpPr>
            <p:cNvPr id="19" name="24-Point Star 18"/>
            <p:cNvSpPr/>
            <p:nvPr/>
          </p:nvSpPr>
          <p:spPr>
            <a:xfrm>
              <a:off x="2161065" y="757296"/>
              <a:ext cx="791942" cy="791942"/>
            </a:xfrm>
            <a:prstGeom prst="star24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8</a:t>
              </a:r>
              <a:endParaRPr lang="en-US" sz="14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83280" y="365061"/>
              <a:ext cx="725997" cy="491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10$</a:t>
              </a:r>
              <a:endParaRPr lang="en-US" sz="16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03452" y="1001181"/>
              <a:ext cx="725997" cy="491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10$</a:t>
              </a:r>
              <a:endParaRPr lang="en-US" sz="16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05206" y="255608"/>
              <a:ext cx="574843" cy="491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2$</a:t>
              </a:r>
              <a:endParaRPr lang="en-US" sz="16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27116" y="544705"/>
              <a:ext cx="572519" cy="491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1$</a:t>
              </a:r>
              <a:endParaRPr lang="en-US" sz="16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457854" y="1459010"/>
              <a:ext cx="570192" cy="491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3$</a:t>
              </a:r>
              <a:endParaRPr lang="en-US" sz="1600" b="1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878186" y="1426857"/>
            <a:ext cx="1691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 = </a:t>
            </a:r>
            <a:r>
              <a:rPr lang="en-US" sz="1600" dirty="0"/>
              <a:t>[10 </a:t>
            </a:r>
            <a:r>
              <a:rPr lang="en-US" sz="1600" dirty="0" smtClean="0"/>
              <a:t> 2  3   1   </a:t>
            </a:r>
            <a:r>
              <a:rPr lang="en-US" sz="1600" dirty="0"/>
              <a:t>10]</a:t>
            </a:r>
          </a:p>
          <a:p>
            <a:r>
              <a:rPr lang="en-US" sz="1600" dirty="0" smtClean="0"/>
              <a:t>s = [ 6   2  4   2    8 ]</a:t>
            </a:r>
            <a:endParaRPr lang="en-US" sz="16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3066061" y="2116361"/>
            <a:ext cx="1359099" cy="820260"/>
            <a:chOff x="281240" y="405367"/>
            <a:chExt cx="1359099" cy="8202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8" name="Ink 27"/>
                <p14:cNvContentPartPr/>
                <p14:nvPr/>
              </p14:nvContentPartPr>
              <p14:xfrm>
                <a:off x="281240" y="782647"/>
                <a:ext cx="89280" cy="13752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0160" y="780127"/>
                  <a:ext cx="91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9" name="Ink 28"/>
                <p14:cNvContentPartPr/>
                <p14:nvPr/>
              </p14:nvContentPartPr>
              <p14:xfrm>
                <a:off x="407600" y="915127"/>
                <a:ext cx="8280" cy="828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6880" y="913327"/>
                  <a:ext cx="972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0" name="Ink 29"/>
                <p14:cNvContentPartPr/>
                <p14:nvPr/>
              </p14:nvContentPartPr>
              <p14:xfrm>
                <a:off x="476720" y="752407"/>
                <a:ext cx="24480" cy="17064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5640" y="750607"/>
                  <a:ext cx="25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1" name="Ink 30"/>
                <p14:cNvContentPartPr/>
                <p14:nvPr/>
              </p14:nvContentPartPr>
              <p14:xfrm>
                <a:off x="455120" y="815767"/>
                <a:ext cx="71280" cy="1224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4040" y="813607"/>
                  <a:ext cx="730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2" name="Ink 31"/>
                <p14:cNvContentPartPr/>
                <p14:nvPr/>
              </p14:nvContentPartPr>
              <p14:xfrm>
                <a:off x="590120" y="803527"/>
                <a:ext cx="14400" cy="648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9760" y="801367"/>
                  <a:ext cx="1512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3" name="Ink 32"/>
                <p14:cNvContentPartPr/>
                <p14:nvPr/>
              </p14:nvContentPartPr>
              <p14:xfrm>
                <a:off x="594080" y="905407"/>
                <a:ext cx="1800" cy="360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2640" y="904687"/>
                  <a:ext cx="3960" cy="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4" name="Ink 33"/>
                <p14:cNvContentPartPr/>
                <p14:nvPr/>
              </p14:nvContentPartPr>
              <p14:xfrm>
                <a:off x="295640" y="491407"/>
                <a:ext cx="130320" cy="9216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4560" y="488887"/>
                  <a:ext cx="1317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5" name="Ink 34"/>
                <p14:cNvContentPartPr/>
                <p14:nvPr/>
              </p14:nvContentPartPr>
              <p14:xfrm>
                <a:off x="478160" y="534967"/>
                <a:ext cx="6120" cy="2952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7080" y="534247"/>
                  <a:ext cx="8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6" name="Ink 35"/>
                <p14:cNvContentPartPr/>
                <p14:nvPr/>
              </p14:nvContentPartPr>
              <p14:xfrm>
                <a:off x="483560" y="460087"/>
                <a:ext cx="12600" cy="3096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2480" y="458287"/>
                  <a:ext cx="14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7" name="Ink 36"/>
                <p14:cNvContentPartPr/>
                <p14:nvPr/>
              </p14:nvContentPartPr>
              <p14:xfrm>
                <a:off x="541880" y="497167"/>
                <a:ext cx="86760" cy="6588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0800" y="494647"/>
                  <a:ext cx="885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8" name="Ink 37"/>
                <p14:cNvContentPartPr/>
                <p14:nvPr/>
              </p14:nvContentPartPr>
              <p14:xfrm>
                <a:off x="718640" y="515167"/>
                <a:ext cx="90360" cy="1728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7560" y="513727"/>
                  <a:ext cx="921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9" name="Ink 38"/>
                <p14:cNvContentPartPr/>
                <p14:nvPr/>
              </p14:nvContentPartPr>
              <p14:xfrm>
                <a:off x="880280" y="470527"/>
                <a:ext cx="96480" cy="10800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79200" y="468367"/>
                  <a:ext cx="97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0" name="Ink 39"/>
                <p14:cNvContentPartPr/>
                <p14:nvPr/>
              </p14:nvContentPartPr>
              <p14:xfrm>
                <a:off x="980360" y="405367"/>
                <a:ext cx="108720" cy="6912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79280" y="403927"/>
                  <a:ext cx="1101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1" name="Ink 40"/>
                <p14:cNvContentPartPr/>
                <p14:nvPr/>
              </p14:nvContentPartPr>
              <p14:xfrm>
                <a:off x="1104560" y="489607"/>
                <a:ext cx="63000" cy="8136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03480" y="487447"/>
                  <a:ext cx="644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2" name="Ink 41"/>
                <p14:cNvContentPartPr/>
                <p14:nvPr/>
              </p14:nvContentPartPr>
              <p14:xfrm>
                <a:off x="1185920" y="486007"/>
                <a:ext cx="1800" cy="72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84840" y="483847"/>
                  <a:ext cx="3960" cy="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3" name="Ink 42"/>
                <p14:cNvContentPartPr/>
                <p14:nvPr/>
              </p14:nvContentPartPr>
              <p14:xfrm>
                <a:off x="1008800" y="405367"/>
                <a:ext cx="80280" cy="1332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07360" y="403927"/>
                  <a:ext cx="820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4" name="Ink 43"/>
                <p14:cNvContentPartPr/>
                <p14:nvPr/>
              </p14:nvContentPartPr>
              <p14:xfrm>
                <a:off x="1104560" y="489607"/>
                <a:ext cx="63000" cy="8136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03480" y="487447"/>
                  <a:ext cx="644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Ink 44"/>
                <p14:cNvContentPartPr/>
                <p14:nvPr/>
              </p14:nvContentPartPr>
              <p14:xfrm>
                <a:off x="1097000" y="486367"/>
                <a:ext cx="90720" cy="7452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96640" y="484207"/>
                  <a:ext cx="921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6" name="Ink 45"/>
                <p14:cNvContentPartPr/>
                <p14:nvPr/>
              </p14:nvContentPartPr>
              <p14:xfrm>
                <a:off x="829880" y="711187"/>
                <a:ext cx="87480" cy="8784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8800" y="709027"/>
                  <a:ext cx="89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7" name="Ink 46"/>
                <p14:cNvContentPartPr/>
                <p14:nvPr/>
              </p14:nvContentPartPr>
              <p14:xfrm>
                <a:off x="973160" y="775267"/>
                <a:ext cx="88560" cy="11736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72440" y="773107"/>
                  <a:ext cx="903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Ink 47"/>
                <p14:cNvContentPartPr/>
                <p14:nvPr/>
              </p14:nvContentPartPr>
              <p14:xfrm>
                <a:off x="990800" y="782467"/>
                <a:ext cx="64440" cy="10620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89720" y="781027"/>
                  <a:ext cx="66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9" name="Ink 48"/>
                <p14:cNvContentPartPr/>
                <p14:nvPr/>
              </p14:nvContentPartPr>
              <p14:xfrm>
                <a:off x="1154240" y="775987"/>
                <a:ext cx="81000" cy="10116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53160" y="773827"/>
                  <a:ext cx="83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0" name="Ink 49"/>
                <p14:cNvContentPartPr/>
                <p14:nvPr/>
              </p14:nvContentPartPr>
              <p14:xfrm>
                <a:off x="1142720" y="877867"/>
                <a:ext cx="88920" cy="3636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41640" y="876067"/>
                  <a:ext cx="90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1" name="Ink 50"/>
                <p14:cNvContentPartPr/>
                <p14:nvPr/>
              </p14:nvContentPartPr>
              <p14:xfrm>
                <a:off x="1315520" y="730267"/>
                <a:ext cx="129600" cy="21528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314440" y="727747"/>
                  <a:ext cx="1317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2" name="Ink 51"/>
                <p14:cNvContentPartPr/>
                <p14:nvPr/>
              </p14:nvContentPartPr>
              <p14:xfrm>
                <a:off x="789920" y="1080187"/>
                <a:ext cx="87120" cy="8352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8840" y="1078027"/>
                  <a:ext cx="892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3" name="Ink 52"/>
                <p14:cNvContentPartPr/>
                <p14:nvPr/>
              </p14:nvContentPartPr>
              <p14:xfrm>
                <a:off x="790640" y="1082347"/>
                <a:ext cx="81720" cy="10008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9560" y="1080187"/>
                  <a:ext cx="835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4" name="Ink 53"/>
                <p14:cNvContentPartPr/>
                <p14:nvPr/>
              </p14:nvContentPartPr>
              <p14:xfrm>
                <a:off x="922760" y="1178107"/>
                <a:ext cx="34200" cy="4752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1680" y="1176307"/>
                  <a:ext cx="35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5" name="Ink 54"/>
                <p14:cNvContentPartPr/>
                <p14:nvPr/>
              </p14:nvContentPartPr>
              <p14:xfrm>
                <a:off x="928160" y="1146067"/>
                <a:ext cx="6480" cy="252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27080" y="1143907"/>
                  <a:ext cx="8280" cy="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6" name="Ink 55"/>
                <p14:cNvContentPartPr/>
                <p14:nvPr/>
              </p14:nvContentPartPr>
              <p14:xfrm>
                <a:off x="1009160" y="1069747"/>
                <a:ext cx="82080" cy="7740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08080" y="1067587"/>
                  <a:ext cx="835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7" name="Ink 56"/>
                <p14:cNvContentPartPr/>
                <p14:nvPr/>
              </p14:nvContentPartPr>
              <p14:xfrm>
                <a:off x="1020680" y="1115107"/>
                <a:ext cx="66600" cy="756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19600" y="1114387"/>
                  <a:ext cx="6804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8" name="Ink 57"/>
                <p14:cNvContentPartPr/>
                <p14:nvPr/>
              </p14:nvContentPartPr>
              <p14:xfrm>
                <a:off x="1264040" y="1083427"/>
                <a:ext cx="64080" cy="6588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62960" y="1080907"/>
                  <a:ext cx="666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9" name="Ink 58"/>
                <p14:cNvContentPartPr/>
                <p14:nvPr/>
              </p14:nvContentPartPr>
              <p14:xfrm>
                <a:off x="1385000" y="1148227"/>
                <a:ext cx="11160" cy="3168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83920" y="1146427"/>
                  <a:ext cx="13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0" name="Ink 59"/>
                <p14:cNvContentPartPr/>
                <p14:nvPr/>
              </p14:nvContentPartPr>
              <p14:xfrm>
                <a:off x="1422080" y="1083067"/>
                <a:ext cx="1800" cy="648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21360" y="1080547"/>
                  <a:ext cx="396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1" name="Ink 60"/>
                <p14:cNvContentPartPr/>
                <p14:nvPr/>
              </p14:nvContentPartPr>
              <p14:xfrm>
                <a:off x="1477160" y="1041667"/>
                <a:ext cx="50400" cy="10980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476080" y="1039147"/>
                  <a:ext cx="518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2" name="Ink 61"/>
                <p14:cNvContentPartPr/>
                <p14:nvPr/>
              </p14:nvContentPartPr>
              <p14:xfrm>
                <a:off x="719720" y="793627"/>
                <a:ext cx="100440" cy="13896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9000" y="791467"/>
                  <a:ext cx="1022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3" name="Ink 62"/>
                <p14:cNvContentPartPr/>
                <p14:nvPr/>
              </p14:nvContentPartPr>
              <p14:xfrm>
                <a:off x="1193219" y="995888"/>
                <a:ext cx="77040" cy="19152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92139" y="993368"/>
                  <a:ext cx="78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4" name="Ink 63"/>
                <p14:cNvContentPartPr/>
                <p14:nvPr/>
              </p14:nvContentPartPr>
              <p14:xfrm>
                <a:off x="1559699" y="995168"/>
                <a:ext cx="80640" cy="20052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558259" y="993008"/>
                  <a:ext cx="8316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1570265" y="1034570"/>
            <a:ext cx="1351652" cy="1060848"/>
            <a:chOff x="1570265" y="1034570"/>
            <a:chExt cx="1351652" cy="1060848"/>
          </a:xfrm>
        </p:grpSpPr>
        <p:sp>
          <p:nvSpPr>
            <p:cNvPr id="74" name="Rounded Rectangle 73"/>
            <p:cNvSpPr/>
            <p:nvPr/>
          </p:nvSpPr>
          <p:spPr>
            <a:xfrm>
              <a:off x="1667683" y="1411271"/>
              <a:ext cx="1179563" cy="670213"/>
            </a:xfrm>
            <a:prstGeom prst="roundRect">
              <a:avLst/>
            </a:prstGeom>
            <a:solidFill>
              <a:schemeClr val="bg1"/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/>
            <p:cNvSpPr/>
            <p:nvPr/>
          </p:nvSpPr>
          <p:spPr>
            <a:xfrm rot="13861761" flipH="1">
              <a:off x="1800506" y="1085059"/>
              <a:ext cx="387078" cy="286100"/>
            </a:xfrm>
            <a:prstGeom prst="rightArrow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570265" y="1356754"/>
              <a:ext cx="135165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accent5"/>
                  </a:solidFill>
                </a:rPr>
                <a:t>{x3 = 1}</a:t>
              </a:r>
            </a:p>
            <a:p>
              <a:pPr algn="ctr"/>
              <a:r>
                <a:rPr lang="en-US" sz="1400" dirty="0" smtClean="0"/>
                <a:t> </a:t>
              </a:r>
              <a:r>
                <a:rPr lang="en-US" sz="1400" i="1" dirty="0" smtClean="0"/>
                <a:t>x </a:t>
              </a:r>
              <a:r>
                <a:rPr lang="en-US" sz="1400" i="1" dirty="0"/>
                <a:t>= [1  </a:t>
              </a:r>
              <a:r>
                <a:rPr lang="en-US" sz="1400" i="1" dirty="0" smtClean="0"/>
                <a:t>0 </a:t>
              </a:r>
              <a:r>
                <a:rPr lang="en-US" sz="1400" b="1" i="1" dirty="0" smtClean="0">
                  <a:solidFill>
                    <a:schemeClr val="accent5"/>
                  </a:solidFill>
                </a:rPr>
                <a:t>1</a:t>
              </a:r>
              <a:r>
                <a:rPr lang="en-US" sz="1400" i="1" dirty="0" smtClean="0"/>
                <a:t> </a:t>
              </a:r>
              <a:r>
                <a:rPr lang="en-US" sz="1400" i="1" dirty="0" smtClean="0">
                  <a:solidFill>
                    <a:schemeClr val="accent2"/>
                  </a:solidFill>
                </a:rPr>
                <a:t>0.5</a:t>
              </a:r>
              <a:r>
                <a:rPr lang="en-US" sz="1400" i="1" dirty="0" smtClean="0"/>
                <a:t> </a:t>
              </a:r>
              <a:r>
                <a:rPr lang="en-US" sz="1400" i="1" dirty="0"/>
                <a:t>1]</a:t>
              </a:r>
            </a:p>
            <a:p>
              <a:pPr algn="ctr"/>
              <a:r>
                <a:rPr lang="en-US" sz="1400" dirty="0" smtClean="0"/>
                <a:t> </a:t>
              </a:r>
              <a:r>
                <a:rPr lang="en-US" sz="1400" dirty="0" err="1" smtClean="0"/>
                <a:t>Obj</a:t>
              </a:r>
              <a:r>
                <a:rPr lang="en-US" sz="1400" dirty="0" smtClean="0"/>
                <a:t> = -21.75</a:t>
              </a:r>
              <a:endParaRPr lang="en-US" sz="14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247" y="2153466"/>
            <a:ext cx="1213794" cy="1099719"/>
            <a:chOff x="45247" y="2153466"/>
            <a:chExt cx="1213794" cy="1099719"/>
          </a:xfrm>
        </p:grpSpPr>
        <p:sp>
          <p:nvSpPr>
            <p:cNvPr id="77" name="Rounded Rectangle 76"/>
            <p:cNvSpPr/>
            <p:nvPr/>
          </p:nvSpPr>
          <p:spPr>
            <a:xfrm>
              <a:off x="90470" y="2551024"/>
              <a:ext cx="1132471" cy="6702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ight Arrow 65"/>
            <p:cNvSpPr/>
            <p:nvPr/>
          </p:nvSpPr>
          <p:spPr>
            <a:xfrm rot="7738239">
              <a:off x="458605" y="2203955"/>
              <a:ext cx="387078" cy="286100"/>
            </a:xfrm>
            <a:prstGeom prst="rightArrow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5247" y="2514521"/>
              <a:ext cx="121379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accent5"/>
                  </a:solidFill>
                </a:rPr>
                <a:t>{x3 = 0, x4=0}</a:t>
              </a:r>
            </a:p>
            <a:p>
              <a:pPr algn="ctr"/>
              <a:r>
                <a:rPr lang="en-US" sz="1400" dirty="0" smtClean="0"/>
                <a:t> </a:t>
              </a:r>
              <a:r>
                <a:rPr lang="en-US" sz="1400" i="1" dirty="0" smtClean="0"/>
                <a:t>x </a:t>
              </a:r>
              <a:r>
                <a:rPr lang="en-US" sz="1400" i="1" dirty="0"/>
                <a:t>= [1  1  </a:t>
              </a:r>
              <a:r>
                <a:rPr lang="en-US" sz="1400" b="1" i="1" dirty="0" smtClean="0">
                  <a:solidFill>
                    <a:schemeClr val="accent5"/>
                  </a:solidFill>
                </a:rPr>
                <a:t>0</a:t>
              </a:r>
              <a:r>
                <a:rPr lang="en-US" sz="1400" i="1" dirty="0" smtClean="0"/>
                <a:t> </a:t>
              </a:r>
              <a:r>
                <a:rPr lang="en-US" sz="1400" b="1" i="1" dirty="0" smtClean="0">
                  <a:solidFill>
                    <a:schemeClr val="accent5"/>
                  </a:solidFill>
                </a:rPr>
                <a:t>0</a:t>
              </a:r>
              <a:r>
                <a:rPr lang="en-US" sz="1400" i="1" dirty="0" smtClean="0"/>
                <a:t> </a:t>
              </a:r>
              <a:r>
                <a:rPr lang="en-US" sz="1400" i="1" dirty="0"/>
                <a:t>1]</a:t>
              </a:r>
            </a:p>
            <a:p>
              <a:pPr algn="ctr"/>
              <a:r>
                <a:rPr lang="en-US" sz="1400" dirty="0" smtClean="0"/>
                <a:t> </a:t>
              </a:r>
              <a:r>
                <a:rPr lang="en-US" sz="1400" dirty="0" err="1" smtClean="0"/>
                <a:t>Obj</a:t>
              </a:r>
              <a:r>
                <a:rPr lang="en-US" sz="1400" dirty="0" smtClean="0"/>
                <a:t> = -22</a:t>
              </a:r>
              <a:endParaRPr lang="en-US" sz="1400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269532" y="2140968"/>
            <a:ext cx="1350050" cy="1112217"/>
            <a:chOff x="1269532" y="2140968"/>
            <a:chExt cx="1350050" cy="1112217"/>
          </a:xfrm>
        </p:grpSpPr>
        <p:sp>
          <p:nvSpPr>
            <p:cNvPr id="76" name="Rounded Rectangle 75"/>
            <p:cNvSpPr/>
            <p:nvPr/>
          </p:nvSpPr>
          <p:spPr>
            <a:xfrm>
              <a:off x="1332335" y="2551024"/>
              <a:ext cx="1264807" cy="670213"/>
            </a:xfrm>
            <a:prstGeom prst="roundRect">
              <a:avLst/>
            </a:prstGeom>
            <a:solidFill>
              <a:schemeClr val="bg1"/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ight Arrow 66"/>
            <p:cNvSpPr/>
            <p:nvPr/>
          </p:nvSpPr>
          <p:spPr>
            <a:xfrm rot="13861761" flipH="1">
              <a:off x="1346704" y="2191457"/>
              <a:ext cx="387078" cy="286100"/>
            </a:xfrm>
            <a:prstGeom prst="rightArrow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269532" y="2514521"/>
              <a:ext cx="135005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accent5"/>
                  </a:solidFill>
                </a:rPr>
                <a:t>{x3 = 0, x4=1}</a:t>
              </a:r>
            </a:p>
            <a:p>
              <a:pPr algn="ctr"/>
              <a:r>
                <a:rPr lang="en-US" sz="1400" dirty="0" smtClean="0"/>
                <a:t> </a:t>
              </a:r>
              <a:r>
                <a:rPr lang="en-US" sz="1400" i="1" dirty="0" smtClean="0"/>
                <a:t>x </a:t>
              </a:r>
              <a:r>
                <a:rPr lang="en-US" sz="1400" i="1" dirty="0"/>
                <a:t>= [1  </a:t>
              </a:r>
              <a:r>
                <a:rPr lang="en-US" sz="1400" i="1" dirty="0" smtClean="0">
                  <a:solidFill>
                    <a:schemeClr val="accent2"/>
                  </a:solidFill>
                </a:rPr>
                <a:t>0.5</a:t>
              </a:r>
              <a:r>
                <a:rPr lang="en-US" sz="1400" i="1" dirty="0" smtClean="0"/>
                <a:t>  </a:t>
              </a:r>
              <a:r>
                <a:rPr lang="en-US" sz="1400" b="1" i="1" dirty="0" smtClean="0">
                  <a:solidFill>
                    <a:schemeClr val="accent5"/>
                  </a:solidFill>
                </a:rPr>
                <a:t>0</a:t>
              </a:r>
              <a:r>
                <a:rPr lang="en-US" sz="1400" i="1" dirty="0" smtClean="0"/>
                <a:t> </a:t>
              </a:r>
              <a:r>
                <a:rPr lang="en-US" sz="1400" b="1" i="1" dirty="0" smtClean="0">
                  <a:solidFill>
                    <a:schemeClr val="accent5"/>
                  </a:solidFill>
                </a:rPr>
                <a:t>1</a:t>
              </a:r>
              <a:r>
                <a:rPr lang="en-US" sz="1400" i="1" dirty="0" smtClean="0"/>
                <a:t> </a:t>
              </a:r>
              <a:r>
                <a:rPr lang="en-US" sz="1400" i="1" dirty="0"/>
                <a:t>1]</a:t>
              </a:r>
            </a:p>
            <a:p>
              <a:pPr algn="ctr"/>
              <a:r>
                <a:rPr lang="en-US" sz="1400" dirty="0" smtClean="0"/>
                <a:t> </a:t>
              </a:r>
              <a:r>
                <a:rPr lang="en-US" sz="1400" dirty="0" err="1" smtClean="0"/>
                <a:t>Obj</a:t>
              </a:r>
              <a:r>
                <a:rPr lang="en-US" sz="1400" dirty="0" smtClean="0"/>
                <a:t> = -22</a:t>
              </a:r>
              <a:endParaRPr lang="en-US" sz="1400" dirty="0"/>
            </a:p>
          </p:txBody>
        </p:sp>
      </p:grpSp>
      <p:sp>
        <p:nvSpPr>
          <p:cNvPr id="70" name="Freeform 69"/>
          <p:cNvSpPr/>
          <p:nvPr/>
        </p:nvSpPr>
        <p:spPr>
          <a:xfrm>
            <a:off x="2477320" y="252442"/>
            <a:ext cx="697838" cy="3091008"/>
          </a:xfrm>
          <a:custGeom>
            <a:avLst/>
            <a:gdLst>
              <a:gd name="connsiteX0" fmla="*/ 16303 w 599724"/>
              <a:gd name="connsiteY0" fmla="*/ 0 h 3091008"/>
              <a:gd name="connsiteX1" fmla="*/ 33132 w 599724"/>
              <a:gd name="connsiteY1" fmla="*/ 723666 h 3091008"/>
              <a:gd name="connsiteX2" fmla="*/ 313623 w 599724"/>
              <a:gd name="connsiteY2" fmla="*/ 1256598 h 3091008"/>
              <a:gd name="connsiteX3" fmla="*/ 369721 w 599724"/>
              <a:gd name="connsiteY3" fmla="*/ 2137340 h 3091008"/>
              <a:gd name="connsiteX4" fmla="*/ 599724 w 599724"/>
              <a:gd name="connsiteY4" fmla="*/ 3091008 h 3091008"/>
              <a:gd name="connsiteX0" fmla="*/ 2221 w 697838"/>
              <a:gd name="connsiteY0" fmla="*/ 0 h 3091008"/>
              <a:gd name="connsiteX1" fmla="*/ 131246 w 697838"/>
              <a:gd name="connsiteY1" fmla="*/ 723666 h 3091008"/>
              <a:gd name="connsiteX2" fmla="*/ 411737 w 697838"/>
              <a:gd name="connsiteY2" fmla="*/ 1256598 h 3091008"/>
              <a:gd name="connsiteX3" fmla="*/ 467835 w 697838"/>
              <a:gd name="connsiteY3" fmla="*/ 2137340 h 3091008"/>
              <a:gd name="connsiteX4" fmla="*/ 697838 w 697838"/>
              <a:gd name="connsiteY4" fmla="*/ 3091008 h 309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7838" h="3091008">
                <a:moveTo>
                  <a:pt x="2221" y="0"/>
                </a:moveTo>
                <a:cubicBezTo>
                  <a:pt x="-14141" y="257116"/>
                  <a:pt x="62993" y="514233"/>
                  <a:pt x="131246" y="723666"/>
                </a:cubicBezTo>
                <a:cubicBezTo>
                  <a:pt x="199499" y="933099"/>
                  <a:pt x="355639" y="1020986"/>
                  <a:pt x="411737" y="1256598"/>
                </a:cubicBezTo>
                <a:cubicBezTo>
                  <a:pt x="467835" y="1492210"/>
                  <a:pt x="420152" y="1831605"/>
                  <a:pt x="467835" y="2137340"/>
                </a:cubicBezTo>
                <a:cubicBezTo>
                  <a:pt x="515519" y="2443075"/>
                  <a:pt x="606678" y="2767041"/>
                  <a:pt x="697838" y="3091008"/>
                </a:cubicBez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9800000">
            <a:off x="1428826" y="2627309"/>
            <a:ext cx="1130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pruned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 rot="19800000">
            <a:off x="1689776" y="1535042"/>
            <a:ext cx="1130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pruned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" name="Ink 3"/>
              <p14:cNvContentPartPr/>
              <p14:nvPr/>
            </p14:nvContentPartPr>
            <p14:xfrm>
              <a:off x="3480556" y="3060564"/>
              <a:ext cx="118800" cy="143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479476" y="3057684"/>
                <a:ext cx="1209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8" name="Ink 77"/>
              <p14:cNvContentPartPr/>
              <p14:nvPr/>
            </p14:nvContentPartPr>
            <p14:xfrm>
              <a:off x="3696916" y="3060564"/>
              <a:ext cx="92160" cy="9540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695836" y="3058044"/>
                <a:ext cx="946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9" name="Ink 78"/>
              <p14:cNvContentPartPr/>
              <p14:nvPr/>
            </p14:nvContentPartPr>
            <p14:xfrm>
              <a:off x="3695836" y="3150204"/>
              <a:ext cx="74160" cy="2484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694396" y="3148764"/>
                <a:ext cx="7632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0" name="Ink 79"/>
              <p14:cNvContentPartPr/>
              <p14:nvPr/>
            </p14:nvContentPartPr>
            <p14:xfrm>
              <a:off x="3895636" y="3043284"/>
              <a:ext cx="72000" cy="11592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894196" y="3040764"/>
                <a:ext cx="7416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1" name="Ink 80"/>
              <p14:cNvContentPartPr/>
              <p14:nvPr/>
            </p14:nvContentPartPr>
            <p14:xfrm>
              <a:off x="3892396" y="3040044"/>
              <a:ext cx="88920" cy="10512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892036" y="3037884"/>
                <a:ext cx="9036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2" name="Ink 81"/>
              <p14:cNvContentPartPr/>
              <p14:nvPr/>
            </p14:nvContentPartPr>
            <p14:xfrm>
              <a:off x="4016956" y="3172524"/>
              <a:ext cx="33840" cy="6228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015516" y="3170364"/>
                <a:ext cx="356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3" name="Ink 82"/>
              <p14:cNvContentPartPr/>
              <p14:nvPr/>
            </p14:nvContentPartPr>
            <p14:xfrm>
              <a:off x="4020556" y="3105924"/>
              <a:ext cx="8280" cy="1044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019476" y="3103404"/>
                <a:ext cx="1044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4" name="Ink 83"/>
              <p14:cNvContentPartPr/>
              <p14:nvPr/>
            </p14:nvContentPartPr>
            <p14:xfrm>
              <a:off x="4126396" y="3054084"/>
              <a:ext cx="59760" cy="8172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124956" y="3051564"/>
                <a:ext cx="62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5" name="Ink 84"/>
              <p14:cNvContentPartPr/>
              <p14:nvPr/>
            </p14:nvContentPartPr>
            <p14:xfrm>
              <a:off x="4117756" y="3153804"/>
              <a:ext cx="79560" cy="3456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116676" y="3151284"/>
                <a:ext cx="817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6" name="Ink 85"/>
              <p14:cNvContentPartPr/>
              <p14:nvPr/>
            </p14:nvContentPartPr>
            <p14:xfrm>
              <a:off x="4284436" y="3022044"/>
              <a:ext cx="52200" cy="14940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282996" y="3019524"/>
                <a:ext cx="54720" cy="15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867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Branch-and-bound parameters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900" y="363320"/>
            <a:ext cx="4364836" cy="1793548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Choice one: which variable to branch on</a:t>
            </a:r>
            <a:br>
              <a:rPr lang="en-US" dirty="0" smtClean="0"/>
            </a:br>
            <a:r>
              <a:rPr lang="en-US" i="1" dirty="0" smtClean="0"/>
              <a:t>Typical answer: the most fractional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Choice two: which node to branch</a:t>
            </a:r>
            <a:br>
              <a:rPr lang="en-US" dirty="0" smtClean="0"/>
            </a:br>
            <a:r>
              <a:rPr lang="en-US" i="1" dirty="0" smtClean="0"/>
              <a:t>Typical answers: best-first or depth-first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204336" y="1945353"/>
            <a:ext cx="34211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Bound choices: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Relaxation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Lagrangian</a:t>
            </a:r>
            <a:r>
              <a:rPr lang="en-US" dirty="0" smtClean="0"/>
              <a:t> dual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Customary bound for your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9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267753" y="690253"/>
            <a:ext cx="1778851" cy="1884914"/>
            <a:chOff x="267753" y="690253"/>
            <a:chExt cx="1778851" cy="1884914"/>
          </a:xfrm>
        </p:grpSpPr>
        <p:cxnSp>
          <p:nvCxnSpPr>
            <p:cNvPr id="11" name="Straight Arrow Connector 10"/>
            <p:cNvCxnSpPr>
              <a:stCxn id="4" idx="2"/>
              <a:endCxn id="9" idx="0"/>
            </p:cNvCxnSpPr>
            <p:nvPr/>
          </p:nvCxnSpPr>
          <p:spPr>
            <a:xfrm flipH="1">
              <a:off x="267753" y="929618"/>
              <a:ext cx="220883" cy="504319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9" idx="2"/>
              <a:endCxn id="18" idx="0"/>
            </p:cNvCxnSpPr>
            <p:nvPr/>
          </p:nvCxnSpPr>
          <p:spPr>
            <a:xfrm>
              <a:off x="267753" y="1689113"/>
              <a:ext cx="395615" cy="568716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6" idx="2"/>
              <a:endCxn id="7" idx="0"/>
            </p:cNvCxnSpPr>
            <p:nvPr/>
          </p:nvCxnSpPr>
          <p:spPr>
            <a:xfrm>
              <a:off x="1969219" y="1057206"/>
              <a:ext cx="77385" cy="540743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5" idx="1"/>
              <a:endCxn id="4" idx="3"/>
            </p:cNvCxnSpPr>
            <p:nvPr/>
          </p:nvCxnSpPr>
          <p:spPr>
            <a:xfrm flipH="1">
              <a:off x="616224" y="690253"/>
              <a:ext cx="518712" cy="111777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endCxn id="8" idx="3"/>
            </p:cNvCxnSpPr>
            <p:nvPr/>
          </p:nvCxnSpPr>
          <p:spPr>
            <a:xfrm flipH="1">
              <a:off x="1403834" y="1689113"/>
              <a:ext cx="530401" cy="324383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8" idx="3"/>
              <a:endCxn id="10" idx="1"/>
            </p:cNvCxnSpPr>
            <p:nvPr/>
          </p:nvCxnSpPr>
          <p:spPr>
            <a:xfrm>
              <a:off x="790956" y="2385417"/>
              <a:ext cx="908001" cy="18975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0" idx="1"/>
              <a:endCxn id="8" idx="2"/>
            </p:cNvCxnSpPr>
            <p:nvPr/>
          </p:nvCxnSpPr>
          <p:spPr>
            <a:xfrm flipH="1" flipV="1">
              <a:off x="1276246" y="2141084"/>
              <a:ext cx="420381" cy="424746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 bound for TSP</a:t>
            </a:r>
            <a:endParaRPr lang="en-US" dirty="0"/>
          </a:p>
        </p:txBody>
      </p:sp>
      <p:pic>
        <p:nvPicPr>
          <p:cNvPr id="4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18" y="665105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06" y="553328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301" y="792693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686" y="1588612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58" y="1885908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35" y="1424600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627" y="2438242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victo_000\AppData\Local\Microsoft\Windows\Temporary Internet Files\Content.IE5\Y0PT6DAN\MC900433856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50" y="2248492"/>
            <a:ext cx="255176" cy="2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>
            <a:endCxn id="6" idx="1"/>
          </p:cNvCxnSpPr>
          <p:nvPr/>
        </p:nvCxnSpPr>
        <p:spPr>
          <a:xfrm>
            <a:off x="1387782" y="705641"/>
            <a:ext cx="451519" cy="21464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267753" y="680916"/>
            <a:ext cx="1778851" cy="1884914"/>
            <a:chOff x="264600" y="676326"/>
            <a:chExt cx="1778851" cy="1884914"/>
          </a:xfrm>
        </p:grpSpPr>
        <p:cxnSp>
          <p:nvCxnSpPr>
            <p:cNvPr id="13" name="Straight Arrow Connector 12"/>
            <p:cNvCxnSpPr>
              <a:stCxn id="7" idx="1"/>
              <a:endCxn id="8" idx="3"/>
            </p:cNvCxnSpPr>
            <p:nvPr/>
          </p:nvCxnSpPr>
          <p:spPr>
            <a:xfrm flipH="1">
              <a:off x="1403011" y="1711610"/>
              <a:ext cx="512852" cy="297296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2"/>
              <a:endCxn id="10" idx="1"/>
            </p:cNvCxnSpPr>
            <p:nvPr/>
          </p:nvCxnSpPr>
          <p:spPr>
            <a:xfrm>
              <a:off x="1275423" y="2136494"/>
              <a:ext cx="420381" cy="424746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8" idx="3"/>
              <a:endCxn id="8" idx="2"/>
            </p:cNvCxnSpPr>
            <p:nvPr/>
          </p:nvCxnSpPr>
          <p:spPr>
            <a:xfrm flipV="1">
              <a:off x="787803" y="2136494"/>
              <a:ext cx="487620" cy="234996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4" idx="2"/>
              <a:endCxn id="9" idx="0"/>
            </p:cNvCxnSpPr>
            <p:nvPr/>
          </p:nvCxnSpPr>
          <p:spPr>
            <a:xfrm flipH="1">
              <a:off x="264600" y="915691"/>
              <a:ext cx="220883" cy="504319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9" idx="2"/>
              <a:endCxn id="18" idx="0"/>
            </p:cNvCxnSpPr>
            <p:nvPr/>
          </p:nvCxnSpPr>
          <p:spPr>
            <a:xfrm>
              <a:off x="264600" y="1675186"/>
              <a:ext cx="395615" cy="568716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6" idx="2"/>
              <a:endCxn id="7" idx="0"/>
            </p:cNvCxnSpPr>
            <p:nvPr/>
          </p:nvCxnSpPr>
          <p:spPr>
            <a:xfrm>
              <a:off x="1966066" y="1043279"/>
              <a:ext cx="77385" cy="540743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5" idx="1"/>
              <a:endCxn id="4" idx="3"/>
            </p:cNvCxnSpPr>
            <p:nvPr/>
          </p:nvCxnSpPr>
          <p:spPr>
            <a:xfrm flipH="1">
              <a:off x="613071" y="676326"/>
              <a:ext cx="518712" cy="111777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/>
          <p:cNvCxnSpPr>
            <a:stCxn id="5" idx="2"/>
            <a:endCxn id="8" idx="0"/>
          </p:cNvCxnSpPr>
          <p:nvPr/>
        </p:nvCxnSpPr>
        <p:spPr>
          <a:xfrm>
            <a:off x="1260194" y="808504"/>
            <a:ext cx="16052" cy="1077404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6" name="Ink 45"/>
              <p14:cNvContentPartPr/>
              <p14:nvPr/>
            </p14:nvContentPartPr>
            <p14:xfrm>
              <a:off x="1686900" y="514505"/>
              <a:ext cx="111960" cy="22860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5820" y="511989"/>
                <a:ext cx="114480" cy="233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8" name="Ink 47"/>
              <p14:cNvContentPartPr/>
              <p14:nvPr/>
            </p14:nvContentPartPr>
            <p14:xfrm>
              <a:off x="1317000" y="1222308"/>
              <a:ext cx="124920" cy="17928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5923" y="1219788"/>
                <a:ext cx="127433" cy="184320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/>
          <p:cNvSpPr txBox="1"/>
          <p:nvPr/>
        </p:nvSpPr>
        <p:spPr>
          <a:xfrm>
            <a:off x="2528648" y="495513"/>
            <a:ext cx="1886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weight of the optimal tree is a lower bound on the weight of the optimal tour</a:t>
            </a:r>
            <a:endParaRPr lang="en-US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2044274" y="1921854"/>
            <a:ext cx="24634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2"/>
                </a:solidFill>
              </a:rPr>
              <a:t>The MST algorithms give cheap and good bounds for TSP (can be made even better using Lagrange duality)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07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Best-first search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15213" y="2196654"/>
            <a:ext cx="476375" cy="303458"/>
          </a:xfrm>
          <a:prstGeom prst="round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8647355">
            <a:off x="1534684" y="864641"/>
            <a:ext cx="253062" cy="187045"/>
          </a:xfrm>
          <a:prstGeom prst="righ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2600000" flipH="1">
            <a:off x="2750914" y="878954"/>
            <a:ext cx="253062" cy="187045"/>
          </a:xfrm>
          <a:prstGeom prst="righ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358459" y="2196654"/>
            <a:ext cx="476375" cy="30345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939541" y="2196654"/>
            <a:ext cx="476375" cy="303458"/>
          </a:xfrm>
          <a:prstGeom prst="round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4131" y="2196654"/>
            <a:ext cx="476375" cy="303458"/>
          </a:xfrm>
          <a:prstGeom prst="round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09471" y="1489597"/>
            <a:ext cx="476375" cy="303458"/>
          </a:xfrm>
          <a:prstGeom prst="round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474364" y="1489597"/>
            <a:ext cx="476375" cy="303458"/>
          </a:xfrm>
          <a:prstGeom prst="round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639257" y="1489597"/>
            <a:ext cx="476375" cy="303458"/>
          </a:xfrm>
          <a:prstGeom prst="round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804150" y="1489597"/>
            <a:ext cx="476375" cy="303458"/>
          </a:xfrm>
          <a:prstGeom prst="round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946651" y="982766"/>
            <a:ext cx="476375" cy="303458"/>
          </a:xfrm>
          <a:prstGeom prst="round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241997" y="993946"/>
            <a:ext cx="476375" cy="303458"/>
          </a:xfrm>
          <a:prstGeom prst="round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004109" y="590599"/>
            <a:ext cx="476375" cy="303458"/>
          </a:xfrm>
          <a:prstGeom prst="round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8647355">
            <a:off x="601634" y="1247163"/>
            <a:ext cx="253062" cy="187045"/>
          </a:xfrm>
          <a:prstGeom prst="righ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2600000" flipH="1">
            <a:off x="1483050" y="1241488"/>
            <a:ext cx="253062" cy="187045"/>
          </a:xfrm>
          <a:prstGeom prst="righ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647355">
            <a:off x="2921676" y="1247163"/>
            <a:ext cx="253062" cy="187045"/>
          </a:xfrm>
          <a:prstGeom prst="righ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2600000" flipH="1">
            <a:off x="3803092" y="1241488"/>
            <a:ext cx="253062" cy="187045"/>
          </a:xfrm>
          <a:prstGeom prst="righ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8647355">
            <a:off x="226641" y="1916062"/>
            <a:ext cx="253062" cy="187045"/>
          </a:xfrm>
          <a:prstGeom prst="righ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2600000" flipH="1">
            <a:off x="606722" y="1910387"/>
            <a:ext cx="253062" cy="187045"/>
          </a:xfrm>
          <a:prstGeom prst="righ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8647355">
            <a:off x="2579046" y="1929878"/>
            <a:ext cx="253062" cy="187045"/>
          </a:xfrm>
          <a:prstGeom prst="righ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12600000" flipH="1">
            <a:off x="2959127" y="1924203"/>
            <a:ext cx="253062" cy="187045"/>
          </a:xfrm>
          <a:prstGeom prst="righ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93261" y="273801"/>
            <a:ext cx="4200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Idea: always explore the branch with the lowest bound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118671" y="2748665"/>
            <a:ext cx="4380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+: the most economical, only explores the nodes that we must to, to assert optimality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 rot="19800000">
            <a:off x="1383775" y="1502826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</a:rPr>
              <a:t>pruned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 rot="19800000">
            <a:off x="3729871" y="1502825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</a:rPr>
              <a:t>pruned</a:t>
            </a:r>
            <a:endParaRPr lang="en-US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97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0" grpId="0" animBg="1"/>
      <p:bldP spid="31" grpId="0" animBg="1"/>
      <p:bldP spid="35" grpId="0"/>
      <p:bldP spid="36" grpId="0"/>
      <p:bldP spid="37" grpId="0"/>
    </p:bldLst>
  </p:timing>
</p:sld>
</file>

<file path=ppt/theme/theme1.xml><?xml version="1.0" encoding="utf-8"?>
<a:theme xmlns:a="http://schemas.openxmlformats.org/drawingml/2006/main" name="Office Theme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50659</TotalTime>
  <Words>1293</Words>
  <Application>Microsoft Office PowerPoint</Application>
  <PresentationFormat>Custom</PresentationFormat>
  <Paragraphs>266</Paragraphs>
  <Slides>39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Lecture 9: Solving Integer Linear Programs</vt:lpstr>
      <vt:lpstr>Recap</vt:lpstr>
      <vt:lpstr>Integer programs and polytopes</vt:lpstr>
      <vt:lpstr>Now what?</vt:lpstr>
      <vt:lpstr>Knapsack again</vt:lpstr>
      <vt:lpstr>Branching, bounding, pruning</vt:lpstr>
      <vt:lpstr>Branch-and-bound parameters</vt:lpstr>
      <vt:lpstr>Example: a bound for TSP</vt:lpstr>
      <vt:lpstr>Best-first search</vt:lpstr>
      <vt:lpstr>Depth-first search</vt:lpstr>
      <vt:lpstr>Branch-and-bound summary</vt:lpstr>
      <vt:lpstr>MWIS problem</vt:lpstr>
      <vt:lpstr>Map labeling</vt:lpstr>
      <vt:lpstr>LP relaxation for MWIS</vt:lpstr>
      <vt:lpstr>MWIS problem</vt:lpstr>
      <vt:lpstr>What has happened</vt:lpstr>
      <vt:lpstr>Cutting plane algorithm</vt:lpstr>
      <vt:lpstr>Separation oracle for MWIS</vt:lpstr>
      <vt:lpstr>Separation oracle for MWIS</vt:lpstr>
      <vt:lpstr>Separation for MWIS</vt:lpstr>
      <vt:lpstr>Separation for MWIS</vt:lpstr>
      <vt:lpstr>Separation for MWIS</vt:lpstr>
      <vt:lpstr>Travelling salesman problem</vt:lpstr>
      <vt:lpstr>Travelling salesman problem</vt:lpstr>
      <vt:lpstr>Travelling salesman problem</vt:lpstr>
      <vt:lpstr>Finding Maximally Violated Constraint</vt:lpstr>
      <vt:lpstr>TSP vs MWIS</vt:lpstr>
      <vt:lpstr>Delayed constraint generation</vt:lpstr>
      <vt:lpstr>LP relaxation</vt:lpstr>
      <vt:lpstr>Types of the tightening cuts</vt:lpstr>
      <vt:lpstr>Cover cut</vt:lpstr>
      <vt:lpstr>Cover cut</vt:lpstr>
      <vt:lpstr>Cover cut</vt:lpstr>
      <vt:lpstr>Separation oracle for cover cuts</vt:lpstr>
      <vt:lpstr>Gomory cut example</vt:lpstr>
      <vt:lpstr>Gomory cuts: general formula</vt:lpstr>
      <vt:lpstr>Cutting plane algorithm</vt:lpstr>
      <vt:lpstr>Branch and Bound</vt:lpstr>
      <vt:lpstr>Branch-and-Cut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victo_000</dc:creator>
  <cp:lastModifiedBy>Victor Lempitsky</cp:lastModifiedBy>
  <cp:revision>431</cp:revision>
  <cp:lastPrinted>2014-09-19T14:20:06Z</cp:lastPrinted>
  <dcterms:created xsi:type="dcterms:W3CDTF">2013-09-10T15:31:12Z</dcterms:created>
  <dcterms:modified xsi:type="dcterms:W3CDTF">2015-11-13T14:49:58Z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2013-02-08T00:00:00Z</vt:filetime>
  </property>
  <property fmtid="{D5CDD505-2E9C-101B-9397-08002B2CF9AE}" pid="3" name="LastSaved">
    <vt:filetime>2013-09-10T00:00:00Z</vt:filetime>
  </property>
</Properties>
</file>